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tags/tag35.xml" ContentType="application/vnd.openxmlformats-officedocument.presentationml.tags+xml"/>
  <Override PartName="/ppt/notesSlides/notesSlide37.xml" ContentType="application/vnd.openxmlformats-officedocument.presentationml.notesSlide+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ppt/tags/tag38.xml" ContentType="application/vnd.openxmlformats-officedocument.presentationml.tags+xml"/>
  <Override PartName="/ppt/notesSlides/notesSlide40.xml" ContentType="application/vnd.openxmlformats-officedocument.presentationml.notesSlide+xml"/>
  <Override PartName="/ppt/tags/tag39.xml" ContentType="application/vnd.openxmlformats-officedocument.presentationml.tags+xml"/>
  <Override PartName="/ppt/notesSlides/notesSlide4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40.xml" ContentType="application/vnd.openxmlformats-officedocument.presentationml.tags+xml"/>
  <Override PartName="/ppt/notesSlides/notesSlide42.xml" ContentType="application/vnd.openxmlformats-officedocument.presentationml.notesSlide+xml"/>
  <Override PartName="/ppt/tags/tag41.xml" ContentType="application/vnd.openxmlformats-officedocument.presentationml.tags+xml"/>
  <Override PartName="/ppt/notesSlides/notesSlide43.xml" ContentType="application/vnd.openxmlformats-officedocument.presentationml.notesSlide+xml"/>
  <Override PartName="/ppt/tags/tag42.xml" ContentType="application/vnd.openxmlformats-officedocument.presentationml.tags+xml"/>
  <Override PartName="/ppt/notesSlides/notesSlide44.xml" ContentType="application/vnd.openxmlformats-officedocument.presentationml.notesSlide+xml"/>
  <Override PartName="/ppt/tags/tag43.xml" ContentType="application/vnd.openxmlformats-officedocument.presentationml.tags+xml"/>
  <Override PartName="/ppt/notesSlides/notesSlide4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44.xml" ContentType="application/vnd.openxmlformats-officedocument.presentationml.tags+xml"/>
  <Override PartName="/ppt/notesSlides/notesSlide46.xml" ContentType="application/vnd.openxmlformats-officedocument.presentationml.notesSlide+xml"/>
  <Override PartName="/ppt/tags/tag45.xml" ContentType="application/vnd.openxmlformats-officedocument.presentationml.tags+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1106" r:id="rId3"/>
    <p:sldId id="1140" r:id="rId4"/>
    <p:sldId id="1246" r:id="rId5"/>
    <p:sldId id="1243" r:id="rId6"/>
    <p:sldId id="1244" r:id="rId7"/>
    <p:sldId id="1245" r:id="rId8"/>
    <p:sldId id="1247" r:id="rId9"/>
    <p:sldId id="1248" r:id="rId10"/>
    <p:sldId id="1234" r:id="rId11"/>
    <p:sldId id="1235" r:id="rId12"/>
    <p:sldId id="1249" r:id="rId13"/>
    <p:sldId id="1250" r:id="rId14"/>
    <p:sldId id="1251" r:id="rId15"/>
    <p:sldId id="1252" r:id="rId16"/>
    <p:sldId id="1253" r:id="rId17"/>
    <p:sldId id="1254" r:id="rId18"/>
    <p:sldId id="1236" r:id="rId19"/>
    <p:sldId id="1255" r:id="rId20"/>
    <p:sldId id="1256" r:id="rId21"/>
    <p:sldId id="1257" r:id="rId22"/>
    <p:sldId id="1258" r:id="rId23"/>
    <p:sldId id="1237" r:id="rId24"/>
    <p:sldId id="1260" r:id="rId25"/>
    <p:sldId id="1263" r:id="rId26"/>
    <p:sldId id="1259" r:id="rId27"/>
    <p:sldId id="1261" r:id="rId28"/>
    <p:sldId id="1262" r:id="rId29"/>
    <p:sldId id="1238" r:id="rId30"/>
    <p:sldId id="1264" r:id="rId31"/>
    <p:sldId id="1265" r:id="rId32"/>
    <p:sldId id="1266" r:id="rId33"/>
    <p:sldId id="1267" r:id="rId34"/>
    <p:sldId id="1268" r:id="rId35"/>
    <p:sldId id="1269" r:id="rId36"/>
    <p:sldId id="1270" r:id="rId37"/>
    <p:sldId id="1271" r:id="rId38"/>
    <p:sldId id="1273" r:id="rId39"/>
    <p:sldId id="1274" r:id="rId40"/>
    <p:sldId id="1276" r:id="rId41"/>
    <p:sldId id="1277" r:id="rId42"/>
    <p:sldId id="1278" r:id="rId43"/>
    <p:sldId id="1279" r:id="rId44"/>
    <p:sldId id="1281" r:id="rId45"/>
    <p:sldId id="1280" r:id="rId46"/>
    <p:sldId id="1282" r:id="rId47"/>
    <p:sldId id="1283"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EAFA"/>
    <a:srgbClr val="CDCECD"/>
    <a:srgbClr val="B9E1ED"/>
    <a:srgbClr val="C7C8CA"/>
    <a:srgbClr val="DCDCDC"/>
    <a:srgbClr val="CBEBCC"/>
    <a:srgbClr val="C4E4CE"/>
    <a:srgbClr val="9E9F9E"/>
    <a:srgbClr val="D0D0D0"/>
    <a:srgbClr val="98D9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6349" autoAdjust="0"/>
  </p:normalViewPr>
  <p:slideViewPr>
    <p:cSldViewPr snapToGrid="0">
      <p:cViewPr varScale="1">
        <p:scale>
          <a:sx n="89" d="100"/>
          <a:sy n="89" d="100"/>
        </p:scale>
        <p:origin x="68" y="2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D4F6F-12DD-4936-88E4-E6593405DC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32A7359-68A8-4510-9A8A-AAD27EB04C00}">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Times New Roman" panose="02020603050405020304" pitchFamily="18" charset="0"/>
              <a:cs typeface="Times New Roman" panose="02020603050405020304" pitchFamily="18" charset="0"/>
            </a:rPr>
            <a:t>自主访问控制（</a:t>
          </a:r>
          <a:r>
            <a:rPr lang="en-US" altLang="zh-CN" sz="2400" dirty="0">
              <a:solidFill>
                <a:sysClr val="windowText" lastClr="000000"/>
              </a:solidFill>
              <a:latin typeface="Times New Roman" panose="02020603050405020304" pitchFamily="18" charset="0"/>
              <a:cs typeface="Times New Roman" panose="02020603050405020304" pitchFamily="18" charset="0"/>
            </a:rPr>
            <a:t>DAC</a:t>
          </a:r>
          <a:r>
            <a:rPr lang="zh-CN" altLang="en-US" sz="2400" dirty="0">
              <a:solidFill>
                <a:sysClr val="windowText" lastClr="000000"/>
              </a:solidFill>
              <a:latin typeface="Times New Roman" panose="02020603050405020304" pitchFamily="18" charset="0"/>
              <a:cs typeface="Times New Roman" panose="02020603050405020304" pitchFamily="18" charset="0"/>
            </a:rPr>
            <a:t>）</a:t>
          </a:r>
          <a:endParaRPr lang="zh-CN" sz="2400" dirty="0">
            <a:solidFill>
              <a:sysClr val="windowText" lastClr="000000"/>
            </a:solidFill>
            <a:latin typeface="Times New Roman" panose="02020603050405020304" pitchFamily="18" charset="0"/>
            <a:cs typeface="Times New Roman" panose="02020603050405020304" pitchFamily="18" charset="0"/>
          </a:endParaRPr>
        </a:p>
      </dgm:t>
    </dgm:pt>
    <dgm:pt modelId="{565C6B46-5D57-44DD-B2FD-4CB6681B1B7F}" type="parTrans" cxnId="{EBA1799C-1E51-48D0-8E00-0B8755B846F6}">
      <dgm:prSet/>
      <dgm:spPr/>
      <dgm:t>
        <a:bodyPr/>
        <a:lstStyle/>
        <a:p>
          <a:endParaRPr lang="zh-CN" altLang="en-US"/>
        </a:p>
      </dgm:t>
    </dgm:pt>
    <dgm:pt modelId="{874C1AE5-3517-41E8-9BDB-C0F32E190EA2}" type="sibTrans" cxnId="{EBA1799C-1E51-48D0-8E00-0B8755B846F6}">
      <dgm:prSet/>
      <dgm:spPr/>
      <dgm:t>
        <a:bodyPr/>
        <a:lstStyle/>
        <a:p>
          <a:endParaRPr lang="zh-CN" altLang="en-US"/>
        </a:p>
      </dgm:t>
    </dgm:pt>
    <dgm:pt modelId="{236149D7-12EE-4154-9090-D955F08D81F3}">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基于请求者的身份和访问规则（授权）控制访问，规定请求者可以（或不可以）做什么。</a:t>
          </a:r>
          <a:endParaRPr lang="zh-CN" sz="2000" dirty="0">
            <a:latin typeface="Times New Roman" panose="02020603050405020304" pitchFamily="18" charset="0"/>
            <a:ea typeface="黑体" panose="02010609060101010101" pitchFamily="49" charset="-122"/>
            <a:cs typeface="Times New Roman" panose="02020603050405020304" pitchFamily="18" charset="0"/>
          </a:endParaRPr>
        </a:p>
      </dgm:t>
    </dgm:pt>
    <dgm:pt modelId="{9236645B-0801-4FCA-B4E5-F4618CE28B12}" type="parTrans" cxnId="{BB296890-5E79-47BE-A921-27E71C0596D8}">
      <dgm:prSet/>
      <dgm:spPr/>
      <dgm:t>
        <a:bodyPr/>
        <a:lstStyle/>
        <a:p>
          <a:endParaRPr lang="zh-CN" altLang="en-US"/>
        </a:p>
      </dgm:t>
    </dgm:pt>
    <dgm:pt modelId="{C436B572-842B-4B3B-A4E7-F9F6903FE036}" type="sibTrans" cxnId="{BB296890-5E79-47BE-A921-27E71C0596D8}">
      <dgm:prSet/>
      <dgm:spPr/>
      <dgm:t>
        <a:bodyPr/>
        <a:lstStyle/>
        <a:p>
          <a:endParaRPr lang="zh-CN" altLang="en-US"/>
        </a:p>
      </dgm:t>
    </dgm:pt>
    <dgm:pt modelId="{FE8F5DF0-5454-4668-B724-083F3BCA7F58}">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强制访问控制（</a:t>
          </a:r>
          <a:r>
            <a:rPr lang="en-US" alt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MAC</a:t>
          </a:r>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1D9804D2-EEC5-439C-BDE7-10F07606DD8F}" type="parTrans" cxnId="{BC2C9F7C-1B16-4D75-818E-9D5195D3DC0F}">
      <dgm:prSet/>
      <dgm:spPr/>
      <dgm:t>
        <a:bodyPr/>
        <a:lstStyle/>
        <a:p>
          <a:endParaRPr lang="zh-CN" altLang="en-US"/>
        </a:p>
      </dgm:t>
    </dgm:pt>
    <dgm:pt modelId="{171F1B3A-6558-40B8-99F3-BB3E83CCE0A0}" type="sibTrans" cxnId="{BC2C9F7C-1B16-4D75-818E-9D5195D3DC0F}">
      <dgm:prSet/>
      <dgm:spPr/>
      <dgm:t>
        <a:bodyPr/>
        <a:lstStyle/>
        <a:p>
          <a:endParaRPr lang="zh-CN" altLang="en-US"/>
        </a:p>
      </dgm:t>
    </dgm:pt>
    <dgm:pt modelId="{042DAFAC-54B1-4A2B-8CD3-30A6F59B70C8}">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通过比较具有安全许可（表明系统实体有资格访问某种资源）的安全标记（表明系统资源的敏感或关键程度）来控制访问。</a:t>
          </a:r>
        </a:p>
      </dgm:t>
    </dgm:pt>
    <dgm:pt modelId="{C64E5A7F-C697-44CC-977A-03B9A0D2D34A}" type="parTrans" cxnId="{5E93060E-1483-41D9-8632-C3BE1D8E3A82}">
      <dgm:prSet/>
      <dgm:spPr/>
      <dgm:t>
        <a:bodyPr/>
        <a:lstStyle/>
        <a:p>
          <a:endParaRPr lang="zh-CN" altLang="en-US"/>
        </a:p>
      </dgm:t>
    </dgm:pt>
    <dgm:pt modelId="{B2150FB2-5478-4F36-93D1-B08A9C29BB37}" type="sibTrans" cxnId="{5E93060E-1483-41D9-8632-C3BE1D8E3A82}">
      <dgm:prSet/>
      <dgm:spPr/>
      <dgm:t>
        <a:bodyPr/>
        <a:lstStyle/>
        <a:p>
          <a:endParaRPr lang="zh-CN" altLang="en-US"/>
        </a:p>
      </dgm:t>
    </dgm:pt>
    <dgm:pt modelId="{2E957953-7745-47D5-B711-64C5ADCF9643}">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基于角色的访问控制（</a:t>
          </a:r>
          <a:r>
            <a:rPr lang="en-US" alt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RBAC</a:t>
          </a:r>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E32C586E-93F1-4B72-890A-2B5D4ECB0AC7}" type="parTrans" cxnId="{255A0A9F-16D4-4EB1-A385-DD3CBDA46BF2}">
      <dgm:prSet/>
      <dgm:spPr/>
      <dgm:t>
        <a:bodyPr/>
        <a:lstStyle/>
        <a:p>
          <a:endParaRPr lang="zh-CN" altLang="en-US"/>
        </a:p>
      </dgm:t>
    </dgm:pt>
    <dgm:pt modelId="{2601A213-05D3-4FAA-BA05-2BCF65A2D90C}" type="sibTrans" cxnId="{255A0A9F-16D4-4EB1-A385-DD3CBDA46BF2}">
      <dgm:prSet/>
      <dgm:spPr/>
      <dgm:t>
        <a:bodyPr/>
        <a:lstStyle/>
        <a:p>
          <a:endParaRPr lang="zh-CN" altLang="en-US"/>
        </a:p>
      </dgm:t>
    </dgm:pt>
    <dgm:pt modelId="{52D3CC9E-4588-47EE-8EF0-81B3C290A252}">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基于用户在系统中所具有的角色和说明各种角色用户享有哪些访问权的规则来控制访问。</a:t>
          </a:r>
          <a:endParaRPr lang="zh-CN" sz="2000" dirty="0">
            <a:latin typeface="Times New Roman" panose="02020603050405020304" pitchFamily="18" charset="0"/>
            <a:ea typeface="黑体" panose="02010609060101010101" pitchFamily="49" charset="-122"/>
            <a:cs typeface="Times New Roman" panose="02020603050405020304" pitchFamily="18" charset="0"/>
          </a:endParaRPr>
        </a:p>
      </dgm:t>
    </dgm:pt>
    <dgm:pt modelId="{D19C1727-FB81-4C81-B69A-BA53C35EF780}" type="parTrans" cxnId="{A96E4044-29D8-402E-906D-2401386918F9}">
      <dgm:prSet/>
      <dgm:spPr/>
      <dgm:t>
        <a:bodyPr/>
        <a:lstStyle/>
        <a:p>
          <a:endParaRPr lang="zh-CN" altLang="en-US"/>
        </a:p>
      </dgm:t>
    </dgm:pt>
    <dgm:pt modelId="{AC3D9915-FF35-4B09-8EC0-F2E0DB5C6685}" type="sibTrans" cxnId="{A96E4044-29D8-402E-906D-2401386918F9}">
      <dgm:prSet/>
      <dgm:spPr/>
      <dgm:t>
        <a:bodyPr/>
        <a:lstStyle/>
        <a:p>
          <a:endParaRPr lang="zh-CN" altLang="en-US"/>
        </a:p>
      </dgm:t>
    </dgm:pt>
    <dgm:pt modelId="{FAF35339-2D0E-46D1-AE1D-EFB856AA038E}">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基于属性的访问控制（</a:t>
          </a:r>
          <a:r>
            <a:rPr lang="en-US" alt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ABAC</a:t>
          </a:r>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3C0F6B72-D09A-41E8-BB27-177C22399CEA}" type="parTrans" cxnId="{544EC61F-B4CA-4E8E-91E8-BE15D8D23D96}">
      <dgm:prSet/>
      <dgm:spPr/>
      <dgm:t>
        <a:bodyPr/>
        <a:lstStyle/>
        <a:p>
          <a:endParaRPr lang="zh-CN" altLang="en-US"/>
        </a:p>
      </dgm:t>
    </dgm:pt>
    <dgm:pt modelId="{A11B1AB9-C0BE-4A63-ABF1-DD25E2606755}" type="sibTrans" cxnId="{544EC61F-B4CA-4E8E-91E8-BE15D8D23D96}">
      <dgm:prSet/>
      <dgm:spPr/>
      <dgm:t>
        <a:bodyPr/>
        <a:lstStyle/>
        <a:p>
          <a:endParaRPr lang="zh-CN" altLang="en-US"/>
        </a:p>
      </dgm:t>
    </dgm:pt>
    <dgm:pt modelId="{9952B0D2-106C-4995-A179-D81AE0173E39}">
      <dgm:prSet custT="1"/>
      <dgm:spPr>
        <a:solidFill>
          <a:schemeClr val="bg1">
            <a:alpha val="90000"/>
          </a:schemeClr>
        </a:solidFill>
        <a:ln>
          <a:solidFill>
            <a:schemeClr val="accent5">
              <a:lumMod val="60000"/>
              <a:lumOff val="40000"/>
            </a:schemeClr>
          </a:solidFill>
        </a:ln>
      </dgm:spPr>
      <dgm:t>
        <a:bodyPr/>
        <a:lstStyle/>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基于用户、被访问资源及当前环境条件来控制访问。</a:t>
          </a:r>
          <a:endParaRPr lang="zh-CN" sz="2000" dirty="0">
            <a:latin typeface="Times New Roman" panose="02020603050405020304" pitchFamily="18" charset="0"/>
            <a:ea typeface="黑体" panose="02010609060101010101" pitchFamily="49" charset="-122"/>
            <a:cs typeface="Times New Roman" panose="02020603050405020304" pitchFamily="18" charset="0"/>
          </a:endParaRPr>
        </a:p>
      </dgm:t>
    </dgm:pt>
    <dgm:pt modelId="{A4B1FB79-AE70-48BA-BA3E-890F249A76B6}" type="parTrans" cxnId="{F0A627D8-8238-4E42-95A1-21AF211B3E58}">
      <dgm:prSet/>
      <dgm:spPr/>
      <dgm:t>
        <a:bodyPr/>
        <a:lstStyle/>
        <a:p>
          <a:endParaRPr lang="zh-CN" altLang="en-US"/>
        </a:p>
      </dgm:t>
    </dgm:pt>
    <dgm:pt modelId="{43149ABF-F9C2-41DF-913A-6D870ED72901}" type="sibTrans" cxnId="{F0A627D8-8238-4E42-95A1-21AF211B3E58}">
      <dgm:prSet/>
      <dgm:spPr/>
      <dgm:t>
        <a:bodyPr/>
        <a:lstStyle/>
        <a:p>
          <a:endParaRPr lang="zh-CN" altLang="en-US"/>
        </a:p>
      </dgm:t>
    </dgm:pt>
    <dgm:pt modelId="{4FC264ED-989D-41CF-BE9A-E84DDB6D62FF}" type="pres">
      <dgm:prSet presAssocID="{6CAD4F6F-12DD-4936-88E4-E6593405DCB1}" presName="Name0" presStyleCnt="0">
        <dgm:presLayoutVars>
          <dgm:dir/>
          <dgm:animLvl val="lvl"/>
          <dgm:resizeHandles val="exact"/>
        </dgm:presLayoutVars>
      </dgm:prSet>
      <dgm:spPr/>
    </dgm:pt>
    <dgm:pt modelId="{B9B918F6-2419-40C5-8F5E-FDE7D8A0DC0E}" type="pres">
      <dgm:prSet presAssocID="{432A7359-68A8-4510-9A8A-AAD27EB04C00}" presName="linNode" presStyleCnt="0"/>
      <dgm:spPr/>
    </dgm:pt>
    <dgm:pt modelId="{175992FB-81F3-4A25-88FC-452003878905}" type="pres">
      <dgm:prSet presAssocID="{432A7359-68A8-4510-9A8A-AAD27EB04C00}" presName="parentText" presStyleLbl="node1" presStyleIdx="0" presStyleCnt="4" custScaleX="66761">
        <dgm:presLayoutVars>
          <dgm:chMax val="1"/>
          <dgm:bulletEnabled val="1"/>
        </dgm:presLayoutVars>
      </dgm:prSet>
      <dgm:spPr/>
    </dgm:pt>
    <dgm:pt modelId="{3199F239-1996-46A7-8A58-56E589EF32EA}" type="pres">
      <dgm:prSet presAssocID="{432A7359-68A8-4510-9A8A-AAD27EB04C00}" presName="descendantText" presStyleLbl="alignAccFollowNode1" presStyleIdx="0" presStyleCnt="4" custScaleX="105133" custScaleY="117110">
        <dgm:presLayoutVars>
          <dgm:bulletEnabled val="1"/>
        </dgm:presLayoutVars>
      </dgm:prSet>
      <dgm:spPr/>
    </dgm:pt>
    <dgm:pt modelId="{38B24E88-BAC8-4B2B-A4E0-65E8DD70288E}" type="pres">
      <dgm:prSet presAssocID="{874C1AE5-3517-41E8-9BDB-C0F32E190EA2}" presName="sp" presStyleCnt="0"/>
      <dgm:spPr/>
    </dgm:pt>
    <dgm:pt modelId="{86721514-9782-4B7A-B91B-3BAFC3565AE4}" type="pres">
      <dgm:prSet presAssocID="{FE8F5DF0-5454-4668-B724-083F3BCA7F58}" presName="linNode" presStyleCnt="0"/>
      <dgm:spPr/>
    </dgm:pt>
    <dgm:pt modelId="{9B57FBF9-F0AC-4860-AC2E-3851A0AAAD02}" type="pres">
      <dgm:prSet presAssocID="{FE8F5DF0-5454-4668-B724-083F3BCA7F58}" presName="parentText" presStyleLbl="node1" presStyleIdx="1" presStyleCnt="4" custScaleX="66761">
        <dgm:presLayoutVars>
          <dgm:chMax val="1"/>
          <dgm:bulletEnabled val="1"/>
        </dgm:presLayoutVars>
      </dgm:prSet>
      <dgm:spPr/>
    </dgm:pt>
    <dgm:pt modelId="{C97EA34D-2B20-4A2E-B89E-F0B07DDC75FD}" type="pres">
      <dgm:prSet presAssocID="{FE8F5DF0-5454-4668-B724-083F3BCA7F58}" presName="descendantText" presStyleLbl="alignAccFollowNode1" presStyleIdx="1" presStyleCnt="4" custScaleX="105133" custScaleY="117110">
        <dgm:presLayoutVars>
          <dgm:bulletEnabled val="1"/>
        </dgm:presLayoutVars>
      </dgm:prSet>
      <dgm:spPr/>
    </dgm:pt>
    <dgm:pt modelId="{439E20D0-2A77-446D-B26B-C95BD55D8394}" type="pres">
      <dgm:prSet presAssocID="{171F1B3A-6558-40B8-99F3-BB3E83CCE0A0}" presName="sp" presStyleCnt="0"/>
      <dgm:spPr/>
    </dgm:pt>
    <dgm:pt modelId="{85F07DEC-C780-4732-9A14-9A0E21350422}" type="pres">
      <dgm:prSet presAssocID="{2E957953-7745-47D5-B711-64C5ADCF9643}" presName="linNode" presStyleCnt="0"/>
      <dgm:spPr/>
    </dgm:pt>
    <dgm:pt modelId="{71477888-D753-4C40-8CA5-15C36455FF61}" type="pres">
      <dgm:prSet presAssocID="{2E957953-7745-47D5-B711-64C5ADCF9643}" presName="parentText" presStyleLbl="node1" presStyleIdx="2" presStyleCnt="4" custScaleX="66761">
        <dgm:presLayoutVars>
          <dgm:chMax val="1"/>
          <dgm:bulletEnabled val="1"/>
        </dgm:presLayoutVars>
      </dgm:prSet>
      <dgm:spPr/>
    </dgm:pt>
    <dgm:pt modelId="{57A2D72E-A1EE-4B0D-AF37-8903BE0D3BC2}" type="pres">
      <dgm:prSet presAssocID="{2E957953-7745-47D5-B711-64C5ADCF9643}" presName="descendantText" presStyleLbl="alignAccFollowNode1" presStyleIdx="2" presStyleCnt="4" custScaleX="105133" custScaleY="117110">
        <dgm:presLayoutVars>
          <dgm:bulletEnabled val="1"/>
        </dgm:presLayoutVars>
      </dgm:prSet>
      <dgm:spPr/>
    </dgm:pt>
    <dgm:pt modelId="{25868BE5-0F4A-4146-9259-5EE57F3A056A}" type="pres">
      <dgm:prSet presAssocID="{2601A213-05D3-4FAA-BA05-2BCF65A2D90C}" presName="sp" presStyleCnt="0"/>
      <dgm:spPr/>
    </dgm:pt>
    <dgm:pt modelId="{E06A8C50-71B5-4502-A1D0-9DE284626DBA}" type="pres">
      <dgm:prSet presAssocID="{FAF35339-2D0E-46D1-AE1D-EFB856AA038E}" presName="linNode" presStyleCnt="0"/>
      <dgm:spPr/>
    </dgm:pt>
    <dgm:pt modelId="{E910D17E-DA19-4DB7-BA46-F97CDF879E04}" type="pres">
      <dgm:prSet presAssocID="{FAF35339-2D0E-46D1-AE1D-EFB856AA038E}" presName="parentText" presStyleLbl="node1" presStyleIdx="3" presStyleCnt="4" custScaleX="66761">
        <dgm:presLayoutVars>
          <dgm:chMax val="1"/>
          <dgm:bulletEnabled val="1"/>
        </dgm:presLayoutVars>
      </dgm:prSet>
      <dgm:spPr/>
    </dgm:pt>
    <dgm:pt modelId="{36783531-6CA3-4F25-925E-7899EC7DF234}" type="pres">
      <dgm:prSet presAssocID="{FAF35339-2D0E-46D1-AE1D-EFB856AA038E}" presName="descendantText" presStyleLbl="alignAccFollowNode1" presStyleIdx="3" presStyleCnt="4" custScaleX="105133" custScaleY="117110">
        <dgm:presLayoutVars>
          <dgm:bulletEnabled val="1"/>
        </dgm:presLayoutVars>
      </dgm:prSet>
      <dgm:spPr/>
    </dgm:pt>
  </dgm:ptLst>
  <dgm:cxnLst>
    <dgm:cxn modelId="{E3B38101-2175-4A49-83D8-2BB4E970290B}" type="presOf" srcId="{FE8F5DF0-5454-4668-B724-083F3BCA7F58}" destId="{9B57FBF9-F0AC-4860-AC2E-3851A0AAAD02}" srcOrd="0" destOrd="0" presId="urn:microsoft.com/office/officeart/2005/8/layout/vList5"/>
    <dgm:cxn modelId="{5E93060E-1483-41D9-8632-C3BE1D8E3A82}" srcId="{FE8F5DF0-5454-4668-B724-083F3BCA7F58}" destId="{042DAFAC-54B1-4A2B-8CD3-30A6F59B70C8}" srcOrd="0" destOrd="0" parTransId="{C64E5A7F-C697-44CC-977A-03B9A0D2D34A}" sibTransId="{B2150FB2-5478-4F36-93D1-B08A9C29BB37}"/>
    <dgm:cxn modelId="{544EC61F-B4CA-4E8E-91E8-BE15D8D23D96}" srcId="{6CAD4F6F-12DD-4936-88E4-E6593405DCB1}" destId="{FAF35339-2D0E-46D1-AE1D-EFB856AA038E}" srcOrd="3" destOrd="0" parTransId="{3C0F6B72-D09A-41E8-BB27-177C22399CEA}" sibTransId="{A11B1AB9-C0BE-4A63-ABF1-DD25E2606755}"/>
    <dgm:cxn modelId="{2456772B-F253-46ED-AC63-FC21143609C8}" type="presOf" srcId="{2E957953-7745-47D5-B711-64C5ADCF9643}" destId="{71477888-D753-4C40-8CA5-15C36455FF61}" srcOrd="0" destOrd="0" presId="urn:microsoft.com/office/officeart/2005/8/layout/vList5"/>
    <dgm:cxn modelId="{A96E4044-29D8-402E-906D-2401386918F9}" srcId="{2E957953-7745-47D5-B711-64C5ADCF9643}" destId="{52D3CC9E-4588-47EE-8EF0-81B3C290A252}" srcOrd="0" destOrd="0" parTransId="{D19C1727-FB81-4C81-B69A-BA53C35EF780}" sibTransId="{AC3D9915-FF35-4B09-8EC0-F2E0DB5C6685}"/>
    <dgm:cxn modelId="{87359967-5AA7-4E54-AFA0-46D9D85197CC}" type="presOf" srcId="{432A7359-68A8-4510-9A8A-AAD27EB04C00}" destId="{175992FB-81F3-4A25-88FC-452003878905}" srcOrd="0" destOrd="0" presId="urn:microsoft.com/office/officeart/2005/8/layout/vList5"/>
    <dgm:cxn modelId="{A5957A6D-D2C3-4146-BD0B-753E3C73111A}" type="presOf" srcId="{236149D7-12EE-4154-9090-D955F08D81F3}" destId="{3199F239-1996-46A7-8A58-56E589EF32EA}" srcOrd="0" destOrd="0" presId="urn:microsoft.com/office/officeart/2005/8/layout/vList5"/>
    <dgm:cxn modelId="{BC2C9F7C-1B16-4D75-818E-9D5195D3DC0F}" srcId="{6CAD4F6F-12DD-4936-88E4-E6593405DCB1}" destId="{FE8F5DF0-5454-4668-B724-083F3BCA7F58}" srcOrd="1" destOrd="0" parTransId="{1D9804D2-EEC5-439C-BDE7-10F07606DD8F}" sibTransId="{171F1B3A-6558-40B8-99F3-BB3E83CCE0A0}"/>
    <dgm:cxn modelId="{BB296890-5E79-47BE-A921-27E71C0596D8}" srcId="{432A7359-68A8-4510-9A8A-AAD27EB04C00}" destId="{236149D7-12EE-4154-9090-D955F08D81F3}" srcOrd="0" destOrd="0" parTransId="{9236645B-0801-4FCA-B4E5-F4618CE28B12}" sibTransId="{C436B572-842B-4B3B-A4E7-F9F6903FE036}"/>
    <dgm:cxn modelId="{EBA1799C-1E51-48D0-8E00-0B8755B846F6}" srcId="{6CAD4F6F-12DD-4936-88E4-E6593405DCB1}" destId="{432A7359-68A8-4510-9A8A-AAD27EB04C00}" srcOrd="0" destOrd="0" parTransId="{565C6B46-5D57-44DD-B2FD-4CB6681B1B7F}" sibTransId="{874C1AE5-3517-41E8-9BDB-C0F32E190EA2}"/>
    <dgm:cxn modelId="{255A0A9F-16D4-4EB1-A385-DD3CBDA46BF2}" srcId="{6CAD4F6F-12DD-4936-88E4-E6593405DCB1}" destId="{2E957953-7745-47D5-B711-64C5ADCF9643}" srcOrd="2" destOrd="0" parTransId="{E32C586E-93F1-4B72-890A-2B5D4ECB0AC7}" sibTransId="{2601A213-05D3-4FAA-BA05-2BCF65A2D90C}"/>
    <dgm:cxn modelId="{6442B4B0-9E8E-41D5-B226-1776C717020E}" type="presOf" srcId="{9952B0D2-106C-4995-A179-D81AE0173E39}" destId="{36783531-6CA3-4F25-925E-7899EC7DF234}" srcOrd="0" destOrd="0" presId="urn:microsoft.com/office/officeart/2005/8/layout/vList5"/>
    <dgm:cxn modelId="{F733ACB5-4040-43EF-8920-C53187F8D474}" type="presOf" srcId="{52D3CC9E-4588-47EE-8EF0-81B3C290A252}" destId="{57A2D72E-A1EE-4B0D-AF37-8903BE0D3BC2}" srcOrd="0" destOrd="0" presId="urn:microsoft.com/office/officeart/2005/8/layout/vList5"/>
    <dgm:cxn modelId="{55C9EEC2-4C26-4D1E-9074-4C20437F81CD}" type="presOf" srcId="{6CAD4F6F-12DD-4936-88E4-E6593405DCB1}" destId="{4FC264ED-989D-41CF-BE9A-E84DDB6D62FF}" srcOrd="0" destOrd="0" presId="urn:microsoft.com/office/officeart/2005/8/layout/vList5"/>
    <dgm:cxn modelId="{A3C150D4-9CCD-4632-A41D-B9B475DA990F}" type="presOf" srcId="{FAF35339-2D0E-46D1-AE1D-EFB856AA038E}" destId="{E910D17E-DA19-4DB7-BA46-F97CDF879E04}" srcOrd="0" destOrd="0" presId="urn:microsoft.com/office/officeart/2005/8/layout/vList5"/>
    <dgm:cxn modelId="{F0A627D8-8238-4E42-95A1-21AF211B3E58}" srcId="{FAF35339-2D0E-46D1-AE1D-EFB856AA038E}" destId="{9952B0D2-106C-4995-A179-D81AE0173E39}" srcOrd="0" destOrd="0" parTransId="{A4B1FB79-AE70-48BA-BA3E-890F249A76B6}" sibTransId="{43149ABF-F9C2-41DF-913A-6D870ED72901}"/>
    <dgm:cxn modelId="{96F7DDED-A979-48D2-A2E6-63B89F6D980C}" type="presOf" srcId="{042DAFAC-54B1-4A2B-8CD3-30A6F59B70C8}" destId="{C97EA34D-2B20-4A2E-B89E-F0B07DDC75FD}" srcOrd="0" destOrd="0" presId="urn:microsoft.com/office/officeart/2005/8/layout/vList5"/>
    <dgm:cxn modelId="{F400ED6C-8FB8-4C6E-95C9-52343C93C0C1}" type="presParOf" srcId="{4FC264ED-989D-41CF-BE9A-E84DDB6D62FF}" destId="{B9B918F6-2419-40C5-8F5E-FDE7D8A0DC0E}" srcOrd="0" destOrd="0" presId="urn:microsoft.com/office/officeart/2005/8/layout/vList5"/>
    <dgm:cxn modelId="{89F02239-97C1-4EC4-84CD-90AB731EE824}" type="presParOf" srcId="{B9B918F6-2419-40C5-8F5E-FDE7D8A0DC0E}" destId="{175992FB-81F3-4A25-88FC-452003878905}" srcOrd="0" destOrd="0" presId="urn:microsoft.com/office/officeart/2005/8/layout/vList5"/>
    <dgm:cxn modelId="{4419E575-8AD6-438C-9C20-18092FBC2AC5}" type="presParOf" srcId="{B9B918F6-2419-40C5-8F5E-FDE7D8A0DC0E}" destId="{3199F239-1996-46A7-8A58-56E589EF32EA}" srcOrd="1" destOrd="0" presId="urn:microsoft.com/office/officeart/2005/8/layout/vList5"/>
    <dgm:cxn modelId="{10ACE9C8-B09B-41FE-8D1E-407C45AF450B}" type="presParOf" srcId="{4FC264ED-989D-41CF-BE9A-E84DDB6D62FF}" destId="{38B24E88-BAC8-4B2B-A4E0-65E8DD70288E}" srcOrd="1" destOrd="0" presId="urn:microsoft.com/office/officeart/2005/8/layout/vList5"/>
    <dgm:cxn modelId="{4C651C52-5ADC-4E4C-A160-170993EC2C55}" type="presParOf" srcId="{4FC264ED-989D-41CF-BE9A-E84DDB6D62FF}" destId="{86721514-9782-4B7A-B91B-3BAFC3565AE4}" srcOrd="2" destOrd="0" presId="urn:microsoft.com/office/officeart/2005/8/layout/vList5"/>
    <dgm:cxn modelId="{F4276500-D16F-45C2-8951-D4FFDC416FED}" type="presParOf" srcId="{86721514-9782-4B7A-B91B-3BAFC3565AE4}" destId="{9B57FBF9-F0AC-4860-AC2E-3851A0AAAD02}" srcOrd="0" destOrd="0" presId="urn:microsoft.com/office/officeart/2005/8/layout/vList5"/>
    <dgm:cxn modelId="{859C0BF7-4993-47EB-8A17-333C22CA11B3}" type="presParOf" srcId="{86721514-9782-4B7A-B91B-3BAFC3565AE4}" destId="{C97EA34D-2B20-4A2E-B89E-F0B07DDC75FD}" srcOrd="1" destOrd="0" presId="urn:microsoft.com/office/officeart/2005/8/layout/vList5"/>
    <dgm:cxn modelId="{4471BD60-685A-47D8-B2DD-85B88FAD5F7B}" type="presParOf" srcId="{4FC264ED-989D-41CF-BE9A-E84DDB6D62FF}" destId="{439E20D0-2A77-446D-B26B-C95BD55D8394}" srcOrd="3" destOrd="0" presId="urn:microsoft.com/office/officeart/2005/8/layout/vList5"/>
    <dgm:cxn modelId="{6BEF1E4B-A5A4-4B32-91E8-07C1078D5381}" type="presParOf" srcId="{4FC264ED-989D-41CF-BE9A-E84DDB6D62FF}" destId="{85F07DEC-C780-4732-9A14-9A0E21350422}" srcOrd="4" destOrd="0" presId="urn:microsoft.com/office/officeart/2005/8/layout/vList5"/>
    <dgm:cxn modelId="{FE78AEE9-BC9D-4D51-AF05-60B7BFCF0681}" type="presParOf" srcId="{85F07DEC-C780-4732-9A14-9A0E21350422}" destId="{71477888-D753-4C40-8CA5-15C36455FF61}" srcOrd="0" destOrd="0" presId="urn:microsoft.com/office/officeart/2005/8/layout/vList5"/>
    <dgm:cxn modelId="{7CE4365B-36BC-4535-A26C-2D9E0480729B}" type="presParOf" srcId="{85F07DEC-C780-4732-9A14-9A0E21350422}" destId="{57A2D72E-A1EE-4B0D-AF37-8903BE0D3BC2}" srcOrd="1" destOrd="0" presId="urn:microsoft.com/office/officeart/2005/8/layout/vList5"/>
    <dgm:cxn modelId="{C1B40387-A321-46C0-A2AE-8A00F207D331}" type="presParOf" srcId="{4FC264ED-989D-41CF-BE9A-E84DDB6D62FF}" destId="{25868BE5-0F4A-4146-9259-5EE57F3A056A}" srcOrd="5" destOrd="0" presId="urn:microsoft.com/office/officeart/2005/8/layout/vList5"/>
    <dgm:cxn modelId="{87A2B9BB-C4A9-49D7-9E8F-0DEAC49DF598}" type="presParOf" srcId="{4FC264ED-989D-41CF-BE9A-E84DDB6D62FF}" destId="{E06A8C50-71B5-4502-A1D0-9DE284626DBA}" srcOrd="6" destOrd="0" presId="urn:microsoft.com/office/officeart/2005/8/layout/vList5"/>
    <dgm:cxn modelId="{61F2A46D-ABB2-4F53-8D10-7D9021347BFC}" type="presParOf" srcId="{E06A8C50-71B5-4502-A1D0-9DE284626DBA}" destId="{E910D17E-DA19-4DB7-BA46-F97CDF879E04}" srcOrd="0" destOrd="0" presId="urn:microsoft.com/office/officeart/2005/8/layout/vList5"/>
    <dgm:cxn modelId="{6A4E65A8-AE48-4331-B7D5-DC6BD545C7DF}" type="presParOf" srcId="{E06A8C50-71B5-4502-A1D0-9DE284626DBA}" destId="{36783531-6CA3-4F25-925E-7899EC7DF23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E02B52-386E-404E-BE82-D495676AFFC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706B5FDE-1B8C-8649-9529-DD99DF67A8E4}">
      <dgm:prSet custT="1"/>
      <dgm:spPr>
        <a:solidFill>
          <a:schemeClr val="accent5">
            <a:lumMod val="60000"/>
            <a:lumOff val="40000"/>
          </a:schemeClr>
        </a:solidFill>
      </dgm:spPr>
      <dgm:t>
        <a:bodyPr/>
        <a:lstStyle/>
        <a:p>
          <a:pPr rtl="0"/>
          <a:r>
            <a:rPr lang="zh-CN" altLang="en-US" sz="2800" b="0" dirty="0">
              <a:latin typeface="黑体" panose="02010609060101010101" pitchFamily="49" charset="-122"/>
              <a:ea typeface="黑体" panose="02010609060101010101" pitchFamily="49" charset="-122"/>
            </a:rPr>
            <a:t>主体</a:t>
          </a:r>
          <a:endParaRPr lang="en-US" sz="2800" b="0" dirty="0">
            <a:latin typeface="黑体" panose="02010609060101010101" pitchFamily="49" charset="-122"/>
            <a:ea typeface="黑体" panose="02010609060101010101" pitchFamily="49" charset="-122"/>
          </a:endParaRPr>
        </a:p>
      </dgm:t>
    </dgm:pt>
    <dgm:pt modelId="{54DFA7A9-43C6-764B-9A42-55F30C2E113C}" type="parTrans" cxnId="{41DB8314-E9C4-D246-BE16-E7C74BFC36F9}">
      <dgm:prSet/>
      <dgm:spPr/>
      <dgm:t>
        <a:bodyPr/>
        <a:lstStyle/>
        <a:p>
          <a:endParaRPr lang="en-US"/>
        </a:p>
      </dgm:t>
    </dgm:pt>
    <dgm:pt modelId="{2E413553-9B7D-0E45-A864-0197CA9212A5}" type="sibTrans" cxnId="{41DB8314-E9C4-D246-BE16-E7C74BFC36F9}">
      <dgm:prSet/>
      <dgm:spPr/>
      <dgm:t>
        <a:bodyPr/>
        <a:lstStyle/>
        <a:p>
          <a:endParaRPr lang="en-US"/>
        </a:p>
      </dgm:t>
    </dgm:pt>
    <dgm:pt modelId="{11AAFE74-1611-454E-A274-238D429D6D26}">
      <dgm:prSet custT="1"/>
      <dgm:spPr>
        <a:ln>
          <a:solidFill>
            <a:schemeClr val="accent5">
              <a:lumMod val="75000"/>
            </a:schemeClr>
          </a:solidFill>
        </a:ln>
      </dgm:spPr>
      <dgm:t>
        <a:bodyPr/>
        <a:lstStyle/>
        <a:p>
          <a:pPr rtl="0"/>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能够访问客体的实体</a:t>
          </a:r>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885CD814-982B-294D-A8BB-ECB3FB4987FE}" type="parTrans" cxnId="{3E4B0AC8-FFE9-7D40-83F7-35E76B3BD862}">
      <dgm:prSet/>
      <dgm:spPr>
        <a:ln>
          <a:solidFill>
            <a:schemeClr val="accent5">
              <a:lumMod val="75000"/>
            </a:schemeClr>
          </a:solidFill>
        </a:ln>
      </dgm:spPr>
      <dgm:t>
        <a:bodyPr/>
        <a:lstStyle/>
        <a:p>
          <a:endParaRPr lang="en-US"/>
        </a:p>
      </dgm:t>
    </dgm:pt>
    <dgm:pt modelId="{32406191-90F7-9E46-84AA-919C12F2A5F4}" type="sibTrans" cxnId="{3E4B0AC8-FFE9-7D40-83F7-35E76B3BD862}">
      <dgm:prSet/>
      <dgm:spPr/>
      <dgm:t>
        <a:bodyPr/>
        <a:lstStyle/>
        <a:p>
          <a:endParaRPr lang="en-US"/>
        </a:p>
      </dgm:t>
    </dgm:pt>
    <dgm:pt modelId="{87354C1B-6753-C742-88E6-2749AB4236A5}">
      <dgm:prSet custT="1"/>
      <dgm:spPr>
        <a:ln>
          <a:solidFill>
            <a:schemeClr val="accent5">
              <a:lumMod val="75000"/>
            </a:schemeClr>
          </a:solidFill>
        </a:ln>
      </dgm:spPr>
      <dgm:t>
        <a:bodyPr/>
        <a:lstStyle/>
        <a:p>
          <a:pPr rtl="0"/>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一般存在三类主体：</a:t>
          </a:r>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9B05CFFA-1A00-004B-9027-D05639CE2E4B}" type="parTrans" cxnId="{C9C873C4-8115-2C41-8518-58B5D62A71BE}">
      <dgm:prSet/>
      <dgm:spPr>
        <a:ln>
          <a:solidFill>
            <a:schemeClr val="accent5">
              <a:lumMod val="75000"/>
            </a:schemeClr>
          </a:solidFill>
        </a:ln>
      </dgm:spPr>
      <dgm:t>
        <a:bodyPr/>
        <a:lstStyle/>
        <a:p>
          <a:endParaRPr lang="en-US"/>
        </a:p>
      </dgm:t>
    </dgm:pt>
    <dgm:pt modelId="{837B8399-3DD3-6D4F-A218-BD13AEFC7C99}" type="sibTrans" cxnId="{C9C873C4-8115-2C41-8518-58B5D62A71BE}">
      <dgm:prSet/>
      <dgm:spPr/>
      <dgm:t>
        <a:bodyPr/>
        <a:lstStyle/>
        <a:p>
          <a:endParaRPr lang="en-US"/>
        </a:p>
      </dgm:t>
    </dgm:pt>
    <dgm:pt modelId="{E7C074B8-C177-2F4F-A60A-C7DB914904FB}">
      <dgm:prSet custT="1"/>
      <dgm:spPr>
        <a:ln>
          <a:solidFill>
            <a:schemeClr val="accent5">
              <a:lumMod val="75000"/>
            </a:schemeClr>
          </a:solidFill>
        </a:ln>
      </dgm:spPr>
      <dgm:t>
        <a:bodyPr/>
        <a:lstStyle/>
        <a:p>
          <a:pPr rtl="0"/>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所有者</a:t>
          </a:r>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40C6DD54-1788-5942-908A-630ED4C43B10}" type="parTrans" cxnId="{6E436FB4-9578-544F-8581-6A1A2AE012FA}">
      <dgm:prSet/>
      <dgm:spPr/>
      <dgm:t>
        <a:bodyPr/>
        <a:lstStyle/>
        <a:p>
          <a:endParaRPr lang="en-US"/>
        </a:p>
      </dgm:t>
    </dgm:pt>
    <dgm:pt modelId="{E55B0399-F0D7-284A-A14C-BFA89374610D}" type="sibTrans" cxnId="{6E436FB4-9578-544F-8581-6A1A2AE012FA}">
      <dgm:prSet/>
      <dgm:spPr/>
      <dgm:t>
        <a:bodyPr/>
        <a:lstStyle/>
        <a:p>
          <a:endParaRPr lang="en-US"/>
        </a:p>
      </dgm:t>
    </dgm:pt>
    <dgm:pt modelId="{B4049728-E96E-6842-BE9D-FB3A9AD162B1}">
      <dgm:prSet custT="1"/>
      <dgm:spPr>
        <a:solidFill>
          <a:schemeClr val="accent1">
            <a:lumMod val="60000"/>
            <a:lumOff val="40000"/>
          </a:schemeClr>
        </a:solidFill>
      </dgm:spPr>
      <dgm:t>
        <a:bodyPr/>
        <a:lstStyle/>
        <a:p>
          <a:pPr rtl="0"/>
          <a:r>
            <a:rPr lang="zh-CN" altLang="en-US" sz="2800" b="0" dirty="0">
              <a:latin typeface="黑体" panose="02010609060101010101" pitchFamily="49" charset="-122"/>
              <a:ea typeface="黑体" panose="02010609060101010101" pitchFamily="49" charset="-122"/>
            </a:rPr>
            <a:t>客体</a:t>
          </a:r>
          <a:endParaRPr lang="en-US" sz="2800" b="0" dirty="0">
            <a:latin typeface="黑体" panose="02010609060101010101" pitchFamily="49" charset="-122"/>
            <a:ea typeface="黑体" panose="02010609060101010101" pitchFamily="49" charset="-122"/>
          </a:endParaRPr>
        </a:p>
      </dgm:t>
    </dgm:pt>
    <dgm:pt modelId="{D2BBAED2-6D04-724F-977D-ABAF7A177AD2}" type="parTrans" cxnId="{616FD14F-546D-394F-BD5C-40FF5EAD9A9E}">
      <dgm:prSet/>
      <dgm:spPr/>
      <dgm:t>
        <a:bodyPr/>
        <a:lstStyle/>
        <a:p>
          <a:endParaRPr lang="en-US"/>
        </a:p>
      </dgm:t>
    </dgm:pt>
    <dgm:pt modelId="{8B9292EB-D04C-264C-B69C-74C6F5EDA427}" type="sibTrans" cxnId="{616FD14F-546D-394F-BD5C-40FF5EAD9A9E}">
      <dgm:prSet/>
      <dgm:spPr/>
      <dgm:t>
        <a:bodyPr/>
        <a:lstStyle/>
        <a:p>
          <a:endParaRPr lang="en-US"/>
        </a:p>
      </dgm:t>
    </dgm:pt>
    <dgm:pt modelId="{4984516E-24CA-504C-9742-C8C701E01755}">
      <dgm:prSet custT="1"/>
      <dgm:spPr/>
      <dgm:t>
        <a:bodyPr/>
        <a:lstStyle/>
        <a:p>
          <a:pPr rtl="0"/>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外界对其访问受到控制的资源</a:t>
          </a:r>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C5EB2781-6404-664E-AA68-A873DA37E96A}" type="parTrans" cxnId="{1D5DAD39-028F-094B-8564-1F139442A40F}">
      <dgm:prSet/>
      <dgm:spPr/>
      <dgm:t>
        <a:bodyPr/>
        <a:lstStyle/>
        <a:p>
          <a:endParaRPr lang="en-US"/>
        </a:p>
      </dgm:t>
    </dgm:pt>
    <dgm:pt modelId="{2EE0F926-F75D-6C46-B090-C94B6E9D5515}" type="sibTrans" cxnId="{1D5DAD39-028F-094B-8564-1F139442A40F}">
      <dgm:prSet/>
      <dgm:spPr/>
      <dgm:t>
        <a:bodyPr/>
        <a:lstStyle/>
        <a:p>
          <a:endParaRPr lang="en-US"/>
        </a:p>
      </dgm:t>
    </dgm:pt>
    <dgm:pt modelId="{9A794CDC-2CEE-3E4F-9B30-053B7CC6291C}">
      <dgm:prSet custT="1"/>
      <dgm:spPr/>
      <dgm:t>
        <a:bodyPr/>
        <a:lstStyle/>
        <a:p>
          <a:pPr rtl="0"/>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一个用来包含或接收信息的实体</a:t>
          </a:r>
          <a:endParaRPr lang="en-US" altLang="zh-CN"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8191F20F-A952-CD41-9A80-21149E7F6EB1}" type="parTrans" cxnId="{A8529722-4798-084A-BCD2-6500D547C44B}">
      <dgm:prSet/>
      <dgm:spPr/>
      <dgm:t>
        <a:bodyPr/>
        <a:lstStyle/>
        <a:p>
          <a:endParaRPr lang="en-US"/>
        </a:p>
      </dgm:t>
    </dgm:pt>
    <dgm:pt modelId="{F4366696-690E-9E42-97E1-AB950252A82B}" type="sibTrans" cxnId="{A8529722-4798-084A-BCD2-6500D547C44B}">
      <dgm:prSet/>
      <dgm:spPr/>
      <dgm:t>
        <a:bodyPr/>
        <a:lstStyle/>
        <a:p>
          <a:endParaRPr lang="en-US"/>
        </a:p>
      </dgm:t>
    </dgm:pt>
    <dgm:pt modelId="{91F4008A-17C0-D54B-99DB-5D6DAED7E29A}">
      <dgm:prSet custT="1"/>
      <dgm:spPr>
        <a:solidFill>
          <a:schemeClr val="tx2">
            <a:lumMod val="60000"/>
            <a:lumOff val="40000"/>
          </a:schemeClr>
        </a:solidFill>
      </dgm:spPr>
      <dgm:t>
        <a:bodyPr/>
        <a:lstStyle/>
        <a:p>
          <a:pPr rtl="0"/>
          <a:r>
            <a:rPr lang="zh-CN" altLang="en-US" sz="2800" b="0" dirty="0">
              <a:latin typeface="黑体" panose="02010609060101010101" pitchFamily="49" charset="-122"/>
              <a:ea typeface="黑体" panose="02010609060101010101" pitchFamily="49" charset="-122"/>
            </a:rPr>
            <a:t>访问权</a:t>
          </a:r>
          <a:endParaRPr lang="en-US" sz="2800" b="0" dirty="0">
            <a:latin typeface="黑体" panose="02010609060101010101" pitchFamily="49" charset="-122"/>
            <a:ea typeface="黑体" panose="02010609060101010101" pitchFamily="49" charset="-122"/>
          </a:endParaRPr>
        </a:p>
      </dgm:t>
    </dgm:pt>
    <dgm:pt modelId="{975E9E39-3E46-2B45-B13C-D62A712A56B3}" type="parTrans" cxnId="{AEBBFA34-3839-6A4C-9A78-1AFE2C3B2882}">
      <dgm:prSet/>
      <dgm:spPr/>
      <dgm:t>
        <a:bodyPr/>
        <a:lstStyle/>
        <a:p>
          <a:endParaRPr lang="en-US"/>
        </a:p>
      </dgm:t>
    </dgm:pt>
    <dgm:pt modelId="{93AD40CB-21FF-D240-AB05-AB7FFE73CD75}" type="sibTrans" cxnId="{AEBBFA34-3839-6A4C-9A78-1AFE2C3B2882}">
      <dgm:prSet/>
      <dgm:spPr/>
      <dgm:t>
        <a:bodyPr/>
        <a:lstStyle/>
        <a:p>
          <a:endParaRPr lang="en-US"/>
        </a:p>
      </dgm:t>
    </dgm:pt>
    <dgm:pt modelId="{7670846F-B6CE-8C47-8A91-B0A82EABAE3F}">
      <dgm:prSet custT="1"/>
      <dgm:spPr>
        <a:ln>
          <a:solidFill>
            <a:schemeClr val="accent3">
              <a:lumMod val="75000"/>
            </a:schemeClr>
          </a:solidFill>
        </a:ln>
      </dgm:spPr>
      <dgm:t>
        <a:bodyPr/>
        <a:lstStyle/>
        <a:p>
          <a:pPr rtl="0"/>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描述了主体可以访问客体的方式</a:t>
          </a:r>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4F837F1F-AD65-1346-826D-5AB683919AF2}" type="parTrans" cxnId="{6D77BC4F-5BCD-0F4D-8FB5-3EED533AF0BF}">
      <dgm:prSet/>
      <dgm:spPr>
        <a:ln>
          <a:solidFill>
            <a:schemeClr val="accent3">
              <a:lumMod val="75000"/>
            </a:schemeClr>
          </a:solidFill>
        </a:ln>
      </dgm:spPr>
      <dgm:t>
        <a:bodyPr/>
        <a:lstStyle/>
        <a:p>
          <a:endParaRPr lang="en-US"/>
        </a:p>
      </dgm:t>
    </dgm:pt>
    <dgm:pt modelId="{00DB2397-AC3B-3B4C-B955-C02107A7727E}" type="sibTrans" cxnId="{6D77BC4F-5BCD-0F4D-8FB5-3EED533AF0BF}">
      <dgm:prSet/>
      <dgm:spPr/>
      <dgm:t>
        <a:bodyPr/>
        <a:lstStyle/>
        <a:p>
          <a:endParaRPr lang="en-US"/>
        </a:p>
      </dgm:t>
    </dgm:pt>
    <dgm:pt modelId="{77A0F7DF-7174-674D-9B5F-BCC001F92FCD}">
      <dgm:prSet custT="1"/>
      <dgm:spPr>
        <a:ln>
          <a:solidFill>
            <a:schemeClr val="accent3">
              <a:lumMod val="75000"/>
            </a:schemeClr>
          </a:solidFill>
        </a:ln>
      </dgm:spPr>
      <dgm:t>
        <a:bodyPr/>
        <a:lstStyle/>
        <a:p>
          <a:pPr rtl="0">
            <a:buFont typeface="Arial" panose="020B0604020202020204" pitchFamily="34" charset="0"/>
            <a:buChar char="•"/>
          </a:pPr>
          <a:endParaRPr lang="en-US" sz="1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11E891B9-6768-BE46-9C18-9B27CA6A36E4}" type="parTrans" cxnId="{F8720B76-922D-3949-853E-628AEE6D6465}">
      <dgm:prSet/>
      <dgm:spPr>
        <a:ln>
          <a:solidFill>
            <a:schemeClr val="accent3">
              <a:lumMod val="75000"/>
            </a:schemeClr>
          </a:solidFill>
        </a:ln>
      </dgm:spPr>
      <dgm:t>
        <a:bodyPr/>
        <a:lstStyle/>
        <a:p>
          <a:endParaRPr lang="en-US"/>
        </a:p>
      </dgm:t>
    </dgm:pt>
    <dgm:pt modelId="{32A13C38-7A51-BC4E-ABEC-8FC47B326FA6}" type="sibTrans" cxnId="{F8720B76-922D-3949-853E-628AEE6D6465}">
      <dgm:prSet/>
      <dgm:spPr/>
      <dgm:t>
        <a:bodyPr/>
        <a:lstStyle/>
        <a:p>
          <a:endParaRPr lang="en-US"/>
        </a:p>
      </dgm:t>
    </dgm:pt>
    <dgm:pt modelId="{31CAAD88-7595-F241-8C51-FB46A31E00C8}">
      <dgm:prSet custT="1"/>
      <dgm:spPr>
        <a:ln>
          <a:solidFill>
            <a:schemeClr val="accent3">
              <a:lumMod val="75000"/>
            </a:schemeClr>
          </a:solidFill>
        </a:ln>
      </dgm:spPr>
      <dgm:t>
        <a:bodyPr/>
        <a:lstStyle/>
        <a:p>
          <a:pPr rtl="0">
            <a:buFont typeface="Arial" panose="020B0604020202020204" pitchFamily="34" charset="0"/>
            <a:buChar char="•"/>
          </a:pP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读</a:t>
          </a: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写</a:t>
          </a:r>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EA315F1B-4007-F34A-B1F5-0081DE712B06}" type="parTrans" cxnId="{611A6D84-8A88-3548-9C39-A9E6C2DF6F87}">
      <dgm:prSet/>
      <dgm:spPr/>
      <dgm:t>
        <a:bodyPr/>
        <a:lstStyle/>
        <a:p>
          <a:endParaRPr lang="en-US"/>
        </a:p>
      </dgm:t>
    </dgm:pt>
    <dgm:pt modelId="{A9420A81-1D75-A24F-9C80-2AFA53265DF5}" type="sibTrans" cxnId="{611A6D84-8A88-3548-9C39-A9E6C2DF6F87}">
      <dgm:prSet/>
      <dgm:spPr/>
      <dgm:t>
        <a:bodyPr/>
        <a:lstStyle/>
        <a:p>
          <a:endParaRPr lang="en-US"/>
        </a:p>
      </dgm:t>
    </dgm:pt>
    <dgm:pt modelId="{C665BF10-EF2D-4BA2-B335-0EFF46A59390}">
      <dgm:prSet custT="1"/>
      <dgm:spPr>
        <a:ln>
          <a:solidFill>
            <a:schemeClr val="accent5">
              <a:lumMod val="75000"/>
            </a:schemeClr>
          </a:solidFill>
        </a:ln>
      </dgm:spPr>
      <dgm:t>
        <a:bodyPr/>
        <a:lstStyle/>
        <a:p>
          <a:pPr rtl="0"/>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组</a:t>
          </a:r>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9E2CFCF0-B1AA-470F-B508-F2A9375ACADC}" type="parTrans" cxnId="{24F3136A-79F9-4163-BC5A-D4E26AD062C0}">
      <dgm:prSet/>
      <dgm:spPr/>
      <dgm:t>
        <a:bodyPr/>
        <a:lstStyle/>
        <a:p>
          <a:endParaRPr lang="zh-CN" altLang="en-US"/>
        </a:p>
      </dgm:t>
    </dgm:pt>
    <dgm:pt modelId="{56EB10ED-131F-4BB8-9424-B987545D6970}" type="sibTrans" cxnId="{24F3136A-79F9-4163-BC5A-D4E26AD062C0}">
      <dgm:prSet/>
      <dgm:spPr/>
      <dgm:t>
        <a:bodyPr/>
        <a:lstStyle/>
        <a:p>
          <a:endParaRPr lang="zh-CN" altLang="en-US"/>
        </a:p>
      </dgm:t>
    </dgm:pt>
    <dgm:pt modelId="{511A9D74-4704-4E30-997A-D074BB61250E}">
      <dgm:prSet custT="1"/>
      <dgm:spPr>
        <a:ln>
          <a:solidFill>
            <a:schemeClr val="accent5">
              <a:lumMod val="75000"/>
            </a:schemeClr>
          </a:solidFill>
        </a:ln>
      </dgm:spPr>
      <dgm:t>
        <a:bodyPr/>
        <a:lstStyle/>
        <a:p>
          <a:pPr rtl="0"/>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世界</a:t>
          </a:r>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9CAAB918-A1FF-4B7A-9A50-16A493F0464E}" type="parTrans" cxnId="{C5750F6E-ED2C-4003-8C34-173894AF061B}">
      <dgm:prSet/>
      <dgm:spPr/>
      <dgm:t>
        <a:bodyPr/>
        <a:lstStyle/>
        <a:p>
          <a:endParaRPr lang="zh-CN" altLang="en-US"/>
        </a:p>
      </dgm:t>
    </dgm:pt>
    <dgm:pt modelId="{0039EBA3-856A-4F91-B575-DFD15EA38F33}" type="sibTrans" cxnId="{C5750F6E-ED2C-4003-8C34-173894AF061B}">
      <dgm:prSet/>
      <dgm:spPr/>
      <dgm:t>
        <a:bodyPr/>
        <a:lstStyle/>
        <a:p>
          <a:endParaRPr lang="zh-CN" altLang="en-US"/>
        </a:p>
      </dgm:t>
    </dgm:pt>
    <dgm:pt modelId="{69B3020C-4E56-457A-B54B-4ECB88871D73}">
      <dgm:prSet custT="1"/>
      <dgm:spPr>
        <a:ln>
          <a:solidFill>
            <a:schemeClr val="accent3">
              <a:lumMod val="75000"/>
            </a:schemeClr>
          </a:solidFill>
        </a:ln>
      </dgm:spPr>
      <dgm:t>
        <a:bodyPr/>
        <a:lstStyle/>
        <a:p>
          <a:pPr rtl="0">
            <a:buFont typeface="Arial" panose="020B0604020202020204" pitchFamily="34" charset="0"/>
            <a:buChar char="•"/>
          </a:pP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执行</a:t>
          </a:r>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6F06AB00-1C09-4838-8177-4049F87069CA}" type="parTrans" cxnId="{A5C95ACE-FA70-40B8-BE93-59E4F8C12C80}">
      <dgm:prSet/>
      <dgm:spPr/>
      <dgm:t>
        <a:bodyPr/>
        <a:lstStyle/>
        <a:p>
          <a:endParaRPr lang="zh-CN" altLang="en-US"/>
        </a:p>
      </dgm:t>
    </dgm:pt>
    <dgm:pt modelId="{BB5B2AB6-24FB-4985-A71D-C7CE38ED33E5}" type="sibTrans" cxnId="{A5C95ACE-FA70-40B8-BE93-59E4F8C12C80}">
      <dgm:prSet/>
      <dgm:spPr/>
      <dgm:t>
        <a:bodyPr/>
        <a:lstStyle/>
        <a:p>
          <a:endParaRPr lang="zh-CN" altLang="en-US"/>
        </a:p>
      </dgm:t>
    </dgm:pt>
    <dgm:pt modelId="{36AC95BE-E5A9-4281-8DB5-F6F0E2027FF8}">
      <dgm:prSet custT="1"/>
      <dgm:spPr>
        <a:ln>
          <a:solidFill>
            <a:schemeClr val="accent3">
              <a:lumMod val="75000"/>
            </a:schemeClr>
          </a:solidFill>
        </a:ln>
      </dgm:spPr>
      <dgm:t>
        <a:bodyPr/>
        <a:lstStyle/>
        <a:p>
          <a:pPr rtl="0">
            <a:buFont typeface="Arial" panose="020B0604020202020204" pitchFamily="34" charset="0"/>
            <a:buChar char="•"/>
          </a:pP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创建</a:t>
          </a: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删除</a:t>
          </a:r>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8531B4C0-09BD-4BFD-BF48-D98483012792}" type="parTrans" cxnId="{E1F554CE-9C54-4A3A-8071-6B039F15E781}">
      <dgm:prSet/>
      <dgm:spPr/>
      <dgm:t>
        <a:bodyPr/>
        <a:lstStyle/>
        <a:p>
          <a:endParaRPr lang="zh-CN" altLang="en-US"/>
        </a:p>
      </dgm:t>
    </dgm:pt>
    <dgm:pt modelId="{14347417-1BE4-42B1-BEBF-5E280B003DFD}" type="sibTrans" cxnId="{E1F554CE-9C54-4A3A-8071-6B039F15E781}">
      <dgm:prSet/>
      <dgm:spPr/>
      <dgm:t>
        <a:bodyPr/>
        <a:lstStyle/>
        <a:p>
          <a:endParaRPr lang="zh-CN" altLang="en-US"/>
        </a:p>
      </dgm:t>
    </dgm:pt>
    <dgm:pt modelId="{401F3799-D260-480B-A0D4-E9A997D54374}">
      <dgm:prSet custT="1"/>
      <dgm:spPr>
        <a:ln>
          <a:solidFill>
            <a:schemeClr val="accent3">
              <a:lumMod val="75000"/>
            </a:schemeClr>
          </a:solidFill>
        </a:ln>
      </dgm:spPr>
      <dgm:t>
        <a:bodyPr/>
        <a:lstStyle/>
        <a:p>
          <a:pPr rtl="0">
            <a:buFont typeface="Arial" panose="020B0604020202020204" pitchFamily="34" charset="0"/>
            <a:buChar char="•"/>
          </a:pP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搜索</a:t>
          </a:r>
          <a:endParaRPr lang="en-US" sz="20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1BC4A7C4-FC99-4EE6-8F3E-A6E66D8393E3}" type="parTrans" cxnId="{EC044F1A-7261-4358-8686-8E96D3021BDA}">
      <dgm:prSet/>
      <dgm:spPr/>
      <dgm:t>
        <a:bodyPr/>
        <a:lstStyle/>
        <a:p>
          <a:endParaRPr lang="zh-CN" altLang="en-US"/>
        </a:p>
      </dgm:t>
    </dgm:pt>
    <dgm:pt modelId="{BE085322-6919-4F99-AFB3-7417000DA601}" type="sibTrans" cxnId="{EC044F1A-7261-4358-8686-8E96D3021BDA}">
      <dgm:prSet/>
      <dgm:spPr/>
      <dgm:t>
        <a:bodyPr/>
        <a:lstStyle/>
        <a:p>
          <a:endParaRPr lang="zh-CN" altLang="en-US"/>
        </a:p>
      </dgm:t>
    </dgm:pt>
    <dgm:pt modelId="{ED27CB50-4E32-5B48-A862-BB8AC5538CF0}" type="pres">
      <dgm:prSet presAssocID="{C1E02B52-386E-404E-BE82-D495676AFFC8}" presName="diagram" presStyleCnt="0">
        <dgm:presLayoutVars>
          <dgm:chPref val="1"/>
          <dgm:dir/>
          <dgm:animOne val="branch"/>
          <dgm:animLvl val="lvl"/>
          <dgm:resizeHandles/>
        </dgm:presLayoutVars>
      </dgm:prSet>
      <dgm:spPr/>
    </dgm:pt>
    <dgm:pt modelId="{D91E6F15-66B8-2044-8FAC-1C244EAB458C}" type="pres">
      <dgm:prSet presAssocID="{706B5FDE-1B8C-8649-9529-DD99DF67A8E4}" presName="root" presStyleCnt="0"/>
      <dgm:spPr/>
    </dgm:pt>
    <dgm:pt modelId="{1C7F09C0-0336-7B48-A2BC-7071FEDA4D45}" type="pres">
      <dgm:prSet presAssocID="{706B5FDE-1B8C-8649-9529-DD99DF67A8E4}" presName="rootComposite" presStyleCnt="0"/>
      <dgm:spPr/>
    </dgm:pt>
    <dgm:pt modelId="{0026DE38-2859-234E-A384-CD35DA059009}" type="pres">
      <dgm:prSet presAssocID="{706B5FDE-1B8C-8649-9529-DD99DF67A8E4}" presName="rootText" presStyleLbl="node1" presStyleIdx="0" presStyleCnt="3" custScaleX="60082" custScaleY="58067"/>
      <dgm:spPr/>
    </dgm:pt>
    <dgm:pt modelId="{C3259DDB-FFFC-4E43-8C0D-C431153F2720}" type="pres">
      <dgm:prSet presAssocID="{706B5FDE-1B8C-8649-9529-DD99DF67A8E4}" presName="rootConnector" presStyleLbl="node1" presStyleIdx="0" presStyleCnt="3"/>
      <dgm:spPr/>
    </dgm:pt>
    <dgm:pt modelId="{ABB6186E-4618-7B44-BE2D-C01EF758202B}" type="pres">
      <dgm:prSet presAssocID="{706B5FDE-1B8C-8649-9529-DD99DF67A8E4}" presName="childShape" presStyleCnt="0"/>
      <dgm:spPr/>
    </dgm:pt>
    <dgm:pt modelId="{4D9BCE03-01E7-8442-869B-F522DB954724}" type="pres">
      <dgm:prSet presAssocID="{885CD814-982B-294D-A8BB-ECB3FB4987FE}" presName="Name13" presStyleLbl="parChTrans1D2" presStyleIdx="0" presStyleCnt="6"/>
      <dgm:spPr/>
    </dgm:pt>
    <dgm:pt modelId="{CDC5A4C9-84B9-8D4B-ABB0-8B751FEFC374}" type="pres">
      <dgm:prSet presAssocID="{11AAFE74-1611-454E-A274-238D429D6D26}" presName="childText" presStyleLbl="bgAcc1" presStyleIdx="0" presStyleCnt="6" custScaleX="111249" custScaleY="63749">
        <dgm:presLayoutVars>
          <dgm:bulletEnabled val="1"/>
        </dgm:presLayoutVars>
      </dgm:prSet>
      <dgm:spPr/>
    </dgm:pt>
    <dgm:pt modelId="{69A672A6-2F67-DE42-BA13-99F6E1FB1730}" type="pres">
      <dgm:prSet presAssocID="{9B05CFFA-1A00-004B-9027-D05639CE2E4B}" presName="Name13" presStyleLbl="parChTrans1D2" presStyleIdx="1" presStyleCnt="6"/>
      <dgm:spPr/>
    </dgm:pt>
    <dgm:pt modelId="{4F0C771B-DDE4-6B47-B4DC-008564CEE0E5}" type="pres">
      <dgm:prSet presAssocID="{87354C1B-6753-C742-88E6-2749AB4236A5}" presName="childText" presStyleLbl="bgAcc1" presStyleIdx="1" presStyleCnt="6" custScaleX="110592" custScaleY="101624">
        <dgm:presLayoutVars>
          <dgm:bulletEnabled val="1"/>
        </dgm:presLayoutVars>
      </dgm:prSet>
      <dgm:spPr/>
    </dgm:pt>
    <dgm:pt modelId="{BE9D9C38-EA58-ED43-9BC6-6D32B0844A70}" type="pres">
      <dgm:prSet presAssocID="{B4049728-E96E-6842-BE9D-FB3A9AD162B1}" presName="root" presStyleCnt="0"/>
      <dgm:spPr/>
    </dgm:pt>
    <dgm:pt modelId="{5575A1CF-2624-294E-A770-0D0AA262BECB}" type="pres">
      <dgm:prSet presAssocID="{B4049728-E96E-6842-BE9D-FB3A9AD162B1}" presName="rootComposite" presStyleCnt="0"/>
      <dgm:spPr/>
    </dgm:pt>
    <dgm:pt modelId="{48B88BE4-134C-C84A-B477-DFC03883A819}" type="pres">
      <dgm:prSet presAssocID="{B4049728-E96E-6842-BE9D-FB3A9AD162B1}" presName="rootText" presStyleLbl="node1" presStyleIdx="1" presStyleCnt="3" custScaleX="60082" custScaleY="58067"/>
      <dgm:spPr/>
    </dgm:pt>
    <dgm:pt modelId="{9D2D03CE-52D3-204F-BC25-08CD9BA99245}" type="pres">
      <dgm:prSet presAssocID="{B4049728-E96E-6842-BE9D-FB3A9AD162B1}" presName="rootConnector" presStyleLbl="node1" presStyleIdx="1" presStyleCnt="3"/>
      <dgm:spPr/>
    </dgm:pt>
    <dgm:pt modelId="{55A9AC2D-2DC4-EA40-979D-AC9A26F15270}" type="pres">
      <dgm:prSet presAssocID="{B4049728-E96E-6842-BE9D-FB3A9AD162B1}" presName="childShape" presStyleCnt="0"/>
      <dgm:spPr/>
    </dgm:pt>
    <dgm:pt modelId="{33D72060-E235-0E41-8D2F-EB3C45D4CE02}" type="pres">
      <dgm:prSet presAssocID="{C5EB2781-6404-664E-AA68-A873DA37E96A}" presName="Name13" presStyleLbl="parChTrans1D2" presStyleIdx="2" presStyleCnt="6"/>
      <dgm:spPr/>
    </dgm:pt>
    <dgm:pt modelId="{BB6F0E16-4B1A-404A-9518-54A090B1A22D}" type="pres">
      <dgm:prSet presAssocID="{4984516E-24CA-504C-9742-C8C701E01755}" presName="childText" presStyleLbl="bgAcc1" presStyleIdx="2" presStyleCnt="6" custScaleX="104304" custScaleY="57995">
        <dgm:presLayoutVars>
          <dgm:bulletEnabled val="1"/>
        </dgm:presLayoutVars>
      </dgm:prSet>
      <dgm:spPr/>
    </dgm:pt>
    <dgm:pt modelId="{04BFF2C1-8F72-EE47-AEC2-0DD134469338}" type="pres">
      <dgm:prSet presAssocID="{8191F20F-A952-CD41-9A80-21149E7F6EB1}" presName="Name13" presStyleLbl="parChTrans1D2" presStyleIdx="3" presStyleCnt="6"/>
      <dgm:spPr/>
    </dgm:pt>
    <dgm:pt modelId="{CB41BC7C-E317-FA4D-AC23-8C55E05F4D0E}" type="pres">
      <dgm:prSet presAssocID="{9A794CDC-2CEE-3E4F-9B30-053B7CC6291C}" presName="childText" presStyleLbl="bgAcc1" presStyleIdx="3" presStyleCnt="6" custScaleX="104781" custScaleY="66225">
        <dgm:presLayoutVars>
          <dgm:bulletEnabled val="1"/>
        </dgm:presLayoutVars>
      </dgm:prSet>
      <dgm:spPr/>
    </dgm:pt>
    <dgm:pt modelId="{8CE2711B-CC95-CD48-8F3A-F295A94D3AEC}" type="pres">
      <dgm:prSet presAssocID="{91F4008A-17C0-D54B-99DB-5D6DAED7E29A}" presName="root" presStyleCnt="0"/>
      <dgm:spPr/>
    </dgm:pt>
    <dgm:pt modelId="{DA8AFFA5-F29C-3C41-BC5E-FC28ECDE75C8}" type="pres">
      <dgm:prSet presAssocID="{91F4008A-17C0-D54B-99DB-5D6DAED7E29A}" presName="rootComposite" presStyleCnt="0"/>
      <dgm:spPr/>
    </dgm:pt>
    <dgm:pt modelId="{D5A2FB43-E767-9348-8AA1-AA50D365A6F3}" type="pres">
      <dgm:prSet presAssocID="{91F4008A-17C0-D54B-99DB-5D6DAED7E29A}" presName="rootText" presStyleLbl="node1" presStyleIdx="2" presStyleCnt="3" custScaleX="60082" custScaleY="58067"/>
      <dgm:spPr/>
    </dgm:pt>
    <dgm:pt modelId="{7F9E0957-F5E8-3E40-A084-ABB6B05A937C}" type="pres">
      <dgm:prSet presAssocID="{91F4008A-17C0-D54B-99DB-5D6DAED7E29A}" presName="rootConnector" presStyleLbl="node1" presStyleIdx="2" presStyleCnt="3"/>
      <dgm:spPr/>
    </dgm:pt>
    <dgm:pt modelId="{B78BEEDB-83EF-2740-919E-C121BBE6B948}" type="pres">
      <dgm:prSet presAssocID="{91F4008A-17C0-D54B-99DB-5D6DAED7E29A}" presName="childShape" presStyleCnt="0"/>
      <dgm:spPr/>
    </dgm:pt>
    <dgm:pt modelId="{6D843FA0-C694-9346-AC8A-DE12C2286F40}" type="pres">
      <dgm:prSet presAssocID="{4F837F1F-AD65-1346-826D-5AB683919AF2}" presName="Name13" presStyleLbl="parChTrans1D2" presStyleIdx="4" presStyleCnt="6"/>
      <dgm:spPr/>
    </dgm:pt>
    <dgm:pt modelId="{D6A0F7E4-7B09-0B49-8B79-15F8D9840480}" type="pres">
      <dgm:prSet presAssocID="{7670846F-B6CE-8C47-8A91-B0A82EABAE3F}" presName="childText" presStyleLbl="bgAcc1" presStyleIdx="4" presStyleCnt="6" custScaleX="86794" custScaleY="60853">
        <dgm:presLayoutVars>
          <dgm:bulletEnabled val="1"/>
        </dgm:presLayoutVars>
      </dgm:prSet>
      <dgm:spPr/>
    </dgm:pt>
    <dgm:pt modelId="{422975D2-FB83-5A4F-AF43-C42608220E05}" type="pres">
      <dgm:prSet presAssocID="{11E891B9-6768-BE46-9C18-9B27CA6A36E4}" presName="Name13" presStyleLbl="parChTrans1D2" presStyleIdx="5" presStyleCnt="6"/>
      <dgm:spPr/>
    </dgm:pt>
    <dgm:pt modelId="{F1306691-4486-5547-9EE1-B6477D677FF6}" type="pres">
      <dgm:prSet presAssocID="{77A0F7DF-7174-674D-9B5F-BCC001F92FCD}" presName="childText" presStyleLbl="bgAcc1" presStyleIdx="5" presStyleCnt="6" custScaleX="87080">
        <dgm:presLayoutVars>
          <dgm:bulletEnabled val="1"/>
        </dgm:presLayoutVars>
      </dgm:prSet>
      <dgm:spPr/>
    </dgm:pt>
  </dgm:ptLst>
  <dgm:cxnLst>
    <dgm:cxn modelId="{920F6804-5D74-B941-AE52-4505FD117C92}" type="presOf" srcId="{87354C1B-6753-C742-88E6-2749AB4236A5}" destId="{4F0C771B-DDE4-6B47-B4DC-008564CEE0E5}" srcOrd="0" destOrd="0" presId="urn:microsoft.com/office/officeart/2005/8/layout/hierarchy3"/>
    <dgm:cxn modelId="{1DCE2A09-31BD-4744-A659-5EA67D75BAEB}" type="presOf" srcId="{11E891B9-6768-BE46-9C18-9B27CA6A36E4}" destId="{422975D2-FB83-5A4F-AF43-C42608220E05}" srcOrd="0" destOrd="0" presId="urn:microsoft.com/office/officeart/2005/8/layout/hierarchy3"/>
    <dgm:cxn modelId="{7CC8B109-69A8-E04F-A68C-A461F415FE7B}" type="presOf" srcId="{C5EB2781-6404-664E-AA68-A873DA37E96A}" destId="{33D72060-E235-0E41-8D2F-EB3C45D4CE02}" srcOrd="0" destOrd="0" presId="urn:microsoft.com/office/officeart/2005/8/layout/hierarchy3"/>
    <dgm:cxn modelId="{3A8DDD09-61B4-A547-AEC2-D5AC17F0027F}" type="presOf" srcId="{31CAAD88-7595-F241-8C51-FB46A31E00C8}" destId="{F1306691-4486-5547-9EE1-B6477D677FF6}" srcOrd="0" destOrd="1" presId="urn:microsoft.com/office/officeart/2005/8/layout/hierarchy3"/>
    <dgm:cxn modelId="{41DB8314-E9C4-D246-BE16-E7C74BFC36F9}" srcId="{C1E02B52-386E-404E-BE82-D495676AFFC8}" destId="{706B5FDE-1B8C-8649-9529-DD99DF67A8E4}" srcOrd="0" destOrd="0" parTransId="{54DFA7A9-43C6-764B-9A42-55F30C2E113C}" sibTransId="{2E413553-9B7D-0E45-A864-0197CA9212A5}"/>
    <dgm:cxn modelId="{EC044F1A-7261-4358-8686-8E96D3021BDA}" srcId="{77A0F7DF-7174-674D-9B5F-BCC001F92FCD}" destId="{401F3799-D260-480B-A0D4-E9A997D54374}" srcOrd="3" destOrd="0" parTransId="{1BC4A7C4-FC99-4EE6-8F3E-A6E66D8393E3}" sibTransId="{BE085322-6919-4F99-AFB3-7417000DA601}"/>
    <dgm:cxn modelId="{A8529722-4798-084A-BCD2-6500D547C44B}" srcId="{B4049728-E96E-6842-BE9D-FB3A9AD162B1}" destId="{9A794CDC-2CEE-3E4F-9B30-053B7CC6291C}" srcOrd="1" destOrd="0" parTransId="{8191F20F-A952-CD41-9A80-21149E7F6EB1}" sibTransId="{F4366696-690E-9E42-97E1-AB950252A82B}"/>
    <dgm:cxn modelId="{D0B37027-E399-48CC-99F9-C96CE63F5B68}" type="presOf" srcId="{69B3020C-4E56-457A-B54B-4ECB88871D73}" destId="{F1306691-4486-5547-9EE1-B6477D677FF6}" srcOrd="0" destOrd="2" presId="urn:microsoft.com/office/officeart/2005/8/layout/hierarchy3"/>
    <dgm:cxn modelId="{86B86033-6208-574A-BBA8-46D4C91BEAD1}" type="presOf" srcId="{885CD814-982B-294D-A8BB-ECB3FB4987FE}" destId="{4D9BCE03-01E7-8442-869B-F522DB954724}" srcOrd="0" destOrd="0" presId="urn:microsoft.com/office/officeart/2005/8/layout/hierarchy3"/>
    <dgm:cxn modelId="{AEBBFA34-3839-6A4C-9A78-1AFE2C3B2882}" srcId="{C1E02B52-386E-404E-BE82-D495676AFFC8}" destId="{91F4008A-17C0-D54B-99DB-5D6DAED7E29A}" srcOrd="2" destOrd="0" parTransId="{975E9E39-3E46-2B45-B13C-D62A712A56B3}" sibTransId="{93AD40CB-21FF-D240-AB05-AB7FFE73CD75}"/>
    <dgm:cxn modelId="{1D5DAD39-028F-094B-8564-1F139442A40F}" srcId="{B4049728-E96E-6842-BE9D-FB3A9AD162B1}" destId="{4984516E-24CA-504C-9742-C8C701E01755}" srcOrd="0" destOrd="0" parTransId="{C5EB2781-6404-664E-AA68-A873DA37E96A}" sibTransId="{2EE0F926-F75D-6C46-B090-C94B6E9D5515}"/>
    <dgm:cxn modelId="{D4C24F40-490D-5C42-AF30-1ED32FB5EF74}" type="presOf" srcId="{7670846F-B6CE-8C47-8A91-B0A82EABAE3F}" destId="{D6A0F7E4-7B09-0B49-8B79-15F8D9840480}" srcOrd="0" destOrd="0" presId="urn:microsoft.com/office/officeart/2005/8/layout/hierarchy3"/>
    <dgm:cxn modelId="{6A69BF63-E4E3-2D48-9870-DBC415061A77}" type="presOf" srcId="{706B5FDE-1B8C-8649-9529-DD99DF67A8E4}" destId="{C3259DDB-FFFC-4E43-8C0D-C431153F2720}" srcOrd="1" destOrd="0" presId="urn:microsoft.com/office/officeart/2005/8/layout/hierarchy3"/>
    <dgm:cxn modelId="{86E03964-38A0-AB4C-8850-A543E3FCDFF1}" type="presOf" srcId="{4F837F1F-AD65-1346-826D-5AB683919AF2}" destId="{6D843FA0-C694-9346-AC8A-DE12C2286F40}" srcOrd="0" destOrd="0" presId="urn:microsoft.com/office/officeart/2005/8/layout/hierarchy3"/>
    <dgm:cxn modelId="{24F3136A-79F9-4163-BC5A-D4E26AD062C0}" srcId="{87354C1B-6753-C742-88E6-2749AB4236A5}" destId="{C665BF10-EF2D-4BA2-B335-0EFF46A59390}" srcOrd="1" destOrd="0" parTransId="{9E2CFCF0-B1AA-470F-B508-F2A9375ACADC}" sibTransId="{56EB10ED-131F-4BB8-9424-B987545D6970}"/>
    <dgm:cxn modelId="{65E4174C-71AB-4199-B062-A0A4CAEAB1CF}" type="presOf" srcId="{C665BF10-EF2D-4BA2-B335-0EFF46A59390}" destId="{4F0C771B-DDE4-6B47-B4DC-008564CEE0E5}" srcOrd="0" destOrd="2" presId="urn:microsoft.com/office/officeart/2005/8/layout/hierarchy3"/>
    <dgm:cxn modelId="{C5750F6E-ED2C-4003-8C34-173894AF061B}" srcId="{87354C1B-6753-C742-88E6-2749AB4236A5}" destId="{511A9D74-4704-4E30-997A-D074BB61250E}" srcOrd="2" destOrd="0" parTransId="{9CAAB918-A1FF-4B7A-9A50-16A493F0464E}" sibTransId="{0039EBA3-856A-4F91-B575-DFD15EA38F33}"/>
    <dgm:cxn modelId="{8F80A64E-5B43-DB4C-842F-F3B4A270449F}" type="presOf" srcId="{706B5FDE-1B8C-8649-9529-DD99DF67A8E4}" destId="{0026DE38-2859-234E-A384-CD35DA059009}" srcOrd="0" destOrd="0" presId="urn:microsoft.com/office/officeart/2005/8/layout/hierarchy3"/>
    <dgm:cxn modelId="{6D77BC4F-5BCD-0F4D-8FB5-3EED533AF0BF}" srcId="{91F4008A-17C0-D54B-99DB-5D6DAED7E29A}" destId="{7670846F-B6CE-8C47-8A91-B0A82EABAE3F}" srcOrd="0" destOrd="0" parTransId="{4F837F1F-AD65-1346-826D-5AB683919AF2}" sibTransId="{00DB2397-AC3B-3B4C-B955-C02107A7727E}"/>
    <dgm:cxn modelId="{616FD14F-546D-394F-BD5C-40FF5EAD9A9E}" srcId="{C1E02B52-386E-404E-BE82-D495676AFFC8}" destId="{B4049728-E96E-6842-BE9D-FB3A9AD162B1}" srcOrd="1" destOrd="0" parTransId="{D2BBAED2-6D04-724F-977D-ABAF7A177AD2}" sibTransId="{8B9292EB-D04C-264C-B69C-74C6F5EDA427}"/>
    <dgm:cxn modelId="{65948070-AD30-4794-B868-EDE409394746}" type="presOf" srcId="{511A9D74-4704-4E30-997A-D074BB61250E}" destId="{4F0C771B-DDE4-6B47-B4DC-008564CEE0E5}" srcOrd="0" destOrd="3" presId="urn:microsoft.com/office/officeart/2005/8/layout/hierarchy3"/>
    <dgm:cxn modelId="{5598D573-5DE7-42D0-8A6C-755106D2AC79}" type="presOf" srcId="{401F3799-D260-480B-A0D4-E9A997D54374}" destId="{F1306691-4486-5547-9EE1-B6477D677FF6}" srcOrd="0" destOrd="4" presId="urn:microsoft.com/office/officeart/2005/8/layout/hierarchy3"/>
    <dgm:cxn modelId="{F8720B76-922D-3949-853E-628AEE6D6465}" srcId="{91F4008A-17C0-D54B-99DB-5D6DAED7E29A}" destId="{77A0F7DF-7174-674D-9B5F-BCC001F92FCD}" srcOrd="1" destOrd="0" parTransId="{11E891B9-6768-BE46-9C18-9B27CA6A36E4}" sibTransId="{32A13C38-7A51-BC4E-ABEC-8FC47B326FA6}"/>
    <dgm:cxn modelId="{611A6D84-8A88-3548-9C39-A9E6C2DF6F87}" srcId="{77A0F7DF-7174-674D-9B5F-BCC001F92FCD}" destId="{31CAAD88-7595-F241-8C51-FB46A31E00C8}" srcOrd="0" destOrd="0" parTransId="{EA315F1B-4007-F34A-B1F5-0081DE712B06}" sibTransId="{A9420A81-1D75-A24F-9C80-2AFA53265DF5}"/>
    <dgm:cxn modelId="{1A1AD28A-0479-3643-841E-1637C48D1DFE}" type="presOf" srcId="{77A0F7DF-7174-674D-9B5F-BCC001F92FCD}" destId="{F1306691-4486-5547-9EE1-B6477D677FF6}" srcOrd="0" destOrd="0" presId="urn:microsoft.com/office/officeart/2005/8/layout/hierarchy3"/>
    <dgm:cxn modelId="{7CA8D29F-8B94-4241-A242-C2D01533AA5F}" type="presOf" srcId="{36AC95BE-E5A9-4281-8DB5-F6F0E2027FF8}" destId="{F1306691-4486-5547-9EE1-B6477D677FF6}" srcOrd="0" destOrd="3" presId="urn:microsoft.com/office/officeart/2005/8/layout/hierarchy3"/>
    <dgm:cxn modelId="{FA8C6EA4-64F8-1D46-AE56-9A96F5BBCEFC}" type="presOf" srcId="{11AAFE74-1611-454E-A274-238D429D6D26}" destId="{CDC5A4C9-84B9-8D4B-ABB0-8B751FEFC374}" srcOrd="0" destOrd="0" presId="urn:microsoft.com/office/officeart/2005/8/layout/hierarchy3"/>
    <dgm:cxn modelId="{12C541A8-4199-7E4A-BA9A-10EDBFF36057}" type="presOf" srcId="{9B05CFFA-1A00-004B-9027-D05639CE2E4B}" destId="{69A672A6-2F67-DE42-BA13-99F6E1FB1730}" srcOrd="0" destOrd="0" presId="urn:microsoft.com/office/officeart/2005/8/layout/hierarchy3"/>
    <dgm:cxn modelId="{6E436FB4-9578-544F-8581-6A1A2AE012FA}" srcId="{87354C1B-6753-C742-88E6-2749AB4236A5}" destId="{E7C074B8-C177-2F4F-A60A-C7DB914904FB}" srcOrd="0" destOrd="0" parTransId="{40C6DD54-1788-5942-908A-630ED4C43B10}" sibTransId="{E55B0399-F0D7-284A-A14C-BFA89374610D}"/>
    <dgm:cxn modelId="{5A3237BB-4142-524F-9421-82B07C4DCC49}" type="presOf" srcId="{C1E02B52-386E-404E-BE82-D495676AFFC8}" destId="{ED27CB50-4E32-5B48-A862-BB8AC5538CF0}" srcOrd="0" destOrd="0" presId="urn:microsoft.com/office/officeart/2005/8/layout/hierarchy3"/>
    <dgm:cxn modelId="{DFA7DABC-18E9-5D46-80EE-D8740DEC2DA9}" type="presOf" srcId="{4984516E-24CA-504C-9742-C8C701E01755}" destId="{BB6F0E16-4B1A-404A-9518-54A090B1A22D}" srcOrd="0" destOrd="0" presId="urn:microsoft.com/office/officeart/2005/8/layout/hierarchy3"/>
    <dgm:cxn modelId="{C9C873C4-8115-2C41-8518-58B5D62A71BE}" srcId="{706B5FDE-1B8C-8649-9529-DD99DF67A8E4}" destId="{87354C1B-6753-C742-88E6-2749AB4236A5}" srcOrd="1" destOrd="0" parTransId="{9B05CFFA-1A00-004B-9027-D05639CE2E4B}" sibTransId="{837B8399-3DD3-6D4F-A218-BD13AEFC7C99}"/>
    <dgm:cxn modelId="{3E4B0AC8-FFE9-7D40-83F7-35E76B3BD862}" srcId="{706B5FDE-1B8C-8649-9529-DD99DF67A8E4}" destId="{11AAFE74-1611-454E-A274-238D429D6D26}" srcOrd="0" destOrd="0" parTransId="{885CD814-982B-294D-A8BB-ECB3FB4987FE}" sibTransId="{32406191-90F7-9E46-84AA-919C12F2A5F4}"/>
    <dgm:cxn modelId="{8F17DFC8-AA04-5542-9D8B-E6AAB79DDA53}" type="presOf" srcId="{B4049728-E96E-6842-BE9D-FB3A9AD162B1}" destId="{9D2D03CE-52D3-204F-BC25-08CD9BA99245}" srcOrd="1" destOrd="0" presId="urn:microsoft.com/office/officeart/2005/8/layout/hierarchy3"/>
    <dgm:cxn modelId="{5328A8CA-6B78-AA4D-96D1-AFAB236197BA}" type="presOf" srcId="{B4049728-E96E-6842-BE9D-FB3A9AD162B1}" destId="{48B88BE4-134C-C84A-B477-DFC03883A819}" srcOrd="0" destOrd="0" presId="urn:microsoft.com/office/officeart/2005/8/layout/hierarchy3"/>
    <dgm:cxn modelId="{E1F554CE-9C54-4A3A-8071-6B039F15E781}" srcId="{77A0F7DF-7174-674D-9B5F-BCC001F92FCD}" destId="{36AC95BE-E5A9-4281-8DB5-F6F0E2027FF8}" srcOrd="2" destOrd="0" parTransId="{8531B4C0-09BD-4BFD-BF48-D98483012792}" sibTransId="{14347417-1BE4-42B1-BEBF-5E280B003DFD}"/>
    <dgm:cxn modelId="{A5C95ACE-FA70-40B8-BE93-59E4F8C12C80}" srcId="{77A0F7DF-7174-674D-9B5F-BCC001F92FCD}" destId="{69B3020C-4E56-457A-B54B-4ECB88871D73}" srcOrd="1" destOrd="0" parTransId="{6F06AB00-1C09-4838-8177-4049F87069CA}" sibTransId="{BB5B2AB6-24FB-4985-A71D-C7CE38ED33E5}"/>
    <dgm:cxn modelId="{B6769BD5-A23F-F14C-A0AF-0C9C153EF05D}" type="presOf" srcId="{E7C074B8-C177-2F4F-A60A-C7DB914904FB}" destId="{4F0C771B-DDE4-6B47-B4DC-008564CEE0E5}" srcOrd="0" destOrd="1" presId="urn:microsoft.com/office/officeart/2005/8/layout/hierarchy3"/>
    <dgm:cxn modelId="{2533D6D9-5028-E54E-AE3D-3D6EBCD7BAED}" type="presOf" srcId="{8191F20F-A952-CD41-9A80-21149E7F6EB1}" destId="{04BFF2C1-8F72-EE47-AEC2-0DD134469338}" srcOrd="0" destOrd="0" presId="urn:microsoft.com/office/officeart/2005/8/layout/hierarchy3"/>
    <dgm:cxn modelId="{01AC09EB-3BF1-3F4C-87BD-127F094464B8}" type="presOf" srcId="{91F4008A-17C0-D54B-99DB-5D6DAED7E29A}" destId="{D5A2FB43-E767-9348-8AA1-AA50D365A6F3}" srcOrd="0" destOrd="0" presId="urn:microsoft.com/office/officeart/2005/8/layout/hierarchy3"/>
    <dgm:cxn modelId="{A7B493ED-2C73-0540-BB2E-E714CD11094D}" type="presOf" srcId="{9A794CDC-2CEE-3E4F-9B30-053B7CC6291C}" destId="{CB41BC7C-E317-FA4D-AC23-8C55E05F4D0E}" srcOrd="0" destOrd="0" presId="urn:microsoft.com/office/officeart/2005/8/layout/hierarchy3"/>
    <dgm:cxn modelId="{B3DCC6EE-5AF0-A841-84D9-F890F3FD61B5}" type="presOf" srcId="{91F4008A-17C0-D54B-99DB-5D6DAED7E29A}" destId="{7F9E0957-F5E8-3E40-A084-ABB6B05A937C}" srcOrd="1" destOrd="0" presId="urn:microsoft.com/office/officeart/2005/8/layout/hierarchy3"/>
    <dgm:cxn modelId="{9E412CDC-5C18-7647-BA67-0F5450208870}" type="presParOf" srcId="{ED27CB50-4E32-5B48-A862-BB8AC5538CF0}" destId="{D91E6F15-66B8-2044-8FAC-1C244EAB458C}" srcOrd="0" destOrd="0" presId="urn:microsoft.com/office/officeart/2005/8/layout/hierarchy3"/>
    <dgm:cxn modelId="{EC24A8D2-A719-D740-8E36-3A4E94A2EB55}" type="presParOf" srcId="{D91E6F15-66B8-2044-8FAC-1C244EAB458C}" destId="{1C7F09C0-0336-7B48-A2BC-7071FEDA4D45}" srcOrd="0" destOrd="0" presId="urn:microsoft.com/office/officeart/2005/8/layout/hierarchy3"/>
    <dgm:cxn modelId="{003FEC43-A0F2-6F47-9F96-FC0C29A02AE6}" type="presParOf" srcId="{1C7F09C0-0336-7B48-A2BC-7071FEDA4D45}" destId="{0026DE38-2859-234E-A384-CD35DA059009}" srcOrd="0" destOrd="0" presId="urn:microsoft.com/office/officeart/2005/8/layout/hierarchy3"/>
    <dgm:cxn modelId="{B8B20DA1-0F0D-D748-8F05-8E8E1AF6B07E}" type="presParOf" srcId="{1C7F09C0-0336-7B48-A2BC-7071FEDA4D45}" destId="{C3259DDB-FFFC-4E43-8C0D-C431153F2720}" srcOrd="1" destOrd="0" presId="urn:microsoft.com/office/officeart/2005/8/layout/hierarchy3"/>
    <dgm:cxn modelId="{74EE3203-4F4B-FA48-9BB3-7086FBA2FDD1}" type="presParOf" srcId="{D91E6F15-66B8-2044-8FAC-1C244EAB458C}" destId="{ABB6186E-4618-7B44-BE2D-C01EF758202B}" srcOrd="1" destOrd="0" presId="urn:microsoft.com/office/officeart/2005/8/layout/hierarchy3"/>
    <dgm:cxn modelId="{B3F80BDD-181C-624F-899B-59C452913E67}" type="presParOf" srcId="{ABB6186E-4618-7B44-BE2D-C01EF758202B}" destId="{4D9BCE03-01E7-8442-869B-F522DB954724}" srcOrd="0" destOrd="0" presId="urn:microsoft.com/office/officeart/2005/8/layout/hierarchy3"/>
    <dgm:cxn modelId="{C29A81AA-5A16-7249-81B6-505221DC397A}" type="presParOf" srcId="{ABB6186E-4618-7B44-BE2D-C01EF758202B}" destId="{CDC5A4C9-84B9-8D4B-ABB0-8B751FEFC374}" srcOrd="1" destOrd="0" presId="urn:microsoft.com/office/officeart/2005/8/layout/hierarchy3"/>
    <dgm:cxn modelId="{A313A7A7-839C-614D-9AD5-6E90DC4BF1BD}" type="presParOf" srcId="{ABB6186E-4618-7B44-BE2D-C01EF758202B}" destId="{69A672A6-2F67-DE42-BA13-99F6E1FB1730}" srcOrd="2" destOrd="0" presId="urn:microsoft.com/office/officeart/2005/8/layout/hierarchy3"/>
    <dgm:cxn modelId="{3857D3A2-D1C0-304C-99BD-B05314C4188D}" type="presParOf" srcId="{ABB6186E-4618-7B44-BE2D-C01EF758202B}" destId="{4F0C771B-DDE4-6B47-B4DC-008564CEE0E5}" srcOrd="3" destOrd="0" presId="urn:microsoft.com/office/officeart/2005/8/layout/hierarchy3"/>
    <dgm:cxn modelId="{2F03AA49-C897-0148-AE63-9414436A3A7A}" type="presParOf" srcId="{ED27CB50-4E32-5B48-A862-BB8AC5538CF0}" destId="{BE9D9C38-EA58-ED43-9BC6-6D32B0844A70}" srcOrd="1" destOrd="0" presId="urn:microsoft.com/office/officeart/2005/8/layout/hierarchy3"/>
    <dgm:cxn modelId="{CBD288F3-A94E-0A48-B6CC-C0BEE26A4C73}" type="presParOf" srcId="{BE9D9C38-EA58-ED43-9BC6-6D32B0844A70}" destId="{5575A1CF-2624-294E-A770-0D0AA262BECB}" srcOrd="0" destOrd="0" presId="urn:microsoft.com/office/officeart/2005/8/layout/hierarchy3"/>
    <dgm:cxn modelId="{5C8E62B5-04D2-4747-B8F3-ADB878A06E50}" type="presParOf" srcId="{5575A1CF-2624-294E-A770-0D0AA262BECB}" destId="{48B88BE4-134C-C84A-B477-DFC03883A819}" srcOrd="0" destOrd="0" presId="urn:microsoft.com/office/officeart/2005/8/layout/hierarchy3"/>
    <dgm:cxn modelId="{33020E0A-828D-E746-BE91-BAC53333F95C}" type="presParOf" srcId="{5575A1CF-2624-294E-A770-0D0AA262BECB}" destId="{9D2D03CE-52D3-204F-BC25-08CD9BA99245}" srcOrd="1" destOrd="0" presId="urn:microsoft.com/office/officeart/2005/8/layout/hierarchy3"/>
    <dgm:cxn modelId="{1C653414-4242-AD4A-9F0F-96818CBA8B3D}" type="presParOf" srcId="{BE9D9C38-EA58-ED43-9BC6-6D32B0844A70}" destId="{55A9AC2D-2DC4-EA40-979D-AC9A26F15270}" srcOrd="1" destOrd="0" presId="urn:microsoft.com/office/officeart/2005/8/layout/hierarchy3"/>
    <dgm:cxn modelId="{B19536F4-9960-9543-BFAE-09AC0B4722BA}" type="presParOf" srcId="{55A9AC2D-2DC4-EA40-979D-AC9A26F15270}" destId="{33D72060-E235-0E41-8D2F-EB3C45D4CE02}" srcOrd="0" destOrd="0" presId="urn:microsoft.com/office/officeart/2005/8/layout/hierarchy3"/>
    <dgm:cxn modelId="{BA4F1FE7-CB20-DF4E-A97D-6DAA3D1D6353}" type="presParOf" srcId="{55A9AC2D-2DC4-EA40-979D-AC9A26F15270}" destId="{BB6F0E16-4B1A-404A-9518-54A090B1A22D}" srcOrd="1" destOrd="0" presId="urn:microsoft.com/office/officeart/2005/8/layout/hierarchy3"/>
    <dgm:cxn modelId="{CE27325F-A9BF-7C45-9014-EF21B6B1A1D8}" type="presParOf" srcId="{55A9AC2D-2DC4-EA40-979D-AC9A26F15270}" destId="{04BFF2C1-8F72-EE47-AEC2-0DD134469338}" srcOrd="2" destOrd="0" presId="urn:microsoft.com/office/officeart/2005/8/layout/hierarchy3"/>
    <dgm:cxn modelId="{01A7B112-33A2-D641-AE51-692F58BDAA39}" type="presParOf" srcId="{55A9AC2D-2DC4-EA40-979D-AC9A26F15270}" destId="{CB41BC7C-E317-FA4D-AC23-8C55E05F4D0E}" srcOrd="3" destOrd="0" presId="urn:microsoft.com/office/officeart/2005/8/layout/hierarchy3"/>
    <dgm:cxn modelId="{BE5A7068-8B41-DE40-B3CA-D02F25C3A530}" type="presParOf" srcId="{ED27CB50-4E32-5B48-A862-BB8AC5538CF0}" destId="{8CE2711B-CC95-CD48-8F3A-F295A94D3AEC}" srcOrd="2" destOrd="0" presId="urn:microsoft.com/office/officeart/2005/8/layout/hierarchy3"/>
    <dgm:cxn modelId="{C4A961A6-997B-6F41-ACB9-79C64176BA02}" type="presParOf" srcId="{8CE2711B-CC95-CD48-8F3A-F295A94D3AEC}" destId="{DA8AFFA5-F29C-3C41-BC5E-FC28ECDE75C8}" srcOrd="0" destOrd="0" presId="urn:microsoft.com/office/officeart/2005/8/layout/hierarchy3"/>
    <dgm:cxn modelId="{4D880E97-4604-C644-8BFF-AE14072CC67B}" type="presParOf" srcId="{DA8AFFA5-F29C-3C41-BC5E-FC28ECDE75C8}" destId="{D5A2FB43-E767-9348-8AA1-AA50D365A6F3}" srcOrd="0" destOrd="0" presId="urn:microsoft.com/office/officeart/2005/8/layout/hierarchy3"/>
    <dgm:cxn modelId="{9480DD9D-E62D-C04B-AB28-5538EDFDDE54}" type="presParOf" srcId="{DA8AFFA5-F29C-3C41-BC5E-FC28ECDE75C8}" destId="{7F9E0957-F5E8-3E40-A084-ABB6B05A937C}" srcOrd="1" destOrd="0" presId="urn:microsoft.com/office/officeart/2005/8/layout/hierarchy3"/>
    <dgm:cxn modelId="{957771EA-685B-9049-AAF5-02CD599272D4}" type="presParOf" srcId="{8CE2711B-CC95-CD48-8F3A-F295A94D3AEC}" destId="{B78BEEDB-83EF-2740-919E-C121BBE6B948}" srcOrd="1" destOrd="0" presId="urn:microsoft.com/office/officeart/2005/8/layout/hierarchy3"/>
    <dgm:cxn modelId="{BD14B437-CCFC-3349-9195-21835E43800D}" type="presParOf" srcId="{B78BEEDB-83EF-2740-919E-C121BBE6B948}" destId="{6D843FA0-C694-9346-AC8A-DE12C2286F40}" srcOrd="0" destOrd="0" presId="urn:microsoft.com/office/officeart/2005/8/layout/hierarchy3"/>
    <dgm:cxn modelId="{388518D0-4B3C-8549-913F-79F9E1B4C02C}" type="presParOf" srcId="{B78BEEDB-83EF-2740-919E-C121BBE6B948}" destId="{D6A0F7E4-7B09-0B49-8B79-15F8D9840480}" srcOrd="1" destOrd="0" presId="urn:microsoft.com/office/officeart/2005/8/layout/hierarchy3"/>
    <dgm:cxn modelId="{A1AADCA9-D9FB-BE48-83A8-A437DEC578FD}" type="presParOf" srcId="{B78BEEDB-83EF-2740-919E-C121BBE6B948}" destId="{422975D2-FB83-5A4F-AF43-C42608220E05}" srcOrd="2" destOrd="0" presId="urn:microsoft.com/office/officeart/2005/8/layout/hierarchy3"/>
    <dgm:cxn modelId="{4A4BF847-F141-DA46-A249-05B2FE12371F}" type="presParOf" srcId="{B78BEEDB-83EF-2740-919E-C121BBE6B948}" destId="{F1306691-4486-5547-9EE1-B6477D677FF6}" srcOrd="3"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026BAF-3ABD-9F42-ACA7-911309E84C5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7C9164F-CAF2-2A44-AD4A-F3D6568C08E6}">
      <dgm:prSet/>
      <dgm:spPr>
        <a:ln w="38100" cmpd="thickThin">
          <a:solidFill>
            <a:schemeClr val="accent5">
              <a:lumMod val="75000"/>
            </a:schemeClr>
          </a:solidFill>
        </a:ln>
      </dgm:spPr>
      <dgm:t>
        <a:bodyPr/>
        <a:lstStyle/>
        <a:p>
          <a:pPr rtl="0"/>
          <a:r>
            <a:rPr lang="en-US" altLang="zh-CN" b="0" dirty="0" err="1">
              <a:latin typeface="Times New Roman" panose="02020603050405020304" pitchFamily="18" charset="0"/>
              <a:cs typeface="Times New Roman" panose="02020603050405020304" pitchFamily="18" charset="0"/>
            </a:rPr>
            <a:t>Inode</a:t>
          </a:r>
          <a:r>
            <a:rPr lang="zh-CN" altLang="en-US" b="0" dirty="0">
              <a:latin typeface="Times New Roman" panose="02020603050405020304" pitchFamily="18" charset="0"/>
              <a:cs typeface="Times New Roman" panose="02020603050405020304" pitchFamily="18" charset="0"/>
            </a:rPr>
            <a:t>是包含操作系统对一个文件所需的关键信息的控制结构</a:t>
          </a:r>
          <a:endParaRPr lang="en-US" b="0" dirty="0">
            <a:latin typeface="Times New Roman" panose="02020603050405020304" pitchFamily="18" charset="0"/>
            <a:cs typeface="Times New Roman" panose="02020603050405020304" pitchFamily="18" charset="0"/>
          </a:endParaRPr>
        </a:p>
      </dgm:t>
    </dgm:pt>
    <dgm:pt modelId="{AB09E0EB-69FE-F64E-A748-D60D922AF249}" type="parTrans" cxnId="{387B83DD-0BB2-BF45-BC6F-34126B0B29D1}">
      <dgm:prSet/>
      <dgm:spPr/>
      <dgm:t>
        <a:bodyPr/>
        <a:lstStyle/>
        <a:p>
          <a:endParaRPr lang="en-US"/>
        </a:p>
      </dgm:t>
    </dgm:pt>
    <dgm:pt modelId="{3B02A1A9-4398-6B43-8AC7-F4EFCEC6CA89}" type="sibTrans" cxnId="{387B83DD-0BB2-BF45-BC6F-34126B0B29D1}">
      <dgm:prSet/>
      <dgm:spPr/>
      <dgm:t>
        <a:bodyPr/>
        <a:lstStyle/>
        <a:p>
          <a:endParaRPr lang="en-US"/>
        </a:p>
      </dgm:t>
    </dgm:pt>
    <dgm:pt modelId="{EEEF3A1C-E036-154A-8C6F-9B8D1EE61936}">
      <dgm:prSet/>
      <dgm:spPr>
        <a:ln w="38100" cmpd="thickThin">
          <a:solidFill>
            <a:schemeClr val="accent5">
              <a:lumMod val="75000"/>
            </a:schemeClr>
          </a:solidFill>
        </a:ln>
      </dgm:spPr>
      <dgm:t>
        <a:bodyPr/>
        <a:lstStyle/>
        <a:p>
          <a:pPr rtl="0"/>
          <a:r>
            <a:rPr lang="zh-CN" altLang="en-US" b="0" dirty="0">
              <a:latin typeface="Times New Roman" panose="02020603050405020304" pitchFamily="18" charset="0"/>
              <a:cs typeface="Times New Roman" panose="02020603050405020304" pitchFamily="18" charset="0"/>
            </a:rPr>
            <a:t>几个文件名可以与一个</a:t>
          </a:r>
          <a:r>
            <a:rPr lang="en-US" altLang="zh-CN" b="0" dirty="0" err="1">
              <a:latin typeface="Times New Roman" panose="02020603050405020304" pitchFamily="18" charset="0"/>
              <a:cs typeface="Times New Roman" panose="02020603050405020304" pitchFamily="18" charset="0"/>
            </a:rPr>
            <a:t>inode</a:t>
          </a:r>
          <a:r>
            <a:rPr lang="zh-CN" altLang="en-US" b="0" dirty="0">
              <a:latin typeface="Times New Roman" panose="02020603050405020304" pitchFamily="18" charset="0"/>
              <a:cs typeface="Times New Roman" panose="02020603050405020304" pitchFamily="18" charset="0"/>
            </a:rPr>
            <a:t>关联，但一个活动</a:t>
          </a:r>
          <a:r>
            <a:rPr lang="en-US" altLang="zh-CN" b="0" dirty="0" err="1">
              <a:latin typeface="Times New Roman" panose="02020603050405020304" pitchFamily="18" charset="0"/>
              <a:cs typeface="Times New Roman" panose="02020603050405020304" pitchFamily="18" charset="0"/>
            </a:rPr>
            <a:t>inode</a:t>
          </a:r>
          <a:r>
            <a:rPr lang="zh-CN" altLang="en-US" b="0" dirty="0">
              <a:latin typeface="Times New Roman" panose="02020603050405020304" pitchFamily="18" charset="0"/>
              <a:cs typeface="Times New Roman" panose="02020603050405020304" pitchFamily="18" charset="0"/>
            </a:rPr>
            <a:t>仅与一个文件关联</a:t>
          </a:r>
          <a:endParaRPr lang="en-US" b="0" dirty="0">
            <a:latin typeface="Times New Roman" panose="02020603050405020304" pitchFamily="18" charset="0"/>
            <a:cs typeface="Times New Roman" panose="02020603050405020304" pitchFamily="18" charset="0"/>
          </a:endParaRPr>
        </a:p>
      </dgm:t>
    </dgm:pt>
    <dgm:pt modelId="{187848A2-CF1D-D34A-ACA8-3A12F9F935BA}" type="parTrans" cxnId="{3D216D7C-093E-BB4E-8990-37BB313BC354}">
      <dgm:prSet/>
      <dgm:spPr/>
      <dgm:t>
        <a:bodyPr/>
        <a:lstStyle/>
        <a:p>
          <a:endParaRPr lang="en-US"/>
        </a:p>
      </dgm:t>
    </dgm:pt>
    <dgm:pt modelId="{C25933A6-BF3E-CF49-9A40-B2A745B6B856}" type="sibTrans" cxnId="{3D216D7C-093E-BB4E-8990-37BB313BC354}">
      <dgm:prSet/>
      <dgm:spPr/>
      <dgm:t>
        <a:bodyPr/>
        <a:lstStyle/>
        <a:p>
          <a:endParaRPr lang="en-US"/>
        </a:p>
      </dgm:t>
    </dgm:pt>
    <dgm:pt modelId="{E648791F-3B9D-C746-B96E-96258A5A8B15}">
      <dgm:prSet/>
      <dgm:spPr>
        <a:ln w="38100" cmpd="thickThin">
          <a:solidFill>
            <a:schemeClr val="accent5">
              <a:lumMod val="75000"/>
            </a:schemeClr>
          </a:solidFill>
        </a:ln>
      </dgm:spPr>
      <dgm:t>
        <a:bodyPr/>
        <a:lstStyle/>
        <a:p>
          <a:pPr rtl="0"/>
          <a:r>
            <a:rPr lang="zh-CN" altLang="en-US" b="0" dirty="0">
              <a:latin typeface="Times New Roman" panose="02020603050405020304" pitchFamily="18" charset="0"/>
              <a:cs typeface="Times New Roman" panose="02020603050405020304" pitchFamily="18" charset="0"/>
            </a:rPr>
            <a:t>在磁盘上有个</a:t>
          </a:r>
          <a:r>
            <a:rPr lang="en-US" altLang="zh-CN" b="0" dirty="0" err="1">
              <a:latin typeface="Times New Roman" panose="02020603050405020304" pitchFamily="18" charset="0"/>
              <a:cs typeface="Times New Roman" panose="02020603050405020304" pitchFamily="18" charset="0"/>
            </a:rPr>
            <a:t>inode</a:t>
          </a:r>
          <a:r>
            <a:rPr lang="zh-CN" altLang="en-US" b="0" dirty="0">
              <a:latin typeface="Times New Roman" panose="02020603050405020304" pitchFamily="18" charset="0"/>
              <a:cs typeface="Times New Roman" panose="02020603050405020304" pitchFamily="18" charset="0"/>
            </a:rPr>
            <a:t>表，其中包含了文件系统中所有文件的</a:t>
          </a:r>
          <a:r>
            <a:rPr lang="en-US" altLang="zh-CN" b="0" dirty="0" err="1">
              <a:latin typeface="Times New Roman" panose="02020603050405020304" pitchFamily="18" charset="0"/>
              <a:cs typeface="Times New Roman" panose="02020603050405020304" pitchFamily="18" charset="0"/>
            </a:rPr>
            <a:t>inode</a:t>
          </a:r>
          <a:endParaRPr lang="en-US" b="0" dirty="0">
            <a:latin typeface="Times New Roman" panose="02020603050405020304" pitchFamily="18" charset="0"/>
            <a:cs typeface="Times New Roman" panose="02020603050405020304" pitchFamily="18" charset="0"/>
          </a:endParaRPr>
        </a:p>
      </dgm:t>
    </dgm:pt>
    <dgm:pt modelId="{A6A64C11-DA15-8446-8850-8873DF363774}" type="parTrans" cxnId="{C7C444D8-C963-144F-B96F-C51680A92F89}">
      <dgm:prSet/>
      <dgm:spPr/>
      <dgm:t>
        <a:bodyPr/>
        <a:lstStyle/>
        <a:p>
          <a:endParaRPr lang="en-US"/>
        </a:p>
      </dgm:t>
    </dgm:pt>
    <dgm:pt modelId="{30873CB8-CA5D-9E4E-9659-C0A6A0AF0228}" type="sibTrans" cxnId="{C7C444D8-C963-144F-B96F-C51680A92F89}">
      <dgm:prSet/>
      <dgm:spPr/>
      <dgm:t>
        <a:bodyPr/>
        <a:lstStyle/>
        <a:p>
          <a:endParaRPr lang="en-US"/>
        </a:p>
      </dgm:t>
    </dgm:pt>
    <dgm:pt modelId="{0107F809-A7CA-D64B-94AB-97F92DC4BD54}">
      <dgm:prSet/>
      <dgm:spPr>
        <a:ln w="38100" cmpd="thickThin">
          <a:solidFill>
            <a:schemeClr val="accent5">
              <a:lumMod val="75000"/>
            </a:schemeClr>
          </a:solidFill>
        </a:ln>
      </dgm:spPr>
      <dgm:t>
        <a:bodyPr/>
        <a:lstStyle/>
        <a:p>
          <a:pPr rtl="0"/>
          <a:r>
            <a:rPr lang="zh-CN" altLang="en-US" b="0" dirty="0">
              <a:latin typeface="Times New Roman" panose="02020603050405020304" pitchFamily="18" charset="0"/>
              <a:cs typeface="Times New Roman" panose="02020603050405020304" pitchFamily="18" charset="0"/>
            </a:rPr>
            <a:t>打开一个文件时，它的</a:t>
          </a:r>
          <a:r>
            <a:rPr lang="en-US" altLang="zh-CN" b="0" dirty="0" err="1">
              <a:latin typeface="Times New Roman" panose="02020603050405020304" pitchFamily="18" charset="0"/>
              <a:cs typeface="Times New Roman" panose="02020603050405020304" pitchFamily="18" charset="0"/>
            </a:rPr>
            <a:t>inode</a:t>
          </a:r>
          <a:r>
            <a:rPr lang="zh-CN" altLang="en-US" b="0" dirty="0">
              <a:latin typeface="Times New Roman" panose="02020603050405020304" pitchFamily="18" charset="0"/>
              <a:cs typeface="Times New Roman" panose="02020603050405020304" pitchFamily="18" charset="0"/>
            </a:rPr>
            <a:t>被读进主存，存储在驻留内存的</a:t>
          </a:r>
          <a:r>
            <a:rPr lang="en-US" altLang="zh-CN" b="0" dirty="0" err="1">
              <a:latin typeface="Times New Roman" panose="02020603050405020304" pitchFamily="18" charset="0"/>
              <a:cs typeface="Times New Roman" panose="02020603050405020304" pitchFamily="18" charset="0"/>
            </a:rPr>
            <a:t>inode</a:t>
          </a:r>
          <a:r>
            <a:rPr lang="zh-CN" altLang="en-US" b="0" dirty="0">
              <a:latin typeface="Times New Roman" panose="02020603050405020304" pitchFamily="18" charset="0"/>
              <a:cs typeface="Times New Roman" panose="02020603050405020304" pitchFamily="18" charset="0"/>
            </a:rPr>
            <a:t>表中</a:t>
          </a:r>
          <a:endParaRPr lang="en-US" b="0" dirty="0">
            <a:latin typeface="Times New Roman" panose="02020603050405020304" pitchFamily="18" charset="0"/>
            <a:cs typeface="Times New Roman" panose="02020603050405020304" pitchFamily="18" charset="0"/>
          </a:endParaRPr>
        </a:p>
      </dgm:t>
    </dgm:pt>
    <dgm:pt modelId="{836A40B8-C7E5-514C-A3B7-825E09E4AB0A}" type="parTrans" cxnId="{9B6E3FC7-8AD7-B947-99E9-E284C401BD9D}">
      <dgm:prSet/>
      <dgm:spPr/>
      <dgm:t>
        <a:bodyPr/>
        <a:lstStyle/>
        <a:p>
          <a:endParaRPr lang="en-US"/>
        </a:p>
      </dgm:t>
    </dgm:pt>
    <dgm:pt modelId="{A47B16E5-4798-A146-A3DF-409DE62521D3}" type="sibTrans" cxnId="{9B6E3FC7-8AD7-B947-99E9-E284C401BD9D}">
      <dgm:prSet/>
      <dgm:spPr/>
      <dgm:t>
        <a:bodyPr/>
        <a:lstStyle/>
        <a:p>
          <a:endParaRPr lang="en-US"/>
        </a:p>
      </dgm:t>
    </dgm:pt>
    <dgm:pt modelId="{CD2F0A93-FE85-0F46-9A54-B6256BD6F8BD}">
      <dgm:prSet custT="1"/>
      <dgm:spPr>
        <a:solidFill>
          <a:schemeClr val="accent5">
            <a:lumMod val="40000"/>
            <a:lumOff val="60000"/>
          </a:schemeClr>
        </a:solidFill>
      </dgm:spPr>
      <dgm:t>
        <a:bodyPr/>
        <a:lstStyle/>
        <a:p>
          <a:pPr rtl="0"/>
          <a:r>
            <a:rPr lang="zh-CN" altLang="en-US" sz="2000" b="0" dirty="0">
              <a:solidFill>
                <a:schemeClr val="tx1"/>
              </a:solidFill>
              <a:effectLst/>
              <a:latin typeface="黑体" panose="02010609060101010101" pitchFamily="49" charset="-122"/>
              <a:ea typeface="黑体" panose="02010609060101010101" pitchFamily="49" charset="-122"/>
            </a:rPr>
            <a:t>目录呈分层树状结构</a:t>
          </a:r>
          <a:endParaRPr lang="en-US" sz="2000" b="0" dirty="0">
            <a:solidFill>
              <a:schemeClr val="tx1"/>
            </a:solidFill>
            <a:effectLst/>
            <a:latin typeface="黑体" panose="02010609060101010101" pitchFamily="49" charset="-122"/>
            <a:ea typeface="黑体" panose="02010609060101010101" pitchFamily="49" charset="-122"/>
          </a:endParaRPr>
        </a:p>
      </dgm:t>
    </dgm:pt>
    <dgm:pt modelId="{A746A15A-B6DC-7B4B-9850-63DE9FA23089}" type="parTrans" cxnId="{3DCEEECC-98B3-804F-89B7-1B669E4AC129}">
      <dgm:prSet/>
      <dgm:spPr/>
      <dgm:t>
        <a:bodyPr/>
        <a:lstStyle/>
        <a:p>
          <a:endParaRPr lang="en-US"/>
        </a:p>
      </dgm:t>
    </dgm:pt>
    <dgm:pt modelId="{A52AD995-88A0-5544-8DDF-E7AA6933D2BD}" type="sibTrans" cxnId="{3DCEEECC-98B3-804F-89B7-1B669E4AC129}">
      <dgm:prSet/>
      <dgm:spPr/>
      <dgm:t>
        <a:bodyPr/>
        <a:lstStyle/>
        <a:p>
          <a:endParaRPr lang="en-US"/>
        </a:p>
      </dgm:t>
    </dgm:pt>
    <dgm:pt modelId="{595A9805-249E-1943-8882-3639EED46038}">
      <dgm:prSet/>
      <dgm:spPr>
        <a:ln w="38100" cmpd="thickThin">
          <a:solidFill>
            <a:schemeClr val="accent5">
              <a:lumMod val="75000"/>
            </a:schemeClr>
          </a:solidFill>
        </a:ln>
      </dgm:spPr>
      <dgm:t>
        <a:bodyPr/>
        <a:lstStyle/>
        <a:p>
          <a:pPr rtl="0"/>
          <a:r>
            <a:rPr lang="zh-CN" altLang="en-US" b="0" dirty="0">
              <a:latin typeface="Times New Roman" panose="02020603050405020304" pitchFamily="18" charset="0"/>
              <a:cs typeface="Times New Roman" panose="02020603050405020304" pitchFamily="18" charset="0"/>
            </a:rPr>
            <a:t>每个目录包含文件或其他目录</a:t>
          </a:r>
          <a:endParaRPr lang="en-US" b="0" dirty="0">
            <a:latin typeface="Times New Roman" panose="02020603050405020304" pitchFamily="18" charset="0"/>
            <a:cs typeface="Times New Roman" panose="02020603050405020304" pitchFamily="18" charset="0"/>
          </a:endParaRPr>
        </a:p>
      </dgm:t>
    </dgm:pt>
    <dgm:pt modelId="{02EAE387-F9F7-354C-B8B0-458E4B448266}" type="parTrans" cxnId="{4C103872-3700-EE4E-B50A-DD70E199D92D}">
      <dgm:prSet/>
      <dgm:spPr/>
      <dgm:t>
        <a:bodyPr/>
        <a:lstStyle/>
        <a:p>
          <a:endParaRPr lang="en-US"/>
        </a:p>
      </dgm:t>
    </dgm:pt>
    <dgm:pt modelId="{998A55E4-E8C3-BC48-801E-303EA7661653}" type="sibTrans" cxnId="{4C103872-3700-EE4E-B50A-DD70E199D92D}">
      <dgm:prSet/>
      <dgm:spPr/>
      <dgm:t>
        <a:bodyPr/>
        <a:lstStyle/>
        <a:p>
          <a:endParaRPr lang="en-US"/>
        </a:p>
      </dgm:t>
    </dgm:pt>
    <dgm:pt modelId="{AE5D8D3B-4E2A-704B-BD16-A685380F49D6}">
      <dgm:prSet/>
      <dgm:spPr>
        <a:ln w="38100" cmpd="thickThin">
          <a:solidFill>
            <a:schemeClr val="accent5">
              <a:lumMod val="75000"/>
            </a:schemeClr>
          </a:solidFill>
        </a:ln>
      </dgm:spPr>
      <dgm:t>
        <a:bodyPr/>
        <a:lstStyle/>
        <a:p>
          <a:pPr rtl="0"/>
          <a:r>
            <a:rPr lang="zh-CN" altLang="en-US" b="0" dirty="0">
              <a:latin typeface="Times New Roman" panose="02020603050405020304" pitchFamily="18" charset="0"/>
              <a:cs typeface="Times New Roman" panose="02020603050405020304" pitchFamily="18" charset="0"/>
            </a:rPr>
            <a:t>目录仅仅是一个包含文件名和指向关联</a:t>
          </a:r>
          <a:r>
            <a:rPr lang="en-US" altLang="zh-CN" b="0" dirty="0" err="1">
              <a:latin typeface="Times New Roman" panose="02020603050405020304" pitchFamily="18" charset="0"/>
              <a:cs typeface="Times New Roman" panose="02020603050405020304" pitchFamily="18" charset="0"/>
            </a:rPr>
            <a:t>inode</a:t>
          </a:r>
          <a:r>
            <a:rPr lang="zh-CN" altLang="en-US" b="0" dirty="0">
              <a:latin typeface="Times New Roman" panose="02020603050405020304" pitchFamily="18" charset="0"/>
              <a:cs typeface="Times New Roman" panose="02020603050405020304" pitchFamily="18" charset="0"/>
            </a:rPr>
            <a:t>的指针的列表</a:t>
          </a:r>
          <a:endParaRPr lang="en-US" b="0" dirty="0">
            <a:latin typeface="Times New Roman" panose="02020603050405020304" pitchFamily="18" charset="0"/>
            <a:cs typeface="Times New Roman" panose="02020603050405020304" pitchFamily="18" charset="0"/>
          </a:endParaRPr>
        </a:p>
      </dgm:t>
    </dgm:pt>
    <dgm:pt modelId="{4A668ACA-9FA9-6B40-8CB5-29DE9B2DCCEF}" type="parTrans" cxnId="{F9E9FDB8-3791-1547-A737-D59556928503}">
      <dgm:prSet/>
      <dgm:spPr/>
      <dgm:t>
        <a:bodyPr/>
        <a:lstStyle/>
        <a:p>
          <a:endParaRPr lang="en-US"/>
        </a:p>
      </dgm:t>
    </dgm:pt>
    <dgm:pt modelId="{82BABBC4-70E1-5F45-8D52-E9639CA0FE51}" type="sibTrans" cxnId="{F9E9FDB8-3791-1547-A737-D59556928503}">
      <dgm:prSet/>
      <dgm:spPr/>
      <dgm:t>
        <a:bodyPr/>
        <a:lstStyle/>
        <a:p>
          <a:endParaRPr lang="en-US"/>
        </a:p>
      </dgm:t>
    </dgm:pt>
    <dgm:pt modelId="{0749B6F4-5BEC-3D42-9689-982D101D5079}">
      <dgm:prSet/>
      <dgm:spPr>
        <a:ln w="38100" cmpd="thickThin">
          <a:solidFill>
            <a:schemeClr val="accent5">
              <a:lumMod val="75000"/>
            </a:schemeClr>
          </a:solidFill>
        </a:ln>
      </dgm:spPr>
      <dgm:t>
        <a:bodyPr/>
        <a:lstStyle/>
        <a:p>
          <a:pPr rtl="0"/>
          <a:r>
            <a:rPr lang="zh-CN" altLang="en-US" b="0" dirty="0">
              <a:latin typeface="Times New Roman" panose="02020603050405020304" pitchFamily="18" charset="0"/>
              <a:cs typeface="Times New Roman" panose="02020603050405020304" pitchFamily="18" charset="0"/>
            </a:rPr>
            <a:t>文件的属性及访问许可和其他控制信息都存储在</a:t>
          </a:r>
          <a:r>
            <a:rPr lang="en-US" altLang="zh-CN" b="0" dirty="0" err="1">
              <a:latin typeface="Times New Roman" panose="02020603050405020304" pitchFamily="18" charset="0"/>
              <a:cs typeface="Times New Roman" panose="02020603050405020304" pitchFamily="18" charset="0"/>
            </a:rPr>
            <a:t>inode</a:t>
          </a:r>
          <a:r>
            <a:rPr lang="zh-CN" altLang="en-US" b="0" dirty="0">
              <a:latin typeface="Times New Roman" panose="02020603050405020304" pitchFamily="18" charset="0"/>
              <a:cs typeface="Times New Roman" panose="02020603050405020304" pitchFamily="18" charset="0"/>
            </a:rPr>
            <a:t>中</a:t>
          </a:r>
          <a:endParaRPr lang="en-US" b="0" dirty="0">
            <a:latin typeface="Times New Roman" panose="02020603050405020304" pitchFamily="18" charset="0"/>
            <a:cs typeface="Times New Roman" panose="02020603050405020304" pitchFamily="18" charset="0"/>
          </a:endParaRPr>
        </a:p>
      </dgm:t>
    </dgm:pt>
    <dgm:pt modelId="{632B39CE-7DD8-0A43-ABA1-C151887FA90A}" type="sibTrans" cxnId="{5FB6F184-EC75-A047-8F8B-8094F055A3C7}">
      <dgm:prSet/>
      <dgm:spPr/>
      <dgm:t>
        <a:bodyPr/>
        <a:lstStyle/>
        <a:p>
          <a:endParaRPr lang="en-US"/>
        </a:p>
      </dgm:t>
    </dgm:pt>
    <dgm:pt modelId="{F3DE7FAB-03D4-7348-ABEE-13F4107DFAF3}" type="parTrans" cxnId="{5FB6F184-EC75-A047-8F8B-8094F055A3C7}">
      <dgm:prSet/>
      <dgm:spPr/>
      <dgm:t>
        <a:bodyPr/>
        <a:lstStyle/>
        <a:p>
          <a:endParaRPr lang="en-US"/>
        </a:p>
      </dgm:t>
    </dgm:pt>
    <dgm:pt modelId="{58C6CEEF-1DC8-A64C-9D70-7A3119FBAF80}">
      <dgm:prSet custT="1"/>
      <dgm:spPr>
        <a:solidFill>
          <a:schemeClr val="accent5">
            <a:lumMod val="40000"/>
            <a:lumOff val="60000"/>
          </a:schemeClr>
        </a:solidFill>
      </dgm:spPr>
      <dgm:t>
        <a:bodyPr/>
        <a:lstStyle/>
        <a:p>
          <a:pPr rtl="0"/>
          <a:r>
            <a:rPr lang="en-US"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UNIX </a:t>
          </a:r>
          <a:r>
            <a:rPr lang="zh-CN" altLang="en-US"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文件都由操作系统通过</a:t>
          </a:r>
          <a:r>
            <a:rPr lang="en-US" sz="2000" b="0" dirty="0" err="1">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inode</a:t>
          </a:r>
          <a:r>
            <a:rPr lang="zh-CN" altLang="en-US"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管理</a:t>
          </a:r>
          <a:endParaRPr lang="en-US" sz="2000" b="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575A2CF3-3533-B248-9018-C2B63B5ADBA6}" type="sibTrans" cxnId="{51B0B077-CD4E-C341-AADB-DE073DD9F679}">
      <dgm:prSet/>
      <dgm:spPr/>
      <dgm:t>
        <a:bodyPr/>
        <a:lstStyle/>
        <a:p>
          <a:endParaRPr lang="en-US"/>
        </a:p>
      </dgm:t>
    </dgm:pt>
    <dgm:pt modelId="{8CBC7432-F113-9847-9E83-2952C0FE2704}" type="parTrans" cxnId="{51B0B077-CD4E-C341-AADB-DE073DD9F679}">
      <dgm:prSet/>
      <dgm:spPr/>
      <dgm:t>
        <a:bodyPr/>
        <a:lstStyle/>
        <a:p>
          <a:endParaRPr lang="en-US"/>
        </a:p>
      </dgm:t>
    </dgm:pt>
    <dgm:pt modelId="{95B7A89C-17A2-D942-9558-4E872777DE5F}" type="pres">
      <dgm:prSet presAssocID="{78026BAF-3ABD-9F42-ACA7-911309E84C57}" presName="linear" presStyleCnt="0">
        <dgm:presLayoutVars>
          <dgm:dir/>
          <dgm:animLvl val="lvl"/>
          <dgm:resizeHandles val="exact"/>
        </dgm:presLayoutVars>
      </dgm:prSet>
      <dgm:spPr/>
    </dgm:pt>
    <dgm:pt modelId="{EB88F8A5-3962-DE47-90B8-821471113204}" type="pres">
      <dgm:prSet presAssocID="{58C6CEEF-1DC8-A64C-9D70-7A3119FBAF80}" presName="parentLin" presStyleCnt="0"/>
      <dgm:spPr/>
    </dgm:pt>
    <dgm:pt modelId="{756082C2-2C8D-4242-80A8-1868CAECDF6F}" type="pres">
      <dgm:prSet presAssocID="{58C6CEEF-1DC8-A64C-9D70-7A3119FBAF80}" presName="parentLeftMargin" presStyleLbl="node1" presStyleIdx="0" presStyleCnt="2"/>
      <dgm:spPr/>
    </dgm:pt>
    <dgm:pt modelId="{A300F435-BF69-6D48-B4C7-25A75E09DAFA}" type="pres">
      <dgm:prSet presAssocID="{58C6CEEF-1DC8-A64C-9D70-7A3119FBAF80}" presName="parentText" presStyleLbl="node1" presStyleIdx="0" presStyleCnt="2" custScaleX="84299" custScaleY="123921">
        <dgm:presLayoutVars>
          <dgm:chMax val="0"/>
          <dgm:bulletEnabled val="1"/>
        </dgm:presLayoutVars>
      </dgm:prSet>
      <dgm:spPr/>
    </dgm:pt>
    <dgm:pt modelId="{21192CE0-154A-AE46-95CE-C3D656430268}" type="pres">
      <dgm:prSet presAssocID="{58C6CEEF-1DC8-A64C-9D70-7A3119FBAF80}" presName="negativeSpace" presStyleCnt="0"/>
      <dgm:spPr/>
    </dgm:pt>
    <dgm:pt modelId="{18D0F589-FB7D-AE40-91C3-EF8F0AE4FB5B}" type="pres">
      <dgm:prSet presAssocID="{58C6CEEF-1DC8-A64C-9D70-7A3119FBAF80}" presName="childText" presStyleLbl="conFgAcc1" presStyleIdx="0" presStyleCnt="2">
        <dgm:presLayoutVars>
          <dgm:bulletEnabled val="1"/>
        </dgm:presLayoutVars>
      </dgm:prSet>
      <dgm:spPr/>
    </dgm:pt>
    <dgm:pt modelId="{DD79ACF2-50EA-A149-9E9D-14E44D673DCF}" type="pres">
      <dgm:prSet presAssocID="{575A2CF3-3533-B248-9018-C2B63B5ADBA6}" presName="spaceBetweenRectangles" presStyleCnt="0"/>
      <dgm:spPr/>
    </dgm:pt>
    <dgm:pt modelId="{8A702132-4D46-2546-8CB3-0BBA6C4E1A02}" type="pres">
      <dgm:prSet presAssocID="{CD2F0A93-FE85-0F46-9A54-B6256BD6F8BD}" presName="parentLin" presStyleCnt="0"/>
      <dgm:spPr/>
    </dgm:pt>
    <dgm:pt modelId="{71746663-E2BD-9E45-A155-4A03CA271CEB}" type="pres">
      <dgm:prSet presAssocID="{CD2F0A93-FE85-0F46-9A54-B6256BD6F8BD}" presName="parentLeftMargin" presStyleLbl="node1" presStyleIdx="0" presStyleCnt="2"/>
      <dgm:spPr/>
    </dgm:pt>
    <dgm:pt modelId="{C664E035-1912-A64C-AD28-0FDE8073FC5D}" type="pres">
      <dgm:prSet presAssocID="{CD2F0A93-FE85-0F46-9A54-B6256BD6F8BD}" presName="parentText" presStyleLbl="node1" presStyleIdx="1" presStyleCnt="2" custScaleX="92120" custScaleY="131302">
        <dgm:presLayoutVars>
          <dgm:chMax val="0"/>
          <dgm:bulletEnabled val="1"/>
        </dgm:presLayoutVars>
      </dgm:prSet>
      <dgm:spPr/>
    </dgm:pt>
    <dgm:pt modelId="{CD2643E8-1390-0642-8296-EF3792867AE3}" type="pres">
      <dgm:prSet presAssocID="{CD2F0A93-FE85-0F46-9A54-B6256BD6F8BD}" presName="negativeSpace" presStyleCnt="0"/>
      <dgm:spPr/>
    </dgm:pt>
    <dgm:pt modelId="{D2FB927B-1775-CB43-8C6A-C758B2886B47}" type="pres">
      <dgm:prSet presAssocID="{CD2F0A93-FE85-0F46-9A54-B6256BD6F8BD}" presName="childText" presStyleLbl="conFgAcc1" presStyleIdx="1" presStyleCnt="2">
        <dgm:presLayoutVars>
          <dgm:bulletEnabled val="1"/>
        </dgm:presLayoutVars>
      </dgm:prSet>
      <dgm:spPr/>
    </dgm:pt>
  </dgm:ptLst>
  <dgm:cxnLst>
    <dgm:cxn modelId="{1ECF1403-0205-1749-B550-CDF32A3E669E}" type="presOf" srcId="{58C6CEEF-1DC8-A64C-9D70-7A3119FBAF80}" destId="{A300F435-BF69-6D48-B4C7-25A75E09DAFA}" srcOrd="1" destOrd="0" presId="urn:microsoft.com/office/officeart/2005/8/layout/list1"/>
    <dgm:cxn modelId="{AD476508-48D9-7848-8195-C9F9AD85085F}" type="presOf" srcId="{E7C9164F-CAF2-2A44-AD4A-F3D6568C08E6}" destId="{18D0F589-FB7D-AE40-91C3-EF8F0AE4FB5B}" srcOrd="0" destOrd="0" presId="urn:microsoft.com/office/officeart/2005/8/layout/list1"/>
    <dgm:cxn modelId="{18BFAE0B-0FE7-7E43-A646-E1827139BD50}" type="presOf" srcId="{E648791F-3B9D-C746-B96E-96258A5A8B15}" destId="{18D0F589-FB7D-AE40-91C3-EF8F0AE4FB5B}" srcOrd="0" destOrd="3" presId="urn:microsoft.com/office/officeart/2005/8/layout/list1"/>
    <dgm:cxn modelId="{21D24D0E-C769-EE49-875E-C06F388B10FB}" type="presOf" srcId="{EEEF3A1C-E036-154A-8C6F-9B8D1EE61936}" destId="{18D0F589-FB7D-AE40-91C3-EF8F0AE4FB5B}" srcOrd="0" destOrd="1" presId="urn:microsoft.com/office/officeart/2005/8/layout/list1"/>
    <dgm:cxn modelId="{561CB912-E4B5-7B49-A2AD-A9C64B52F88F}" type="presOf" srcId="{0749B6F4-5BEC-3D42-9689-982D101D5079}" destId="{18D0F589-FB7D-AE40-91C3-EF8F0AE4FB5B}" srcOrd="0" destOrd="2" presId="urn:microsoft.com/office/officeart/2005/8/layout/list1"/>
    <dgm:cxn modelId="{A743B31A-BABE-C849-95B8-69D54108216E}" type="presOf" srcId="{78026BAF-3ABD-9F42-ACA7-911309E84C57}" destId="{95B7A89C-17A2-D942-9558-4E872777DE5F}" srcOrd="0" destOrd="0" presId="urn:microsoft.com/office/officeart/2005/8/layout/list1"/>
    <dgm:cxn modelId="{6434EF20-5F38-0A44-8540-D34BF0231ABC}" type="presOf" srcId="{0107F809-A7CA-D64B-94AB-97F92DC4BD54}" destId="{18D0F589-FB7D-AE40-91C3-EF8F0AE4FB5B}" srcOrd="0" destOrd="4" presId="urn:microsoft.com/office/officeart/2005/8/layout/list1"/>
    <dgm:cxn modelId="{C9FB4922-A946-524E-8675-A107C2425331}" type="presOf" srcId="{CD2F0A93-FE85-0F46-9A54-B6256BD6F8BD}" destId="{C664E035-1912-A64C-AD28-0FDE8073FC5D}" srcOrd="1" destOrd="0" presId="urn:microsoft.com/office/officeart/2005/8/layout/list1"/>
    <dgm:cxn modelId="{77E55B36-7D97-E64A-98FC-75A9959975E8}" type="presOf" srcId="{595A9805-249E-1943-8882-3639EED46038}" destId="{D2FB927B-1775-CB43-8C6A-C758B2886B47}" srcOrd="0" destOrd="0" presId="urn:microsoft.com/office/officeart/2005/8/layout/list1"/>
    <dgm:cxn modelId="{4C103872-3700-EE4E-B50A-DD70E199D92D}" srcId="{CD2F0A93-FE85-0F46-9A54-B6256BD6F8BD}" destId="{595A9805-249E-1943-8882-3639EED46038}" srcOrd="0" destOrd="0" parTransId="{02EAE387-F9F7-354C-B8B0-458E4B448266}" sibTransId="{998A55E4-E8C3-BC48-801E-303EA7661653}"/>
    <dgm:cxn modelId="{51B0B077-CD4E-C341-AADB-DE073DD9F679}" srcId="{78026BAF-3ABD-9F42-ACA7-911309E84C57}" destId="{58C6CEEF-1DC8-A64C-9D70-7A3119FBAF80}" srcOrd="0" destOrd="0" parTransId="{8CBC7432-F113-9847-9E83-2952C0FE2704}" sibTransId="{575A2CF3-3533-B248-9018-C2B63B5ADBA6}"/>
    <dgm:cxn modelId="{3D216D7C-093E-BB4E-8990-37BB313BC354}" srcId="{58C6CEEF-1DC8-A64C-9D70-7A3119FBAF80}" destId="{EEEF3A1C-E036-154A-8C6F-9B8D1EE61936}" srcOrd="1" destOrd="0" parTransId="{187848A2-CF1D-D34A-ACA8-3A12F9F935BA}" sibTransId="{C25933A6-BF3E-CF49-9A40-B2A745B6B856}"/>
    <dgm:cxn modelId="{5FB6F184-EC75-A047-8F8B-8094F055A3C7}" srcId="{58C6CEEF-1DC8-A64C-9D70-7A3119FBAF80}" destId="{0749B6F4-5BEC-3D42-9689-982D101D5079}" srcOrd="2" destOrd="0" parTransId="{F3DE7FAB-03D4-7348-ABEE-13F4107DFAF3}" sibTransId="{632B39CE-7DD8-0A43-ABA1-C151887FA90A}"/>
    <dgm:cxn modelId="{4B5EC9A6-FEB1-CA43-8221-272600FC480E}" type="presOf" srcId="{CD2F0A93-FE85-0F46-9A54-B6256BD6F8BD}" destId="{71746663-E2BD-9E45-A155-4A03CA271CEB}" srcOrd="0" destOrd="0" presId="urn:microsoft.com/office/officeart/2005/8/layout/list1"/>
    <dgm:cxn modelId="{F9E9FDB8-3791-1547-A737-D59556928503}" srcId="{CD2F0A93-FE85-0F46-9A54-B6256BD6F8BD}" destId="{AE5D8D3B-4E2A-704B-BD16-A685380F49D6}" srcOrd="1" destOrd="0" parTransId="{4A668ACA-9FA9-6B40-8CB5-29DE9B2DCCEF}" sibTransId="{82BABBC4-70E1-5F45-8D52-E9639CA0FE51}"/>
    <dgm:cxn modelId="{9B6E3FC7-8AD7-B947-99E9-E284C401BD9D}" srcId="{58C6CEEF-1DC8-A64C-9D70-7A3119FBAF80}" destId="{0107F809-A7CA-D64B-94AB-97F92DC4BD54}" srcOrd="4" destOrd="0" parTransId="{836A40B8-C7E5-514C-A3B7-825E09E4AB0A}" sibTransId="{A47B16E5-4798-A146-A3DF-409DE62521D3}"/>
    <dgm:cxn modelId="{3DCEEECC-98B3-804F-89B7-1B669E4AC129}" srcId="{78026BAF-3ABD-9F42-ACA7-911309E84C57}" destId="{CD2F0A93-FE85-0F46-9A54-B6256BD6F8BD}" srcOrd="1" destOrd="0" parTransId="{A746A15A-B6DC-7B4B-9850-63DE9FA23089}" sibTransId="{A52AD995-88A0-5544-8DDF-E7AA6933D2BD}"/>
    <dgm:cxn modelId="{C7C444D8-C963-144F-B96F-C51680A92F89}" srcId="{58C6CEEF-1DC8-A64C-9D70-7A3119FBAF80}" destId="{E648791F-3B9D-C746-B96E-96258A5A8B15}" srcOrd="3" destOrd="0" parTransId="{A6A64C11-DA15-8446-8850-8873DF363774}" sibTransId="{30873CB8-CA5D-9E4E-9659-C0A6A0AF0228}"/>
    <dgm:cxn modelId="{03C9E8DB-07C0-B74E-AFB3-2BC44228C5EE}" type="presOf" srcId="{58C6CEEF-1DC8-A64C-9D70-7A3119FBAF80}" destId="{756082C2-2C8D-4242-80A8-1868CAECDF6F}" srcOrd="0" destOrd="0" presId="urn:microsoft.com/office/officeart/2005/8/layout/list1"/>
    <dgm:cxn modelId="{387B83DD-0BB2-BF45-BC6F-34126B0B29D1}" srcId="{58C6CEEF-1DC8-A64C-9D70-7A3119FBAF80}" destId="{E7C9164F-CAF2-2A44-AD4A-F3D6568C08E6}" srcOrd="0" destOrd="0" parTransId="{AB09E0EB-69FE-F64E-A748-D60D922AF249}" sibTransId="{3B02A1A9-4398-6B43-8AC7-F4EFCEC6CA89}"/>
    <dgm:cxn modelId="{584ED3E6-8D7B-BC40-9DE6-9B5959623A87}" type="presOf" srcId="{AE5D8D3B-4E2A-704B-BD16-A685380F49D6}" destId="{D2FB927B-1775-CB43-8C6A-C758B2886B47}" srcOrd="0" destOrd="1" presId="urn:microsoft.com/office/officeart/2005/8/layout/list1"/>
    <dgm:cxn modelId="{CE49135D-BC5B-8241-9D3F-874C80003875}" type="presParOf" srcId="{95B7A89C-17A2-D942-9558-4E872777DE5F}" destId="{EB88F8A5-3962-DE47-90B8-821471113204}" srcOrd="0" destOrd="0" presId="urn:microsoft.com/office/officeart/2005/8/layout/list1"/>
    <dgm:cxn modelId="{5105C30B-378A-1347-A3B4-2750F4077DEA}" type="presParOf" srcId="{EB88F8A5-3962-DE47-90B8-821471113204}" destId="{756082C2-2C8D-4242-80A8-1868CAECDF6F}" srcOrd="0" destOrd="0" presId="urn:microsoft.com/office/officeart/2005/8/layout/list1"/>
    <dgm:cxn modelId="{4BAC4938-FFCE-844B-B7D1-032BA3A2D18C}" type="presParOf" srcId="{EB88F8A5-3962-DE47-90B8-821471113204}" destId="{A300F435-BF69-6D48-B4C7-25A75E09DAFA}" srcOrd="1" destOrd="0" presId="urn:microsoft.com/office/officeart/2005/8/layout/list1"/>
    <dgm:cxn modelId="{F7CD7971-49AE-984B-A769-CE177B1F0B62}" type="presParOf" srcId="{95B7A89C-17A2-D942-9558-4E872777DE5F}" destId="{21192CE0-154A-AE46-95CE-C3D656430268}" srcOrd="1" destOrd="0" presId="urn:microsoft.com/office/officeart/2005/8/layout/list1"/>
    <dgm:cxn modelId="{8475E1BB-FDC0-AB41-8C48-3DD3218F5E4C}" type="presParOf" srcId="{95B7A89C-17A2-D942-9558-4E872777DE5F}" destId="{18D0F589-FB7D-AE40-91C3-EF8F0AE4FB5B}" srcOrd="2" destOrd="0" presId="urn:microsoft.com/office/officeart/2005/8/layout/list1"/>
    <dgm:cxn modelId="{5EADECAB-E5CF-364C-95A7-FA0C90E61E79}" type="presParOf" srcId="{95B7A89C-17A2-D942-9558-4E872777DE5F}" destId="{DD79ACF2-50EA-A149-9E9D-14E44D673DCF}" srcOrd="3" destOrd="0" presId="urn:microsoft.com/office/officeart/2005/8/layout/list1"/>
    <dgm:cxn modelId="{874E4439-15A5-CE4E-AB28-D516F0407AD2}" type="presParOf" srcId="{95B7A89C-17A2-D942-9558-4E872777DE5F}" destId="{8A702132-4D46-2546-8CB3-0BBA6C4E1A02}" srcOrd="4" destOrd="0" presId="urn:microsoft.com/office/officeart/2005/8/layout/list1"/>
    <dgm:cxn modelId="{633CABF2-4668-5C42-8944-F7F7024F7E88}" type="presParOf" srcId="{8A702132-4D46-2546-8CB3-0BBA6C4E1A02}" destId="{71746663-E2BD-9E45-A155-4A03CA271CEB}" srcOrd="0" destOrd="0" presId="urn:microsoft.com/office/officeart/2005/8/layout/list1"/>
    <dgm:cxn modelId="{D68B76C3-43EB-F943-BF8E-0C8A0227C75C}" type="presParOf" srcId="{8A702132-4D46-2546-8CB3-0BBA6C4E1A02}" destId="{C664E035-1912-A64C-AD28-0FDE8073FC5D}" srcOrd="1" destOrd="0" presId="urn:microsoft.com/office/officeart/2005/8/layout/list1"/>
    <dgm:cxn modelId="{B91DA83F-4AF6-2343-AE2F-C70771C5CDFD}" type="presParOf" srcId="{95B7A89C-17A2-D942-9558-4E872777DE5F}" destId="{CD2643E8-1390-0642-8296-EF3792867AE3}" srcOrd="5" destOrd="0" presId="urn:microsoft.com/office/officeart/2005/8/layout/list1"/>
    <dgm:cxn modelId="{6160B5B6-D2C1-C648-9886-D45814D8A0D6}" type="presParOf" srcId="{95B7A89C-17A2-D942-9558-4E872777DE5F}" destId="{D2FB927B-1775-CB43-8C6A-C758B2886B47}"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D43C83-7A3A-CA41-9DEA-B535D386083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106D337-AA2E-CD4B-940B-6ED581C4FCF3}">
      <dgm:prSet custT="1"/>
      <dgm:spPr>
        <a:noFill/>
        <a:ln w="38100" cmpd="thickThin">
          <a:solidFill>
            <a:schemeClr val="accent5">
              <a:lumMod val="75000"/>
            </a:schemeClr>
          </a:solidFill>
        </a:ln>
      </dgm:spPr>
      <dgm:t>
        <a:bodyPr/>
        <a:lstStyle/>
        <a:p>
          <a:pPr rtl="0"/>
          <a:r>
            <a:rPr lang="en-US" altLang="zh-CN"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ABAC</a:t>
          </a:r>
          <a:r>
            <a:rPr lang="zh-CN" altLang="en-US"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是一种可以区别的逻辑访问控制模型，因为它通过对实体（主体和客体）属性、操作及与请求相关的环境的评价规则来控制对客体的访问。</a:t>
          </a:r>
          <a:endParaRPr lang="en-US"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9D82D345-4AB6-554A-A4FD-261419D4F540}" type="parTrans" cxnId="{C6E54507-CB26-424A-A736-9AC8AA71FA5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155A0DD5-8E0C-3D4C-9802-C760C658727A}" type="sibTrans" cxnId="{C6E54507-CB26-424A-A736-9AC8AA71FA5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A02B055A-B0FF-174A-8E23-6E56ACAAEE39}">
      <dgm:prSet custT="1"/>
      <dgm:spPr>
        <a:noFill/>
        <a:ln w="38100" cmpd="thickThin">
          <a:solidFill>
            <a:schemeClr val="accent5">
              <a:lumMod val="75000"/>
            </a:schemeClr>
          </a:solidFill>
        </a:ln>
      </dgm:spPr>
      <dgm:t>
        <a:bodyPr/>
        <a:lstStyle/>
        <a:p>
          <a:pPr rtl="0"/>
          <a:r>
            <a:rPr lang="en-US" altLang="zh-CN"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ABAC</a:t>
          </a:r>
          <a:r>
            <a:rPr lang="zh-CN" altLang="en-US"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依赖于对给定环境中的主体属性、客体属性以及定义主客体属性组合所允许操作的形式化联系或访问控制规则的评价</a:t>
          </a:r>
          <a:endParaRPr lang="en-US" altLang="zh-CN"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5B7EA543-DD9D-F64A-95C8-1FA56CC39934}" type="parTrans" cxnId="{2BC202DB-AEB8-7D43-AF31-DF6377818381}">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682D9939-B16C-FE45-B7C8-E2B5956012D5}" type="sibTrans" cxnId="{2BC202DB-AEB8-7D43-AF31-DF6377818381}">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3ECC392A-C46F-E944-B0E3-A2450D3A3606}">
      <dgm:prSet custT="1"/>
      <dgm:spPr>
        <a:noFill/>
        <a:ln w="38100" cmpd="thickThin">
          <a:solidFill>
            <a:schemeClr val="accent5">
              <a:lumMod val="75000"/>
            </a:schemeClr>
          </a:solidFill>
        </a:ln>
      </dgm:spPr>
      <dgm:t>
        <a:bodyPr/>
        <a:lstStyle/>
        <a:p>
          <a:pPr rtl="0"/>
          <a:r>
            <a:rPr lang="en-US" altLang="zh-CN"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ABAC</a:t>
          </a:r>
          <a:r>
            <a:rPr lang="zh-CN" altLang="en-US"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系统能够实现</a:t>
          </a:r>
          <a:r>
            <a:rPr lang="en-US" altLang="zh-CN"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RBAC</a:t>
          </a:r>
          <a:r>
            <a:rPr lang="zh-CN" altLang="en-US"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MAC</a:t>
          </a:r>
          <a:r>
            <a:rPr lang="zh-CN" altLang="en-US"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思想</a:t>
          </a:r>
          <a:endParaRPr lang="en-US" sz="26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A66FC1AE-F4A2-AE45-8186-7D0A81C06CB9}" type="parTrans" cxnId="{F1CDA9D5-135D-C44B-AEBD-CA63B571E30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8B356F16-041F-7D43-AE3B-77F5DC3C70F8}" type="sibTrans" cxnId="{F1CDA9D5-135D-C44B-AEBD-CA63B571E30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C8A244C1-761C-A949-A632-15A9D50FAF4B}">
      <dgm:prSet custT="1"/>
      <dgm:spPr>
        <a:noFill/>
        <a:ln w="38100" cmpd="thickThin">
          <a:solidFill>
            <a:schemeClr val="accent5">
              <a:lumMod val="75000"/>
            </a:schemeClr>
          </a:solidFill>
        </a:ln>
      </dgm:spPr>
      <dgm:t>
        <a:bodyPr/>
        <a:lstStyle/>
        <a:p>
          <a:pPr rtl="0"/>
          <a:r>
            <a:rPr lang="en-US" altLang="zh-CN"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ABAC</a:t>
          </a:r>
          <a:r>
            <a:rPr lang="zh-CN" altLang="en-US" sz="2000" b="0" dirty="0">
              <a:solidFill>
                <a:sysClr val="windowText" lastClr="000000"/>
              </a:solidFill>
              <a:effectLst/>
              <a:latin typeface="黑体" panose="02010609060101010101" pitchFamily="49" charset="-122"/>
              <a:ea typeface="黑体" panose="02010609060101010101" pitchFamily="49" charset="-122"/>
            </a:rPr>
            <a:t>允许无限数量的属性组合起来以满足任何访问控制规则</a:t>
          </a:r>
          <a:endParaRPr lang="en-US" sz="2000" b="0" dirty="0">
            <a:solidFill>
              <a:sysClr val="windowText" lastClr="000000"/>
            </a:solidFill>
            <a:effectLst/>
            <a:latin typeface="黑体" panose="02010609060101010101" pitchFamily="49" charset="-122"/>
            <a:ea typeface="黑体" panose="02010609060101010101" pitchFamily="49" charset="-122"/>
          </a:endParaRPr>
        </a:p>
      </dgm:t>
    </dgm:pt>
    <dgm:pt modelId="{D715F042-3D55-FB4B-8125-62B9B54735D2}" type="parTrans" cxnId="{EA2E20DF-DBDA-BB4B-A1C9-E4A52EF54AB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AF7ED2F1-94C4-734C-9ECA-46C914476433}" type="sibTrans" cxnId="{EA2E20DF-DBDA-BB4B-A1C9-E4A52EF54ABE}">
      <dgm:prSet/>
      <dgm:spPr/>
      <dgm:t>
        <a:bodyPr/>
        <a:lstStyle/>
        <a:p>
          <a:endParaRPr lang="en-US" b="0">
            <a:solidFill>
              <a:sysClr val="windowText" lastClr="000000"/>
            </a:solidFill>
            <a:effectLst/>
            <a:latin typeface="黑体" panose="02010609060101010101" pitchFamily="49" charset="-122"/>
            <a:ea typeface="黑体" panose="02010609060101010101" pitchFamily="49" charset="-122"/>
          </a:endParaRPr>
        </a:p>
      </dgm:t>
    </dgm:pt>
    <dgm:pt modelId="{B2F28ED7-988C-45AC-9FCE-4845EFD9C7C0}" type="pres">
      <dgm:prSet presAssocID="{44D43C83-7A3A-CA41-9DEA-B535D386083A}" presName="diagram" presStyleCnt="0">
        <dgm:presLayoutVars>
          <dgm:dir/>
          <dgm:resizeHandles val="exact"/>
        </dgm:presLayoutVars>
      </dgm:prSet>
      <dgm:spPr/>
    </dgm:pt>
    <dgm:pt modelId="{8B7536AD-DAA8-4088-A378-559B8EE49DD1}" type="pres">
      <dgm:prSet presAssocID="{F106D337-AA2E-CD4B-940B-6ED581C4FCF3}" presName="node" presStyleLbl="node1" presStyleIdx="0" presStyleCnt="4">
        <dgm:presLayoutVars>
          <dgm:bulletEnabled val="1"/>
        </dgm:presLayoutVars>
      </dgm:prSet>
      <dgm:spPr/>
    </dgm:pt>
    <dgm:pt modelId="{B437DB85-FCEA-4F6F-8AAA-03B46105025A}" type="pres">
      <dgm:prSet presAssocID="{155A0DD5-8E0C-3D4C-9802-C760C658727A}" presName="sibTrans" presStyleCnt="0"/>
      <dgm:spPr/>
    </dgm:pt>
    <dgm:pt modelId="{DEA838CE-39C7-4428-AA59-8CABA5586916}" type="pres">
      <dgm:prSet presAssocID="{A02B055A-B0FF-174A-8E23-6E56ACAAEE39}" presName="node" presStyleLbl="node1" presStyleIdx="1" presStyleCnt="4">
        <dgm:presLayoutVars>
          <dgm:bulletEnabled val="1"/>
        </dgm:presLayoutVars>
      </dgm:prSet>
      <dgm:spPr/>
    </dgm:pt>
    <dgm:pt modelId="{BD6FB47A-0C9B-46CD-B3D4-33D9D64EE462}" type="pres">
      <dgm:prSet presAssocID="{682D9939-B16C-FE45-B7C8-E2B5956012D5}" presName="sibTrans" presStyleCnt="0"/>
      <dgm:spPr/>
    </dgm:pt>
    <dgm:pt modelId="{07BB7871-9229-4230-B5DF-995F5A4653F5}" type="pres">
      <dgm:prSet presAssocID="{3ECC392A-C46F-E944-B0E3-A2450D3A3606}" presName="node" presStyleLbl="node1" presStyleIdx="2" presStyleCnt="4">
        <dgm:presLayoutVars>
          <dgm:bulletEnabled val="1"/>
        </dgm:presLayoutVars>
      </dgm:prSet>
      <dgm:spPr/>
    </dgm:pt>
    <dgm:pt modelId="{92DF87FE-2B27-40A8-885F-52A055713894}" type="pres">
      <dgm:prSet presAssocID="{8B356F16-041F-7D43-AE3B-77F5DC3C70F8}" presName="sibTrans" presStyleCnt="0"/>
      <dgm:spPr/>
    </dgm:pt>
    <dgm:pt modelId="{6C1D54B6-8915-4C36-9C29-E279D5D09DEF}" type="pres">
      <dgm:prSet presAssocID="{C8A244C1-761C-A949-A632-15A9D50FAF4B}" presName="node" presStyleLbl="node1" presStyleIdx="3" presStyleCnt="4">
        <dgm:presLayoutVars>
          <dgm:bulletEnabled val="1"/>
        </dgm:presLayoutVars>
      </dgm:prSet>
      <dgm:spPr/>
    </dgm:pt>
  </dgm:ptLst>
  <dgm:cxnLst>
    <dgm:cxn modelId="{81FBC905-5A44-44FB-968D-0AE1D86EE231}" type="presOf" srcId="{3ECC392A-C46F-E944-B0E3-A2450D3A3606}" destId="{07BB7871-9229-4230-B5DF-995F5A4653F5}" srcOrd="0" destOrd="0" presId="urn:microsoft.com/office/officeart/2005/8/layout/default"/>
    <dgm:cxn modelId="{C6E54507-CB26-424A-A736-9AC8AA71FA5E}" srcId="{44D43C83-7A3A-CA41-9DEA-B535D386083A}" destId="{F106D337-AA2E-CD4B-940B-6ED581C4FCF3}" srcOrd="0" destOrd="0" parTransId="{9D82D345-4AB6-554A-A4FD-261419D4F540}" sibTransId="{155A0DD5-8E0C-3D4C-9802-C760C658727A}"/>
    <dgm:cxn modelId="{ED4BA5C7-8C79-4E30-A482-FDAE26B42B8C}" type="presOf" srcId="{A02B055A-B0FF-174A-8E23-6E56ACAAEE39}" destId="{DEA838CE-39C7-4428-AA59-8CABA5586916}" srcOrd="0" destOrd="0" presId="urn:microsoft.com/office/officeart/2005/8/layout/default"/>
    <dgm:cxn modelId="{F1CDA9D5-135D-C44B-AEBD-CA63B571E30E}" srcId="{44D43C83-7A3A-CA41-9DEA-B535D386083A}" destId="{3ECC392A-C46F-E944-B0E3-A2450D3A3606}" srcOrd="2" destOrd="0" parTransId="{A66FC1AE-F4A2-AE45-8186-7D0A81C06CB9}" sibTransId="{8B356F16-041F-7D43-AE3B-77F5DC3C70F8}"/>
    <dgm:cxn modelId="{08BF09D6-EB2A-48A1-A37F-A8F5334DE4CA}" type="presOf" srcId="{F106D337-AA2E-CD4B-940B-6ED581C4FCF3}" destId="{8B7536AD-DAA8-4088-A378-559B8EE49DD1}" srcOrd="0" destOrd="0" presId="urn:microsoft.com/office/officeart/2005/8/layout/default"/>
    <dgm:cxn modelId="{2BC202DB-AEB8-7D43-AF31-DF6377818381}" srcId="{44D43C83-7A3A-CA41-9DEA-B535D386083A}" destId="{A02B055A-B0FF-174A-8E23-6E56ACAAEE39}" srcOrd="1" destOrd="0" parTransId="{5B7EA543-DD9D-F64A-95C8-1FA56CC39934}" sibTransId="{682D9939-B16C-FE45-B7C8-E2B5956012D5}"/>
    <dgm:cxn modelId="{EA2E20DF-DBDA-BB4B-A1C9-E4A52EF54ABE}" srcId="{44D43C83-7A3A-CA41-9DEA-B535D386083A}" destId="{C8A244C1-761C-A949-A632-15A9D50FAF4B}" srcOrd="3" destOrd="0" parTransId="{D715F042-3D55-FB4B-8125-62B9B54735D2}" sibTransId="{AF7ED2F1-94C4-734C-9ECA-46C914476433}"/>
    <dgm:cxn modelId="{03B56EE8-DEE2-4D39-80E5-6FBA8E5DB2D0}" type="presOf" srcId="{44D43C83-7A3A-CA41-9DEA-B535D386083A}" destId="{B2F28ED7-988C-45AC-9FCE-4845EFD9C7C0}" srcOrd="0" destOrd="0" presId="urn:microsoft.com/office/officeart/2005/8/layout/default"/>
    <dgm:cxn modelId="{F35F95FF-2611-4008-B044-9FB2BF50C196}" type="presOf" srcId="{C8A244C1-761C-A949-A632-15A9D50FAF4B}" destId="{6C1D54B6-8915-4C36-9C29-E279D5D09DEF}" srcOrd="0" destOrd="0" presId="urn:microsoft.com/office/officeart/2005/8/layout/default"/>
    <dgm:cxn modelId="{55F8F6BF-CF68-457C-A95C-374E00E76E10}" type="presParOf" srcId="{B2F28ED7-988C-45AC-9FCE-4845EFD9C7C0}" destId="{8B7536AD-DAA8-4088-A378-559B8EE49DD1}" srcOrd="0" destOrd="0" presId="urn:microsoft.com/office/officeart/2005/8/layout/default"/>
    <dgm:cxn modelId="{E00AF59D-2FF8-4D4E-9E59-ECD06B769A1C}" type="presParOf" srcId="{B2F28ED7-988C-45AC-9FCE-4845EFD9C7C0}" destId="{B437DB85-FCEA-4F6F-8AAA-03B46105025A}" srcOrd="1" destOrd="0" presId="urn:microsoft.com/office/officeart/2005/8/layout/default"/>
    <dgm:cxn modelId="{904628A2-B1FB-480C-A53F-12128242CC15}" type="presParOf" srcId="{B2F28ED7-988C-45AC-9FCE-4845EFD9C7C0}" destId="{DEA838CE-39C7-4428-AA59-8CABA5586916}" srcOrd="2" destOrd="0" presId="urn:microsoft.com/office/officeart/2005/8/layout/default"/>
    <dgm:cxn modelId="{24750BD2-C5CC-4D0E-908D-FD1508250536}" type="presParOf" srcId="{B2F28ED7-988C-45AC-9FCE-4845EFD9C7C0}" destId="{BD6FB47A-0C9B-46CD-B3D4-33D9D64EE462}" srcOrd="3" destOrd="0" presId="urn:microsoft.com/office/officeart/2005/8/layout/default"/>
    <dgm:cxn modelId="{900C6624-D0E4-4024-891D-ACACFC1FB767}" type="presParOf" srcId="{B2F28ED7-988C-45AC-9FCE-4845EFD9C7C0}" destId="{07BB7871-9229-4230-B5DF-995F5A4653F5}" srcOrd="4" destOrd="0" presId="urn:microsoft.com/office/officeart/2005/8/layout/default"/>
    <dgm:cxn modelId="{E08DDD0C-B27B-486B-AB3C-A550230A1B6A}" type="presParOf" srcId="{B2F28ED7-988C-45AC-9FCE-4845EFD9C7C0}" destId="{92DF87FE-2B27-40A8-885F-52A055713894}" srcOrd="5" destOrd="0" presId="urn:microsoft.com/office/officeart/2005/8/layout/default"/>
    <dgm:cxn modelId="{80FC671B-7436-4540-9952-7F682B2EC5C2}" type="presParOf" srcId="{B2F28ED7-988C-45AC-9FCE-4845EFD9C7C0}" destId="{6C1D54B6-8915-4C36-9C29-E279D5D09DEF}" srcOrd="6"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AD4F6F-12DD-4936-88E4-E6593405DC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32A7359-68A8-4510-9A8A-AAD27EB04C00}">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Times New Roman" panose="02020603050405020304" pitchFamily="18" charset="0"/>
              <a:cs typeface="Times New Roman" panose="02020603050405020304" pitchFamily="18" charset="0"/>
            </a:rPr>
            <a:t>资源管理</a:t>
          </a:r>
          <a:endParaRPr lang="zh-CN" sz="2400" dirty="0">
            <a:solidFill>
              <a:sysClr val="windowText" lastClr="000000"/>
            </a:solidFill>
            <a:latin typeface="Times New Roman" panose="02020603050405020304" pitchFamily="18" charset="0"/>
            <a:cs typeface="Times New Roman" panose="02020603050405020304" pitchFamily="18" charset="0"/>
          </a:endParaRPr>
        </a:p>
      </dgm:t>
    </dgm:pt>
    <dgm:pt modelId="{565C6B46-5D57-44DD-B2FD-4CB6681B1B7F}" type="parTrans" cxnId="{EBA1799C-1E51-48D0-8E00-0B8755B846F6}">
      <dgm:prSet/>
      <dgm:spPr/>
      <dgm:t>
        <a:bodyPr/>
        <a:lstStyle/>
        <a:p>
          <a:endParaRPr lang="zh-CN" altLang="en-US"/>
        </a:p>
      </dgm:t>
    </dgm:pt>
    <dgm:pt modelId="{874C1AE5-3517-41E8-9BDB-C0F32E190EA2}" type="sibTrans" cxnId="{EBA1799C-1E51-48D0-8E00-0B8755B846F6}">
      <dgm:prSet/>
      <dgm:spPr/>
      <dgm:t>
        <a:bodyPr/>
        <a:lstStyle/>
        <a:p>
          <a:endParaRPr lang="zh-CN" altLang="en-US"/>
        </a:p>
      </dgm:t>
    </dgm:pt>
    <dgm:pt modelId="{236149D7-12EE-4154-9090-D955F08D81F3}">
      <dgm:prSet custT="1"/>
      <dgm:spPr>
        <a:solidFill>
          <a:schemeClr val="bg1">
            <a:alpha val="90000"/>
          </a:schemeClr>
        </a:solidFill>
        <a:ln>
          <a:solidFill>
            <a:schemeClr val="accent5">
              <a:lumMod val="60000"/>
              <a:lumOff val="40000"/>
            </a:schemeClr>
          </a:solidFill>
        </a:ln>
      </dgm:spPr>
      <dgm:t>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该要素主要为需要访问控制的资源制定规则</a:t>
          </a:r>
          <a:endParaRPr lang="zh-CN" sz="1800" dirty="0">
            <a:latin typeface="Times New Roman" panose="02020603050405020304" pitchFamily="18" charset="0"/>
            <a:ea typeface="黑体" panose="02010609060101010101" pitchFamily="49" charset="-122"/>
            <a:cs typeface="Times New Roman" panose="02020603050405020304" pitchFamily="18" charset="0"/>
          </a:endParaRPr>
        </a:p>
      </dgm:t>
    </dgm:pt>
    <dgm:pt modelId="{9236645B-0801-4FCA-B4E5-F4618CE28B12}" type="parTrans" cxnId="{BB296890-5E79-47BE-A921-27E71C0596D8}">
      <dgm:prSet/>
      <dgm:spPr/>
      <dgm:t>
        <a:bodyPr/>
        <a:lstStyle/>
        <a:p>
          <a:endParaRPr lang="zh-CN" altLang="en-US"/>
        </a:p>
      </dgm:t>
    </dgm:pt>
    <dgm:pt modelId="{C436B572-842B-4B3B-A4E7-F9F6903FE036}" type="sibTrans" cxnId="{BB296890-5E79-47BE-A921-27E71C0596D8}">
      <dgm:prSet/>
      <dgm:spPr/>
      <dgm:t>
        <a:bodyPr/>
        <a:lstStyle/>
        <a:p>
          <a:endParaRPr lang="zh-CN" altLang="en-US"/>
        </a:p>
      </dgm:t>
    </dgm:pt>
    <dgm:pt modelId="{FE8F5DF0-5454-4668-B724-083F3BCA7F58}">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特权管理</a:t>
          </a:r>
          <a:endParaRPr 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1D9804D2-EEC5-439C-BDE7-10F07606DD8F}" type="parTrans" cxnId="{BC2C9F7C-1B16-4D75-818E-9D5195D3DC0F}">
      <dgm:prSet/>
      <dgm:spPr/>
      <dgm:t>
        <a:bodyPr/>
        <a:lstStyle/>
        <a:p>
          <a:endParaRPr lang="zh-CN" altLang="en-US"/>
        </a:p>
      </dgm:t>
    </dgm:pt>
    <dgm:pt modelId="{171F1B3A-6558-40B8-99F3-BB3E83CCE0A0}" type="sibTrans" cxnId="{BC2C9F7C-1B16-4D75-818E-9D5195D3DC0F}">
      <dgm:prSet/>
      <dgm:spPr/>
      <dgm:t>
        <a:bodyPr/>
        <a:lstStyle/>
        <a:p>
          <a:endParaRPr lang="zh-CN" altLang="en-US"/>
        </a:p>
      </dgm:t>
    </dgm:pt>
    <dgm:pt modelId="{042DAFAC-54B1-4A2B-8CD3-30A6F59B70C8}">
      <dgm:prSet custT="1"/>
      <dgm:spPr>
        <a:solidFill>
          <a:schemeClr val="bg1">
            <a:alpha val="90000"/>
          </a:schemeClr>
        </a:solidFill>
        <a:ln>
          <a:solidFill>
            <a:schemeClr val="accent5">
              <a:lumMod val="60000"/>
              <a:lumOff val="40000"/>
            </a:schemeClr>
          </a:solidFill>
        </a:ln>
      </dgm:spPr>
      <dgm:t>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该要素主要建立和维护组成个体访问轮廓的资格或特权属性</a:t>
          </a:r>
        </a:p>
      </dgm:t>
    </dgm:pt>
    <dgm:pt modelId="{C64E5A7F-C697-44CC-977A-03B9A0D2D34A}" type="parTrans" cxnId="{5E93060E-1483-41D9-8632-C3BE1D8E3A82}">
      <dgm:prSet/>
      <dgm:spPr/>
      <dgm:t>
        <a:bodyPr/>
        <a:lstStyle/>
        <a:p>
          <a:endParaRPr lang="zh-CN" altLang="en-US"/>
        </a:p>
      </dgm:t>
    </dgm:pt>
    <dgm:pt modelId="{B2150FB2-5478-4F36-93D1-B08A9C29BB37}" type="sibTrans" cxnId="{5E93060E-1483-41D9-8632-C3BE1D8E3A82}">
      <dgm:prSet/>
      <dgm:spPr/>
      <dgm:t>
        <a:bodyPr/>
        <a:lstStyle/>
        <a:p>
          <a:endParaRPr lang="zh-CN" altLang="en-US"/>
        </a:p>
      </dgm:t>
    </dgm:pt>
    <dgm:pt modelId="{2E957953-7745-47D5-B711-64C5ADCF9643}">
      <dgm:prSet custT="1"/>
      <dgm:spPr>
        <a:noFill/>
        <a:ln w="38100" cmpd="thickThin">
          <a:solidFill>
            <a:schemeClr val="accent5">
              <a:lumMod val="75000"/>
            </a:schemeClr>
          </a:solidFill>
        </a:ln>
      </dgm:spPr>
      <dgm:t>
        <a:bodyPr/>
        <a:lstStyle/>
        <a:p>
          <a:r>
            <a:rPr lang="zh-CN" altLang="en-US"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策略管理</a:t>
          </a:r>
          <a:endParaRPr lang="zh-CN" sz="24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E32C586E-93F1-4B72-890A-2B5D4ECB0AC7}" type="parTrans" cxnId="{255A0A9F-16D4-4EB1-A385-DD3CBDA46BF2}">
      <dgm:prSet/>
      <dgm:spPr/>
      <dgm:t>
        <a:bodyPr/>
        <a:lstStyle/>
        <a:p>
          <a:endParaRPr lang="zh-CN" altLang="en-US"/>
        </a:p>
      </dgm:t>
    </dgm:pt>
    <dgm:pt modelId="{2601A213-05D3-4FAA-BA05-2BCF65A2D90C}" type="sibTrans" cxnId="{255A0A9F-16D4-4EB1-A385-DD3CBDA46BF2}">
      <dgm:prSet/>
      <dgm:spPr/>
      <dgm:t>
        <a:bodyPr/>
        <a:lstStyle/>
        <a:p>
          <a:endParaRPr lang="zh-CN" altLang="en-US"/>
        </a:p>
      </dgm:t>
    </dgm:pt>
    <dgm:pt modelId="{52D3CC9E-4588-47EE-8EF0-81B3C290A252}">
      <dgm:prSet custT="1"/>
      <dgm:spPr>
        <a:solidFill>
          <a:schemeClr val="bg1">
            <a:alpha val="90000"/>
          </a:schemeClr>
        </a:solidFill>
        <a:ln>
          <a:solidFill>
            <a:schemeClr val="accent5">
              <a:lumMod val="60000"/>
              <a:lumOff val="40000"/>
            </a:schemeClr>
          </a:solidFill>
        </a:ln>
      </dgm:spPr>
      <dgm:t>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该要素在访问交易中控制什么是允许的，什么是不允许的</a:t>
          </a:r>
          <a:endParaRPr lang="zh-CN" sz="1800" dirty="0">
            <a:latin typeface="Times New Roman" panose="02020603050405020304" pitchFamily="18" charset="0"/>
            <a:ea typeface="黑体" panose="02010609060101010101" pitchFamily="49" charset="-122"/>
            <a:cs typeface="Times New Roman" panose="02020603050405020304" pitchFamily="18" charset="0"/>
          </a:endParaRPr>
        </a:p>
      </dgm:t>
    </dgm:pt>
    <dgm:pt modelId="{D19C1727-FB81-4C81-B69A-BA53C35EF780}" type="parTrans" cxnId="{A96E4044-29D8-402E-906D-2401386918F9}">
      <dgm:prSet/>
      <dgm:spPr/>
      <dgm:t>
        <a:bodyPr/>
        <a:lstStyle/>
        <a:p>
          <a:endParaRPr lang="zh-CN" altLang="en-US"/>
        </a:p>
      </dgm:t>
    </dgm:pt>
    <dgm:pt modelId="{AC3D9915-FF35-4B09-8EC0-F2E0DB5C6685}" type="sibTrans" cxnId="{A96E4044-29D8-402E-906D-2401386918F9}">
      <dgm:prSet/>
      <dgm:spPr/>
      <dgm:t>
        <a:bodyPr/>
        <a:lstStyle/>
        <a:p>
          <a:endParaRPr lang="zh-CN" altLang="en-US"/>
        </a:p>
      </dgm:t>
    </dgm:pt>
    <dgm:pt modelId="{6C415B45-B2CC-409B-BF4F-D14C9944660F}">
      <dgm:prSet custT="1"/>
      <dgm:spPr>
        <a:solidFill>
          <a:schemeClr val="bg1">
            <a:alpha val="90000"/>
          </a:schemeClr>
        </a:solidFill>
        <a:ln>
          <a:solidFill>
            <a:schemeClr val="accent5">
              <a:lumMod val="60000"/>
              <a:lumOff val="40000"/>
            </a:schemeClr>
          </a:solidFill>
        </a:ln>
      </dgm:spPr>
      <dgm:t>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规则包括凭证要求和访问特定功能单元中的特定资源所需的用户属性、资源属性和环境条件</a:t>
          </a:r>
          <a:endParaRPr lang="zh-CN" sz="1800" dirty="0">
            <a:latin typeface="Times New Roman" panose="02020603050405020304" pitchFamily="18" charset="0"/>
            <a:ea typeface="黑体" panose="02010609060101010101" pitchFamily="49" charset="-122"/>
            <a:cs typeface="Times New Roman" panose="02020603050405020304" pitchFamily="18" charset="0"/>
          </a:endParaRPr>
        </a:p>
      </dgm:t>
    </dgm:pt>
    <dgm:pt modelId="{DCAB09EB-E313-49B2-A0E3-7EF43F0BD549}" type="parTrans" cxnId="{CF2A118A-1DAF-4081-8EB9-C6BE29673545}">
      <dgm:prSet/>
      <dgm:spPr/>
      <dgm:t>
        <a:bodyPr/>
        <a:lstStyle/>
        <a:p>
          <a:endParaRPr lang="zh-CN" altLang="en-US"/>
        </a:p>
      </dgm:t>
    </dgm:pt>
    <dgm:pt modelId="{95B3ED50-1CA5-4EC8-A12E-7D0734AA3441}" type="sibTrans" cxnId="{CF2A118A-1DAF-4081-8EB9-C6BE29673545}">
      <dgm:prSet/>
      <dgm:spPr/>
      <dgm:t>
        <a:bodyPr/>
        <a:lstStyle/>
        <a:p>
          <a:endParaRPr lang="zh-CN" altLang="en-US"/>
        </a:p>
      </dgm:t>
    </dgm:pt>
    <dgm:pt modelId="{E9C13C42-DCB9-4965-92ED-269855F853DC}">
      <dgm:prSet custT="1"/>
      <dgm:spPr>
        <a:solidFill>
          <a:schemeClr val="bg1">
            <a:alpha val="90000"/>
          </a:schemeClr>
        </a:solidFill>
        <a:ln>
          <a:solidFill>
            <a:schemeClr val="accent5">
              <a:lumMod val="60000"/>
              <a:lumOff val="40000"/>
            </a:schemeClr>
          </a:solidFill>
        </a:ln>
      </dgm:spPr>
      <dgm:t>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这些属性代表了个体的特征，可以用其作为指定访问物理和逻辑资源决策的基础</a:t>
          </a:r>
        </a:p>
      </dgm:t>
    </dgm:pt>
    <dgm:pt modelId="{B7E304FD-8656-4EF1-A35C-A447250A6235}" type="parTrans" cxnId="{1E91E783-0791-4416-99F8-D8DE29B5E997}">
      <dgm:prSet/>
      <dgm:spPr/>
      <dgm:t>
        <a:bodyPr/>
        <a:lstStyle/>
        <a:p>
          <a:endParaRPr lang="zh-CN" altLang="en-US"/>
        </a:p>
      </dgm:t>
    </dgm:pt>
    <dgm:pt modelId="{966B15D7-D61B-41F7-A90C-C35660CEDCF0}" type="sibTrans" cxnId="{1E91E783-0791-4416-99F8-D8DE29B5E997}">
      <dgm:prSet/>
      <dgm:spPr/>
      <dgm:t>
        <a:bodyPr/>
        <a:lstStyle/>
        <a:p>
          <a:endParaRPr lang="zh-CN" altLang="en-US"/>
        </a:p>
      </dgm:t>
    </dgm:pt>
    <dgm:pt modelId="{AA4E264B-6B5A-4325-8089-141FE3D40BA7}">
      <dgm:prSet custT="1"/>
      <dgm:spPr>
        <a:solidFill>
          <a:schemeClr val="bg1">
            <a:alpha val="90000"/>
          </a:schemeClr>
        </a:solidFill>
        <a:ln>
          <a:solidFill>
            <a:schemeClr val="accent5">
              <a:lumMod val="60000"/>
              <a:lumOff val="40000"/>
            </a:schemeClr>
          </a:solidFill>
        </a:ln>
      </dgm:spPr>
      <dgm:t>
        <a:bodyPr/>
        <a:lstStyle/>
        <a:p>
          <a:r>
            <a:rPr lang="zh-CN" altLang="en-US" sz="1800" dirty="0">
              <a:latin typeface="Times New Roman" panose="02020603050405020304" pitchFamily="18" charset="0"/>
              <a:ea typeface="黑体" panose="02010609060101010101" pitchFamily="49" charset="-122"/>
              <a:cs typeface="Times New Roman" panose="02020603050405020304" pitchFamily="18" charset="0"/>
            </a:rPr>
            <a:t>特权被认为是可以连接到数字身份的属性</a:t>
          </a:r>
        </a:p>
      </dgm:t>
    </dgm:pt>
    <dgm:pt modelId="{FD301330-E225-4750-A8EA-EEBBCCF10E16}" type="parTrans" cxnId="{EA8E1B33-EA27-4765-8683-C8E61B159BE9}">
      <dgm:prSet/>
      <dgm:spPr/>
      <dgm:t>
        <a:bodyPr/>
        <a:lstStyle/>
        <a:p>
          <a:endParaRPr lang="zh-CN" altLang="en-US"/>
        </a:p>
      </dgm:t>
    </dgm:pt>
    <dgm:pt modelId="{2276D827-0234-49F3-9734-1D9AF8496971}" type="sibTrans" cxnId="{EA8E1B33-EA27-4765-8683-C8E61B159BE9}">
      <dgm:prSet/>
      <dgm:spPr/>
      <dgm:t>
        <a:bodyPr/>
        <a:lstStyle/>
        <a:p>
          <a:endParaRPr lang="zh-CN" altLang="en-US"/>
        </a:p>
      </dgm:t>
    </dgm:pt>
    <dgm:pt modelId="{4FC264ED-989D-41CF-BE9A-E84DDB6D62FF}" type="pres">
      <dgm:prSet presAssocID="{6CAD4F6F-12DD-4936-88E4-E6593405DCB1}" presName="Name0" presStyleCnt="0">
        <dgm:presLayoutVars>
          <dgm:dir/>
          <dgm:animLvl val="lvl"/>
          <dgm:resizeHandles val="exact"/>
        </dgm:presLayoutVars>
      </dgm:prSet>
      <dgm:spPr/>
    </dgm:pt>
    <dgm:pt modelId="{B9B918F6-2419-40C5-8F5E-FDE7D8A0DC0E}" type="pres">
      <dgm:prSet presAssocID="{432A7359-68A8-4510-9A8A-AAD27EB04C00}" presName="linNode" presStyleCnt="0"/>
      <dgm:spPr/>
    </dgm:pt>
    <dgm:pt modelId="{175992FB-81F3-4A25-88FC-452003878905}" type="pres">
      <dgm:prSet presAssocID="{432A7359-68A8-4510-9A8A-AAD27EB04C00}" presName="parentText" presStyleLbl="node1" presStyleIdx="0" presStyleCnt="3" custScaleX="66761">
        <dgm:presLayoutVars>
          <dgm:chMax val="1"/>
          <dgm:bulletEnabled val="1"/>
        </dgm:presLayoutVars>
      </dgm:prSet>
      <dgm:spPr/>
    </dgm:pt>
    <dgm:pt modelId="{3199F239-1996-46A7-8A58-56E589EF32EA}" type="pres">
      <dgm:prSet presAssocID="{432A7359-68A8-4510-9A8A-AAD27EB04C00}" presName="descendantText" presStyleLbl="alignAccFollowNode1" presStyleIdx="0" presStyleCnt="3" custScaleX="174643" custScaleY="117110">
        <dgm:presLayoutVars>
          <dgm:bulletEnabled val="1"/>
        </dgm:presLayoutVars>
      </dgm:prSet>
      <dgm:spPr/>
    </dgm:pt>
    <dgm:pt modelId="{38B24E88-BAC8-4B2B-A4E0-65E8DD70288E}" type="pres">
      <dgm:prSet presAssocID="{874C1AE5-3517-41E8-9BDB-C0F32E190EA2}" presName="sp" presStyleCnt="0"/>
      <dgm:spPr/>
    </dgm:pt>
    <dgm:pt modelId="{86721514-9782-4B7A-B91B-3BAFC3565AE4}" type="pres">
      <dgm:prSet presAssocID="{FE8F5DF0-5454-4668-B724-083F3BCA7F58}" presName="linNode" presStyleCnt="0"/>
      <dgm:spPr/>
    </dgm:pt>
    <dgm:pt modelId="{9B57FBF9-F0AC-4860-AC2E-3851A0AAAD02}" type="pres">
      <dgm:prSet presAssocID="{FE8F5DF0-5454-4668-B724-083F3BCA7F58}" presName="parentText" presStyleLbl="node1" presStyleIdx="1" presStyleCnt="3" custScaleX="66761">
        <dgm:presLayoutVars>
          <dgm:chMax val="1"/>
          <dgm:bulletEnabled val="1"/>
        </dgm:presLayoutVars>
      </dgm:prSet>
      <dgm:spPr/>
    </dgm:pt>
    <dgm:pt modelId="{C97EA34D-2B20-4A2E-B89E-F0B07DDC75FD}" type="pres">
      <dgm:prSet presAssocID="{FE8F5DF0-5454-4668-B724-083F3BCA7F58}" presName="descendantText" presStyleLbl="alignAccFollowNode1" presStyleIdx="1" presStyleCnt="3" custScaleX="175760" custScaleY="117110">
        <dgm:presLayoutVars>
          <dgm:bulletEnabled val="1"/>
        </dgm:presLayoutVars>
      </dgm:prSet>
      <dgm:spPr/>
    </dgm:pt>
    <dgm:pt modelId="{439E20D0-2A77-446D-B26B-C95BD55D8394}" type="pres">
      <dgm:prSet presAssocID="{171F1B3A-6558-40B8-99F3-BB3E83CCE0A0}" presName="sp" presStyleCnt="0"/>
      <dgm:spPr/>
    </dgm:pt>
    <dgm:pt modelId="{85F07DEC-C780-4732-9A14-9A0E21350422}" type="pres">
      <dgm:prSet presAssocID="{2E957953-7745-47D5-B711-64C5ADCF9643}" presName="linNode" presStyleCnt="0"/>
      <dgm:spPr/>
    </dgm:pt>
    <dgm:pt modelId="{71477888-D753-4C40-8CA5-15C36455FF61}" type="pres">
      <dgm:prSet presAssocID="{2E957953-7745-47D5-B711-64C5ADCF9643}" presName="parentText" presStyleLbl="node1" presStyleIdx="2" presStyleCnt="3" custScaleX="66761">
        <dgm:presLayoutVars>
          <dgm:chMax val="1"/>
          <dgm:bulletEnabled val="1"/>
        </dgm:presLayoutVars>
      </dgm:prSet>
      <dgm:spPr/>
    </dgm:pt>
    <dgm:pt modelId="{57A2D72E-A1EE-4B0D-AF37-8903BE0D3BC2}" type="pres">
      <dgm:prSet presAssocID="{2E957953-7745-47D5-B711-64C5ADCF9643}" presName="descendantText" presStyleLbl="alignAccFollowNode1" presStyleIdx="2" presStyleCnt="3" custScaleX="169154" custScaleY="117110">
        <dgm:presLayoutVars>
          <dgm:bulletEnabled val="1"/>
        </dgm:presLayoutVars>
      </dgm:prSet>
      <dgm:spPr/>
    </dgm:pt>
  </dgm:ptLst>
  <dgm:cxnLst>
    <dgm:cxn modelId="{E3B38101-2175-4A49-83D8-2BB4E970290B}" type="presOf" srcId="{FE8F5DF0-5454-4668-B724-083F3BCA7F58}" destId="{9B57FBF9-F0AC-4860-AC2E-3851A0AAAD02}" srcOrd="0" destOrd="0" presId="urn:microsoft.com/office/officeart/2005/8/layout/vList5"/>
    <dgm:cxn modelId="{5E93060E-1483-41D9-8632-C3BE1D8E3A82}" srcId="{FE8F5DF0-5454-4668-B724-083F3BCA7F58}" destId="{042DAFAC-54B1-4A2B-8CD3-30A6F59B70C8}" srcOrd="0" destOrd="0" parTransId="{C64E5A7F-C697-44CC-977A-03B9A0D2D34A}" sibTransId="{B2150FB2-5478-4F36-93D1-B08A9C29BB37}"/>
    <dgm:cxn modelId="{2456772B-F253-46ED-AC63-FC21143609C8}" type="presOf" srcId="{2E957953-7745-47D5-B711-64C5ADCF9643}" destId="{71477888-D753-4C40-8CA5-15C36455FF61}" srcOrd="0" destOrd="0" presId="urn:microsoft.com/office/officeart/2005/8/layout/vList5"/>
    <dgm:cxn modelId="{EA8E1B33-EA27-4765-8683-C8E61B159BE9}" srcId="{FE8F5DF0-5454-4668-B724-083F3BCA7F58}" destId="{AA4E264B-6B5A-4325-8089-141FE3D40BA7}" srcOrd="2" destOrd="0" parTransId="{FD301330-E225-4750-A8EA-EEBBCCF10E16}" sibTransId="{2276D827-0234-49F3-9734-1D9AF8496971}"/>
    <dgm:cxn modelId="{A96E4044-29D8-402E-906D-2401386918F9}" srcId="{2E957953-7745-47D5-B711-64C5ADCF9643}" destId="{52D3CC9E-4588-47EE-8EF0-81B3C290A252}" srcOrd="0" destOrd="0" parTransId="{D19C1727-FB81-4C81-B69A-BA53C35EF780}" sibTransId="{AC3D9915-FF35-4B09-8EC0-F2E0DB5C6685}"/>
    <dgm:cxn modelId="{87359967-5AA7-4E54-AFA0-46D9D85197CC}" type="presOf" srcId="{432A7359-68A8-4510-9A8A-AAD27EB04C00}" destId="{175992FB-81F3-4A25-88FC-452003878905}" srcOrd="0" destOrd="0" presId="urn:microsoft.com/office/officeart/2005/8/layout/vList5"/>
    <dgm:cxn modelId="{A5957A6D-D2C3-4146-BD0B-753E3C73111A}" type="presOf" srcId="{236149D7-12EE-4154-9090-D955F08D81F3}" destId="{3199F239-1996-46A7-8A58-56E589EF32EA}" srcOrd="0" destOrd="0" presId="urn:microsoft.com/office/officeart/2005/8/layout/vList5"/>
    <dgm:cxn modelId="{BC2C9F7C-1B16-4D75-818E-9D5195D3DC0F}" srcId="{6CAD4F6F-12DD-4936-88E4-E6593405DCB1}" destId="{FE8F5DF0-5454-4668-B724-083F3BCA7F58}" srcOrd="1" destOrd="0" parTransId="{1D9804D2-EEC5-439C-BDE7-10F07606DD8F}" sibTransId="{171F1B3A-6558-40B8-99F3-BB3E83CCE0A0}"/>
    <dgm:cxn modelId="{1E91E783-0791-4416-99F8-D8DE29B5E997}" srcId="{FE8F5DF0-5454-4668-B724-083F3BCA7F58}" destId="{E9C13C42-DCB9-4965-92ED-269855F853DC}" srcOrd="1" destOrd="0" parTransId="{B7E304FD-8656-4EF1-A35C-A447250A6235}" sibTransId="{966B15D7-D61B-41F7-A90C-C35660CEDCF0}"/>
    <dgm:cxn modelId="{CF2A118A-1DAF-4081-8EB9-C6BE29673545}" srcId="{432A7359-68A8-4510-9A8A-AAD27EB04C00}" destId="{6C415B45-B2CC-409B-BF4F-D14C9944660F}" srcOrd="1" destOrd="0" parTransId="{DCAB09EB-E313-49B2-A0E3-7EF43F0BD549}" sibTransId="{95B3ED50-1CA5-4EC8-A12E-7D0734AA3441}"/>
    <dgm:cxn modelId="{BB296890-5E79-47BE-A921-27E71C0596D8}" srcId="{432A7359-68A8-4510-9A8A-AAD27EB04C00}" destId="{236149D7-12EE-4154-9090-D955F08D81F3}" srcOrd="0" destOrd="0" parTransId="{9236645B-0801-4FCA-B4E5-F4618CE28B12}" sibTransId="{C436B572-842B-4B3B-A4E7-F9F6903FE036}"/>
    <dgm:cxn modelId="{E9956895-4CEA-47FB-B6F0-6C76A3B77879}" type="presOf" srcId="{AA4E264B-6B5A-4325-8089-141FE3D40BA7}" destId="{C97EA34D-2B20-4A2E-B89E-F0B07DDC75FD}" srcOrd="0" destOrd="2" presId="urn:microsoft.com/office/officeart/2005/8/layout/vList5"/>
    <dgm:cxn modelId="{EBA1799C-1E51-48D0-8E00-0B8755B846F6}" srcId="{6CAD4F6F-12DD-4936-88E4-E6593405DCB1}" destId="{432A7359-68A8-4510-9A8A-AAD27EB04C00}" srcOrd="0" destOrd="0" parTransId="{565C6B46-5D57-44DD-B2FD-4CB6681B1B7F}" sibTransId="{874C1AE5-3517-41E8-9BDB-C0F32E190EA2}"/>
    <dgm:cxn modelId="{255A0A9F-16D4-4EB1-A385-DD3CBDA46BF2}" srcId="{6CAD4F6F-12DD-4936-88E4-E6593405DCB1}" destId="{2E957953-7745-47D5-B711-64C5ADCF9643}" srcOrd="2" destOrd="0" parTransId="{E32C586E-93F1-4B72-890A-2B5D4ECB0AC7}" sibTransId="{2601A213-05D3-4FAA-BA05-2BCF65A2D90C}"/>
    <dgm:cxn modelId="{F733ACB5-4040-43EF-8920-C53187F8D474}" type="presOf" srcId="{52D3CC9E-4588-47EE-8EF0-81B3C290A252}" destId="{57A2D72E-A1EE-4B0D-AF37-8903BE0D3BC2}" srcOrd="0" destOrd="0" presId="urn:microsoft.com/office/officeart/2005/8/layout/vList5"/>
    <dgm:cxn modelId="{55C9EEC2-4C26-4D1E-9074-4C20437F81CD}" type="presOf" srcId="{6CAD4F6F-12DD-4936-88E4-E6593405DCB1}" destId="{4FC264ED-989D-41CF-BE9A-E84DDB6D62FF}" srcOrd="0" destOrd="0" presId="urn:microsoft.com/office/officeart/2005/8/layout/vList5"/>
    <dgm:cxn modelId="{96F7DDED-A979-48D2-A2E6-63B89F6D980C}" type="presOf" srcId="{042DAFAC-54B1-4A2B-8CD3-30A6F59B70C8}" destId="{C97EA34D-2B20-4A2E-B89E-F0B07DDC75FD}" srcOrd="0" destOrd="0" presId="urn:microsoft.com/office/officeart/2005/8/layout/vList5"/>
    <dgm:cxn modelId="{913CA9F7-0BBC-456C-9AEF-B0E633CB6DE6}" type="presOf" srcId="{E9C13C42-DCB9-4965-92ED-269855F853DC}" destId="{C97EA34D-2B20-4A2E-B89E-F0B07DDC75FD}" srcOrd="0" destOrd="1" presId="urn:microsoft.com/office/officeart/2005/8/layout/vList5"/>
    <dgm:cxn modelId="{3827FEFF-EE13-4D39-A8BB-6BD8F81865F7}" type="presOf" srcId="{6C415B45-B2CC-409B-BF4F-D14C9944660F}" destId="{3199F239-1996-46A7-8A58-56E589EF32EA}" srcOrd="0" destOrd="1" presId="urn:microsoft.com/office/officeart/2005/8/layout/vList5"/>
    <dgm:cxn modelId="{F400ED6C-8FB8-4C6E-95C9-52343C93C0C1}" type="presParOf" srcId="{4FC264ED-989D-41CF-BE9A-E84DDB6D62FF}" destId="{B9B918F6-2419-40C5-8F5E-FDE7D8A0DC0E}" srcOrd="0" destOrd="0" presId="urn:microsoft.com/office/officeart/2005/8/layout/vList5"/>
    <dgm:cxn modelId="{89F02239-97C1-4EC4-84CD-90AB731EE824}" type="presParOf" srcId="{B9B918F6-2419-40C5-8F5E-FDE7D8A0DC0E}" destId="{175992FB-81F3-4A25-88FC-452003878905}" srcOrd="0" destOrd="0" presId="urn:microsoft.com/office/officeart/2005/8/layout/vList5"/>
    <dgm:cxn modelId="{4419E575-8AD6-438C-9C20-18092FBC2AC5}" type="presParOf" srcId="{B9B918F6-2419-40C5-8F5E-FDE7D8A0DC0E}" destId="{3199F239-1996-46A7-8A58-56E589EF32EA}" srcOrd="1" destOrd="0" presId="urn:microsoft.com/office/officeart/2005/8/layout/vList5"/>
    <dgm:cxn modelId="{10ACE9C8-B09B-41FE-8D1E-407C45AF450B}" type="presParOf" srcId="{4FC264ED-989D-41CF-BE9A-E84DDB6D62FF}" destId="{38B24E88-BAC8-4B2B-A4E0-65E8DD70288E}" srcOrd="1" destOrd="0" presId="urn:microsoft.com/office/officeart/2005/8/layout/vList5"/>
    <dgm:cxn modelId="{4C651C52-5ADC-4E4C-A160-170993EC2C55}" type="presParOf" srcId="{4FC264ED-989D-41CF-BE9A-E84DDB6D62FF}" destId="{86721514-9782-4B7A-B91B-3BAFC3565AE4}" srcOrd="2" destOrd="0" presId="urn:microsoft.com/office/officeart/2005/8/layout/vList5"/>
    <dgm:cxn modelId="{F4276500-D16F-45C2-8951-D4FFDC416FED}" type="presParOf" srcId="{86721514-9782-4B7A-B91B-3BAFC3565AE4}" destId="{9B57FBF9-F0AC-4860-AC2E-3851A0AAAD02}" srcOrd="0" destOrd="0" presId="urn:microsoft.com/office/officeart/2005/8/layout/vList5"/>
    <dgm:cxn modelId="{859C0BF7-4993-47EB-8A17-333C22CA11B3}" type="presParOf" srcId="{86721514-9782-4B7A-B91B-3BAFC3565AE4}" destId="{C97EA34D-2B20-4A2E-B89E-F0B07DDC75FD}" srcOrd="1" destOrd="0" presId="urn:microsoft.com/office/officeart/2005/8/layout/vList5"/>
    <dgm:cxn modelId="{4471BD60-685A-47D8-B2DD-85B88FAD5F7B}" type="presParOf" srcId="{4FC264ED-989D-41CF-BE9A-E84DDB6D62FF}" destId="{439E20D0-2A77-446D-B26B-C95BD55D8394}" srcOrd="3" destOrd="0" presId="urn:microsoft.com/office/officeart/2005/8/layout/vList5"/>
    <dgm:cxn modelId="{6BEF1E4B-A5A4-4B32-91E8-07C1078D5381}" type="presParOf" srcId="{4FC264ED-989D-41CF-BE9A-E84DDB6D62FF}" destId="{85F07DEC-C780-4732-9A14-9A0E21350422}" srcOrd="4" destOrd="0" presId="urn:microsoft.com/office/officeart/2005/8/layout/vList5"/>
    <dgm:cxn modelId="{FE78AEE9-BC9D-4D51-AF05-60B7BFCF0681}" type="presParOf" srcId="{85F07DEC-C780-4732-9A14-9A0E21350422}" destId="{71477888-D753-4C40-8CA5-15C36455FF61}" srcOrd="0" destOrd="0" presId="urn:microsoft.com/office/officeart/2005/8/layout/vList5"/>
    <dgm:cxn modelId="{7CE4365B-36BC-4535-A26C-2D9E0480729B}" type="presParOf" srcId="{85F07DEC-C780-4732-9A14-9A0E21350422}" destId="{57A2D72E-A1EE-4B0D-AF37-8903BE0D3BC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2E8AD7-56DC-4EAF-B2D6-E5686AC47F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56B40B3B-2722-47CA-9EDB-57BE6E23F2E1}">
      <dgm:prSet custT="1"/>
      <dgm:spPr>
        <a:noFill/>
        <a:ln w="38100" cmpd="thickThin">
          <a:solidFill>
            <a:schemeClr val="accent5">
              <a:lumMod val="75000"/>
            </a:schemeClr>
          </a:solidFill>
          <a:round/>
        </a:ln>
      </dgm:spPr>
      <dgm:t>
        <a:bodyPr/>
        <a:lstStyle/>
        <a:p>
          <a:pPr algn="l"/>
          <a:r>
            <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OpenID</a:t>
          </a:r>
        </a:p>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一个开放性标准，允许用户通过合作网站提供的第三方服务实现身份认证</a:t>
          </a:r>
        </a:p>
      </dgm:t>
    </dgm:pt>
    <dgm:pt modelId="{F5159403-B03B-4F0D-BCCE-5DDDDF0CCC03}" type="parTrans" cxnId="{F8434504-B544-4EF2-A506-2428020307CE}">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1AB67D09-BD93-498F-B79E-2678118A8E3C}" type="sibTrans" cxnId="{F8434504-B544-4EF2-A506-2428020307CE}">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586181E9-51AC-49DC-A8C1-CC553F46A882}">
      <dgm:prSet custT="1"/>
      <dgm:spPr>
        <a:noFill/>
        <a:ln w="38100" cmpd="thickThin">
          <a:solidFill>
            <a:schemeClr val="accent5">
              <a:lumMod val="75000"/>
            </a:schemeClr>
          </a:solidFill>
          <a:round/>
        </a:ln>
      </dgm:spPr>
      <dgm:t>
        <a:bodyPr/>
        <a:lstStyle/>
        <a:p>
          <a:pPr algn="l"/>
          <a:r>
            <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OIDF</a:t>
          </a:r>
        </a:p>
        <a:p>
          <a:pPr algn="l"/>
          <a:r>
            <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OpenID</a:t>
          </a:r>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基金会是由承诺使用、推广和保护</a:t>
          </a:r>
          <a:r>
            <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OpenID</a:t>
          </a:r>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技术的个人和公司组成的非营利性国际组织</a:t>
          </a:r>
        </a:p>
      </dgm:t>
    </dgm:pt>
    <dgm:pt modelId="{A4B4286F-31B6-42FE-832F-8F9A54DA2228}" type="parTrans" cxnId="{2A918B9B-473F-4AF7-B00C-138C1D407D2E}">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04E05D57-9DC2-40B4-B65D-F046F6A15C87}" type="sibTrans" cxnId="{2A918B9B-473F-4AF7-B00C-138C1D407D2E}">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D14C6445-CAF9-4E42-91A9-4AB79E7F3B25}">
      <dgm:prSet custT="1"/>
      <dgm:spPr>
        <a:noFill/>
        <a:ln w="38100" cmpd="thickThin">
          <a:solidFill>
            <a:schemeClr val="accent5">
              <a:lumMod val="75000"/>
            </a:schemeClr>
          </a:solidFill>
          <a:round/>
        </a:ln>
      </dgm:spPr>
      <dgm:t>
        <a:bodyPr/>
        <a:lstStyle/>
        <a:p>
          <a:pPr algn="l"/>
          <a:r>
            <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ICF</a:t>
          </a:r>
        </a:p>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信息卡基金会是由致力于共同发展信息卡生态系统的公司和个人组成的非营利性国际组织</a:t>
          </a:r>
        </a:p>
      </dgm:t>
    </dgm:pt>
    <dgm:pt modelId="{68D82216-B931-4A4B-BEB1-D5AD35E6F242}" type="parTrans" cxnId="{5045D520-74D6-444F-933C-320784BE21E6}">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A7BBCCEE-A1B4-45DC-9FE7-E4CB8E5C20D4}" type="sibTrans" cxnId="{5045D520-74D6-444F-933C-320784BE21E6}">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18A8393F-6ABE-4FAB-A6E5-C199B10195AB}">
      <dgm:prSet custT="1"/>
      <dgm:spPr>
        <a:noFill/>
        <a:ln w="38100" cmpd="thickThin">
          <a:solidFill>
            <a:schemeClr val="accent5">
              <a:lumMod val="75000"/>
            </a:schemeClr>
          </a:solidFill>
          <a:round/>
        </a:ln>
      </dgm:spPr>
      <dgm:t>
        <a:bodyPr/>
        <a:lstStyle/>
        <a:p>
          <a:pPr algn="l"/>
          <a:r>
            <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AXN</a:t>
          </a:r>
        </a:p>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属性交换网络是一个因特网范围的在线网关，其使身份服务提供者和依赖方能够以可负担的成本实现高效访问用户声称、许可且已验证的大量在线身份属性</a:t>
          </a:r>
        </a:p>
      </dgm:t>
    </dgm:pt>
    <dgm:pt modelId="{548C32CF-6DF9-4483-BEF8-5FCF22C45C83}" type="parTrans" cxnId="{D600699B-AA22-4315-80CD-4334F28AAA91}">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26ED1BCF-357B-4594-9495-3D206FED6C28}" type="sibTrans" cxnId="{D600699B-AA22-4315-80CD-4334F28AAA91}">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71520062-F604-41A7-BA92-698D23C19750}">
      <dgm:prSet custT="1"/>
      <dgm:spPr>
        <a:noFill/>
        <a:ln w="38100" cmpd="thickThin">
          <a:solidFill>
            <a:schemeClr val="accent5">
              <a:lumMod val="75000"/>
            </a:schemeClr>
          </a:solidFill>
          <a:round/>
        </a:ln>
      </dgm:spPr>
      <dgm:t>
        <a:bodyPr/>
        <a:lstStyle/>
        <a:p>
          <a:pPr algn="l"/>
          <a:r>
            <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OITF</a:t>
          </a:r>
        </a:p>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开放身份信任框架是一个标准化的、开放性的用于身份和属性交换的信任框架规范，由</a:t>
          </a:r>
          <a:r>
            <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OIDF</a:t>
          </a:r>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ICF</a:t>
          </a:r>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联合开发</a:t>
          </a:r>
          <a:endPar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algn="l"/>
          <a:endPar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371A601D-17FE-440A-9570-6792EEFDF1FE}" type="parTrans" cxnId="{3A3038DE-441E-4370-9322-53D30F29389D}">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6DA221DF-3304-4F07-AB72-2EA58810C277}" type="sibTrans" cxnId="{3A3038DE-441E-4370-9322-53D30F29389D}">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FC04E376-41B5-4295-A56C-6B60712BFE06}">
      <dgm:prSet custT="1"/>
      <dgm:spPr>
        <a:noFill/>
        <a:ln w="38100" cmpd="thickThin">
          <a:solidFill>
            <a:schemeClr val="accent5">
              <a:lumMod val="75000"/>
            </a:schemeClr>
          </a:solidFill>
          <a:round/>
        </a:ln>
      </dgm:spPr>
      <dgm:t>
        <a:bodyPr/>
        <a:lstStyle/>
        <a:p>
          <a:pPr algn="l"/>
          <a:r>
            <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OIX</a:t>
          </a:r>
        </a:p>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开放身份交换公司是一个独立且中立的遵循开放身份信任框架模型的国际证书信任框架提供者</a:t>
          </a:r>
          <a:endPar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A774BA92-1A39-46EA-852A-0FE0BE451847}" type="parTrans" cxnId="{C0256920-1180-4191-B7D0-8A4992545414}">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4111DCC4-0FF2-458A-AC9A-70457B5A679A}" type="sibTrans" cxnId="{C0256920-1180-4191-B7D0-8A4992545414}">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0A83342D-647E-4B3B-83AA-1272981118C0}" type="pres">
      <dgm:prSet presAssocID="{012E8AD7-56DC-4EAF-B2D6-E5686AC47FFA}" presName="diagram" presStyleCnt="0">
        <dgm:presLayoutVars>
          <dgm:dir/>
          <dgm:resizeHandles val="exact"/>
        </dgm:presLayoutVars>
      </dgm:prSet>
      <dgm:spPr/>
    </dgm:pt>
    <dgm:pt modelId="{0CD432E8-6608-4E51-B8EE-D77C09EA59A8}" type="pres">
      <dgm:prSet presAssocID="{56B40B3B-2722-47CA-9EDB-57BE6E23F2E1}" presName="node" presStyleLbl="node1" presStyleIdx="0" presStyleCnt="6" custScaleY="121638">
        <dgm:presLayoutVars>
          <dgm:bulletEnabled val="1"/>
        </dgm:presLayoutVars>
      </dgm:prSet>
      <dgm:spPr/>
    </dgm:pt>
    <dgm:pt modelId="{EA360DC7-557A-41F0-8857-24A7CA6487C0}" type="pres">
      <dgm:prSet presAssocID="{1AB67D09-BD93-498F-B79E-2678118A8E3C}" presName="sibTrans" presStyleCnt="0"/>
      <dgm:spPr/>
    </dgm:pt>
    <dgm:pt modelId="{D93664A4-ED02-4399-98D4-93ADF4F71D88}" type="pres">
      <dgm:prSet presAssocID="{586181E9-51AC-49DC-A8C1-CC553F46A882}" presName="node" presStyleLbl="node1" presStyleIdx="1" presStyleCnt="6" custScaleX="103506" custScaleY="121638">
        <dgm:presLayoutVars>
          <dgm:bulletEnabled val="1"/>
        </dgm:presLayoutVars>
      </dgm:prSet>
      <dgm:spPr/>
    </dgm:pt>
    <dgm:pt modelId="{3DA5708D-EA34-42C6-B7B0-9FB6438A50F1}" type="pres">
      <dgm:prSet presAssocID="{04E05D57-9DC2-40B4-B65D-F046F6A15C87}" presName="sibTrans" presStyleCnt="0"/>
      <dgm:spPr/>
    </dgm:pt>
    <dgm:pt modelId="{758A7E1A-1A24-4C81-9FD1-B8A3F7476FA1}" type="pres">
      <dgm:prSet presAssocID="{D14C6445-CAF9-4E42-91A9-4AB79E7F3B25}" presName="node" presStyleLbl="node1" presStyleIdx="2" presStyleCnt="6" custScaleY="121638">
        <dgm:presLayoutVars>
          <dgm:bulletEnabled val="1"/>
        </dgm:presLayoutVars>
      </dgm:prSet>
      <dgm:spPr/>
    </dgm:pt>
    <dgm:pt modelId="{C354375B-54EB-451A-AFBB-84681FF9C11B}" type="pres">
      <dgm:prSet presAssocID="{A7BBCCEE-A1B4-45DC-9FE7-E4CB8E5C20D4}" presName="sibTrans" presStyleCnt="0"/>
      <dgm:spPr/>
    </dgm:pt>
    <dgm:pt modelId="{D3854103-87A3-49E1-8538-2E20A9E6C104}" type="pres">
      <dgm:prSet presAssocID="{71520062-F604-41A7-BA92-698D23C19750}" presName="node" presStyleLbl="node1" presStyleIdx="3" presStyleCnt="6" custScaleY="146455">
        <dgm:presLayoutVars>
          <dgm:bulletEnabled val="1"/>
        </dgm:presLayoutVars>
      </dgm:prSet>
      <dgm:spPr/>
    </dgm:pt>
    <dgm:pt modelId="{03530EDB-91A2-462F-A0DA-0D0C98DC5D27}" type="pres">
      <dgm:prSet presAssocID="{6DA221DF-3304-4F07-AB72-2EA58810C277}" presName="sibTrans" presStyleCnt="0"/>
      <dgm:spPr/>
    </dgm:pt>
    <dgm:pt modelId="{79D26D63-42E3-4B42-879F-7D30FC5433C5}" type="pres">
      <dgm:prSet presAssocID="{FC04E376-41B5-4295-A56C-6B60712BFE06}" presName="node" presStyleLbl="node1" presStyleIdx="4" presStyleCnt="6" custScaleY="146455">
        <dgm:presLayoutVars>
          <dgm:bulletEnabled val="1"/>
        </dgm:presLayoutVars>
      </dgm:prSet>
      <dgm:spPr/>
    </dgm:pt>
    <dgm:pt modelId="{A298D73C-3E37-4D23-9147-EDF6585AE816}" type="pres">
      <dgm:prSet presAssocID="{4111DCC4-0FF2-458A-AC9A-70457B5A679A}" presName="sibTrans" presStyleCnt="0"/>
      <dgm:spPr/>
    </dgm:pt>
    <dgm:pt modelId="{43BB1D92-B1EF-471A-99F3-798313F0E376}" type="pres">
      <dgm:prSet presAssocID="{18A8393F-6ABE-4FAB-A6E5-C199B10195AB}" presName="node" presStyleLbl="node1" presStyleIdx="5" presStyleCnt="6" custScaleY="146455">
        <dgm:presLayoutVars>
          <dgm:bulletEnabled val="1"/>
        </dgm:presLayoutVars>
      </dgm:prSet>
      <dgm:spPr/>
    </dgm:pt>
  </dgm:ptLst>
  <dgm:cxnLst>
    <dgm:cxn modelId="{F8434504-B544-4EF2-A506-2428020307CE}" srcId="{012E8AD7-56DC-4EAF-B2D6-E5686AC47FFA}" destId="{56B40B3B-2722-47CA-9EDB-57BE6E23F2E1}" srcOrd="0" destOrd="0" parTransId="{F5159403-B03B-4F0D-BCCE-5DDDDF0CCC03}" sibTransId="{1AB67D09-BD93-498F-B79E-2678118A8E3C}"/>
    <dgm:cxn modelId="{62D87E04-C7C1-418E-988C-FC565E6624DB}" type="presOf" srcId="{586181E9-51AC-49DC-A8C1-CC553F46A882}" destId="{D93664A4-ED02-4399-98D4-93ADF4F71D88}" srcOrd="0" destOrd="0" presId="urn:microsoft.com/office/officeart/2005/8/layout/default"/>
    <dgm:cxn modelId="{55D95D12-9AAD-43E7-AB7F-8B0ECACEC360}" type="presOf" srcId="{FC04E376-41B5-4295-A56C-6B60712BFE06}" destId="{79D26D63-42E3-4B42-879F-7D30FC5433C5}" srcOrd="0" destOrd="0" presId="urn:microsoft.com/office/officeart/2005/8/layout/default"/>
    <dgm:cxn modelId="{9244961D-C6AB-47EC-BCB0-A066D7FC067C}" type="presOf" srcId="{18A8393F-6ABE-4FAB-A6E5-C199B10195AB}" destId="{43BB1D92-B1EF-471A-99F3-798313F0E376}" srcOrd="0" destOrd="0" presId="urn:microsoft.com/office/officeart/2005/8/layout/default"/>
    <dgm:cxn modelId="{C0256920-1180-4191-B7D0-8A4992545414}" srcId="{012E8AD7-56DC-4EAF-B2D6-E5686AC47FFA}" destId="{FC04E376-41B5-4295-A56C-6B60712BFE06}" srcOrd="4" destOrd="0" parTransId="{A774BA92-1A39-46EA-852A-0FE0BE451847}" sibTransId="{4111DCC4-0FF2-458A-AC9A-70457B5A679A}"/>
    <dgm:cxn modelId="{5045D520-74D6-444F-933C-320784BE21E6}" srcId="{012E8AD7-56DC-4EAF-B2D6-E5686AC47FFA}" destId="{D14C6445-CAF9-4E42-91A9-4AB79E7F3B25}" srcOrd="2" destOrd="0" parTransId="{68D82216-B931-4A4B-BEB1-D5AD35E6F242}" sibTransId="{A7BBCCEE-A1B4-45DC-9FE7-E4CB8E5C20D4}"/>
    <dgm:cxn modelId="{22514128-CDED-4CB7-B178-488A49EF28D1}" type="presOf" srcId="{012E8AD7-56DC-4EAF-B2D6-E5686AC47FFA}" destId="{0A83342D-647E-4B3B-83AA-1272981118C0}" srcOrd="0" destOrd="0" presId="urn:microsoft.com/office/officeart/2005/8/layout/default"/>
    <dgm:cxn modelId="{3866734F-DEC5-4959-9812-B8CA81178516}" type="presOf" srcId="{D14C6445-CAF9-4E42-91A9-4AB79E7F3B25}" destId="{758A7E1A-1A24-4C81-9FD1-B8A3F7476FA1}" srcOrd="0" destOrd="0" presId="urn:microsoft.com/office/officeart/2005/8/layout/default"/>
    <dgm:cxn modelId="{59C3ED51-7113-4139-900C-93CAEDF9D715}" type="presOf" srcId="{56B40B3B-2722-47CA-9EDB-57BE6E23F2E1}" destId="{0CD432E8-6608-4E51-B8EE-D77C09EA59A8}" srcOrd="0" destOrd="0" presId="urn:microsoft.com/office/officeart/2005/8/layout/default"/>
    <dgm:cxn modelId="{D600699B-AA22-4315-80CD-4334F28AAA91}" srcId="{012E8AD7-56DC-4EAF-B2D6-E5686AC47FFA}" destId="{18A8393F-6ABE-4FAB-A6E5-C199B10195AB}" srcOrd="5" destOrd="0" parTransId="{548C32CF-6DF9-4483-BEF8-5FCF22C45C83}" sibTransId="{26ED1BCF-357B-4594-9495-3D206FED6C28}"/>
    <dgm:cxn modelId="{2A918B9B-473F-4AF7-B00C-138C1D407D2E}" srcId="{012E8AD7-56DC-4EAF-B2D6-E5686AC47FFA}" destId="{586181E9-51AC-49DC-A8C1-CC553F46A882}" srcOrd="1" destOrd="0" parTransId="{A4B4286F-31B6-42FE-832F-8F9A54DA2228}" sibTransId="{04E05D57-9DC2-40B4-B65D-F046F6A15C87}"/>
    <dgm:cxn modelId="{3A3038DE-441E-4370-9322-53D30F29389D}" srcId="{012E8AD7-56DC-4EAF-B2D6-E5686AC47FFA}" destId="{71520062-F604-41A7-BA92-698D23C19750}" srcOrd="3" destOrd="0" parTransId="{371A601D-17FE-440A-9570-6792EEFDF1FE}" sibTransId="{6DA221DF-3304-4F07-AB72-2EA58810C277}"/>
    <dgm:cxn modelId="{8A318DFA-77DD-4CD3-A20D-ABA65F8A6F0A}" type="presOf" srcId="{71520062-F604-41A7-BA92-698D23C19750}" destId="{D3854103-87A3-49E1-8538-2E20A9E6C104}" srcOrd="0" destOrd="0" presId="urn:microsoft.com/office/officeart/2005/8/layout/default"/>
    <dgm:cxn modelId="{BDF50467-8E96-44C1-9696-E5A78DA488AC}" type="presParOf" srcId="{0A83342D-647E-4B3B-83AA-1272981118C0}" destId="{0CD432E8-6608-4E51-B8EE-D77C09EA59A8}" srcOrd="0" destOrd="0" presId="urn:microsoft.com/office/officeart/2005/8/layout/default"/>
    <dgm:cxn modelId="{81590A12-BEB3-4AAC-B707-4D421A3726FC}" type="presParOf" srcId="{0A83342D-647E-4B3B-83AA-1272981118C0}" destId="{EA360DC7-557A-41F0-8857-24A7CA6487C0}" srcOrd="1" destOrd="0" presId="urn:microsoft.com/office/officeart/2005/8/layout/default"/>
    <dgm:cxn modelId="{3D8C21B9-A196-4C33-8FBB-2D43E10FB17D}" type="presParOf" srcId="{0A83342D-647E-4B3B-83AA-1272981118C0}" destId="{D93664A4-ED02-4399-98D4-93ADF4F71D88}" srcOrd="2" destOrd="0" presId="urn:microsoft.com/office/officeart/2005/8/layout/default"/>
    <dgm:cxn modelId="{CC7CFAB1-7A11-4482-9637-1E9528F5D1C7}" type="presParOf" srcId="{0A83342D-647E-4B3B-83AA-1272981118C0}" destId="{3DA5708D-EA34-42C6-B7B0-9FB6438A50F1}" srcOrd="3" destOrd="0" presId="urn:microsoft.com/office/officeart/2005/8/layout/default"/>
    <dgm:cxn modelId="{C953D4FC-E66B-431A-B172-D101AF15DCD5}" type="presParOf" srcId="{0A83342D-647E-4B3B-83AA-1272981118C0}" destId="{758A7E1A-1A24-4C81-9FD1-B8A3F7476FA1}" srcOrd="4" destOrd="0" presId="urn:microsoft.com/office/officeart/2005/8/layout/default"/>
    <dgm:cxn modelId="{D09AB65C-590A-4838-8A8E-F01E01E03AF4}" type="presParOf" srcId="{0A83342D-647E-4B3B-83AA-1272981118C0}" destId="{C354375B-54EB-451A-AFBB-84681FF9C11B}" srcOrd="5" destOrd="0" presId="urn:microsoft.com/office/officeart/2005/8/layout/default"/>
    <dgm:cxn modelId="{AAA11F13-5477-4C1E-B4B5-85CDFF79DC7F}" type="presParOf" srcId="{0A83342D-647E-4B3B-83AA-1272981118C0}" destId="{D3854103-87A3-49E1-8538-2E20A9E6C104}" srcOrd="6" destOrd="0" presId="urn:microsoft.com/office/officeart/2005/8/layout/default"/>
    <dgm:cxn modelId="{48204BAC-D99D-43A3-A58D-D15FFC26B8B1}" type="presParOf" srcId="{0A83342D-647E-4B3B-83AA-1272981118C0}" destId="{03530EDB-91A2-462F-A0DA-0D0C98DC5D27}" srcOrd="7" destOrd="0" presId="urn:microsoft.com/office/officeart/2005/8/layout/default"/>
    <dgm:cxn modelId="{04F59EEE-2B42-4356-988F-2C7B2325C976}" type="presParOf" srcId="{0A83342D-647E-4B3B-83AA-1272981118C0}" destId="{79D26D63-42E3-4B42-879F-7D30FC5433C5}" srcOrd="8" destOrd="0" presId="urn:microsoft.com/office/officeart/2005/8/layout/default"/>
    <dgm:cxn modelId="{A613693D-1F86-4F2A-B0D8-BCF45E2864C7}" type="presParOf" srcId="{0A83342D-647E-4B3B-83AA-1272981118C0}" destId="{A298D73C-3E37-4D23-9147-EDF6585AE816}" srcOrd="9" destOrd="0" presId="urn:microsoft.com/office/officeart/2005/8/layout/default"/>
    <dgm:cxn modelId="{FF1CE3D3-1365-4B98-BFD5-0EE6FDE15B2F}" type="presParOf" srcId="{0A83342D-647E-4B3B-83AA-1272981118C0}" destId="{43BB1D92-B1EF-471A-99F3-798313F0E376}"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9F239-1996-46A7-8A58-56E589EF32EA}">
      <dsp:nvSpPr>
        <dsp:cNvPr id="0" name=""/>
        <dsp:cNvSpPr/>
      </dsp:nvSpPr>
      <dsp:spPr>
        <a:xfrm rot="5400000">
          <a:off x="6242745" y="-3128318"/>
          <a:ext cx="975576"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基于请求者的身份和访问规则（授权）控制访问，规定请求者可以（或不可以）做什么。</a:t>
          </a:r>
          <a:endParaRPr lang="zh-CN" sz="20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rot="-5400000">
        <a:off x="3079398" y="82653"/>
        <a:ext cx="7254646" cy="880328"/>
      </dsp:txXfrm>
    </dsp:sp>
    <dsp:sp modelId="{175992FB-81F3-4A25-88FC-452003878905}">
      <dsp:nvSpPr>
        <dsp:cNvPr id="0" name=""/>
        <dsp:cNvSpPr/>
      </dsp:nvSpPr>
      <dsp:spPr>
        <a:xfrm>
          <a:off x="471058" y="2164"/>
          <a:ext cx="2608340" cy="1041303"/>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cs typeface="Times New Roman" panose="02020603050405020304" pitchFamily="18" charset="0"/>
            </a:rPr>
            <a:t>自主访问控制（</a:t>
          </a:r>
          <a:r>
            <a:rPr lang="en-US" altLang="zh-CN" sz="2400" kern="1200" dirty="0">
              <a:solidFill>
                <a:sysClr val="windowText" lastClr="000000"/>
              </a:solidFill>
              <a:latin typeface="Times New Roman" panose="02020603050405020304" pitchFamily="18" charset="0"/>
              <a:cs typeface="Times New Roman" panose="02020603050405020304" pitchFamily="18" charset="0"/>
            </a:rPr>
            <a:t>DAC</a:t>
          </a:r>
          <a:r>
            <a:rPr lang="zh-CN" altLang="en-US" sz="2400" kern="1200" dirty="0">
              <a:solidFill>
                <a:sysClr val="windowText" lastClr="000000"/>
              </a:solidFill>
              <a:latin typeface="Times New Roman" panose="02020603050405020304" pitchFamily="18" charset="0"/>
              <a:cs typeface="Times New Roman" panose="02020603050405020304" pitchFamily="18" charset="0"/>
            </a:rPr>
            <a:t>）</a:t>
          </a:r>
          <a:endParaRPr lang="zh-CN" sz="2400" kern="1200" dirty="0">
            <a:solidFill>
              <a:sysClr val="windowText" lastClr="000000"/>
            </a:solidFill>
            <a:latin typeface="Times New Roman" panose="02020603050405020304" pitchFamily="18" charset="0"/>
            <a:cs typeface="Times New Roman" panose="02020603050405020304" pitchFamily="18" charset="0"/>
          </a:endParaRPr>
        </a:p>
      </dsp:txBody>
      <dsp:txXfrm>
        <a:off x="521890" y="52996"/>
        <a:ext cx="2506676" cy="939639"/>
      </dsp:txXfrm>
    </dsp:sp>
    <dsp:sp modelId="{C97EA34D-2B20-4A2E-B89E-F0B07DDC75FD}">
      <dsp:nvSpPr>
        <dsp:cNvPr id="0" name=""/>
        <dsp:cNvSpPr/>
      </dsp:nvSpPr>
      <dsp:spPr>
        <a:xfrm rot="5400000">
          <a:off x="6242745" y="-2034949"/>
          <a:ext cx="975576"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通过比较具有安全许可（表明系统实体有资格访问某种资源）的安全标记（表明系统资源的敏感或关键程度）来控制访问。</a:t>
          </a:r>
        </a:p>
      </dsp:txBody>
      <dsp:txXfrm rot="-5400000">
        <a:off x="3079398" y="1176022"/>
        <a:ext cx="7254646" cy="880328"/>
      </dsp:txXfrm>
    </dsp:sp>
    <dsp:sp modelId="{9B57FBF9-F0AC-4860-AC2E-3851A0AAAD02}">
      <dsp:nvSpPr>
        <dsp:cNvPr id="0" name=""/>
        <dsp:cNvSpPr/>
      </dsp:nvSpPr>
      <dsp:spPr>
        <a:xfrm>
          <a:off x="471058" y="1095533"/>
          <a:ext cx="2608340" cy="1041303"/>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强制访问控制（</a:t>
          </a:r>
          <a:r>
            <a:rPr lang="en-US" alt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MAC</a:t>
          </a: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521890" y="1146365"/>
        <a:ext cx="2506676" cy="939639"/>
      </dsp:txXfrm>
    </dsp:sp>
    <dsp:sp modelId="{57A2D72E-A1EE-4B0D-AF37-8903BE0D3BC2}">
      <dsp:nvSpPr>
        <dsp:cNvPr id="0" name=""/>
        <dsp:cNvSpPr/>
      </dsp:nvSpPr>
      <dsp:spPr>
        <a:xfrm rot="5400000">
          <a:off x="6242745" y="-941580"/>
          <a:ext cx="975576"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基于用户在系统中所具有的角色和说明各种角色用户享有哪些访问权的规则来控制访问。</a:t>
          </a:r>
          <a:endParaRPr lang="zh-CN" sz="20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rot="-5400000">
        <a:off x="3079398" y="2269391"/>
        <a:ext cx="7254646" cy="880328"/>
      </dsp:txXfrm>
    </dsp:sp>
    <dsp:sp modelId="{71477888-D753-4C40-8CA5-15C36455FF61}">
      <dsp:nvSpPr>
        <dsp:cNvPr id="0" name=""/>
        <dsp:cNvSpPr/>
      </dsp:nvSpPr>
      <dsp:spPr>
        <a:xfrm>
          <a:off x="471058" y="2188902"/>
          <a:ext cx="2608340" cy="1041303"/>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基于角色的访问控制（</a:t>
          </a:r>
          <a:r>
            <a:rPr lang="en-US" alt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RBAC</a:t>
          </a: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521890" y="2239734"/>
        <a:ext cx="2506676" cy="939639"/>
      </dsp:txXfrm>
    </dsp:sp>
    <dsp:sp modelId="{36783531-6CA3-4F25-925E-7899EC7DF234}">
      <dsp:nvSpPr>
        <dsp:cNvPr id="0" name=""/>
        <dsp:cNvSpPr/>
      </dsp:nvSpPr>
      <dsp:spPr>
        <a:xfrm rot="5400000">
          <a:off x="6242745" y="151788"/>
          <a:ext cx="975576" cy="730227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zh-CN" altLang="en-US" sz="2000" kern="1200" dirty="0">
              <a:latin typeface="Times New Roman" panose="02020603050405020304" pitchFamily="18" charset="0"/>
              <a:ea typeface="黑体" panose="02010609060101010101" pitchFamily="49" charset="-122"/>
              <a:cs typeface="Times New Roman" panose="02020603050405020304" pitchFamily="18" charset="0"/>
            </a:rPr>
            <a:t>基于用户、被访问资源及当前环境条件来控制访问。</a:t>
          </a:r>
          <a:endParaRPr lang="zh-CN" sz="20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rot="-5400000">
        <a:off x="3079398" y="3362759"/>
        <a:ext cx="7254646" cy="880328"/>
      </dsp:txXfrm>
    </dsp:sp>
    <dsp:sp modelId="{E910D17E-DA19-4DB7-BA46-F97CDF879E04}">
      <dsp:nvSpPr>
        <dsp:cNvPr id="0" name=""/>
        <dsp:cNvSpPr/>
      </dsp:nvSpPr>
      <dsp:spPr>
        <a:xfrm>
          <a:off x="471058" y="3282271"/>
          <a:ext cx="2608340" cy="1041303"/>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基于属性的访问控制（</a:t>
          </a:r>
          <a:r>
            <a:rPr lang="en-US" alt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ABAC</a:t>
          </a: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521890" y="3333103"/>
        <a:ext cx="2506676" cy="9396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6DE38-2859-234E-A384-CD35DA059009}">
      <dsp:nvSpPr>
        <dsp:cNvPr id="0" name=""/>
        <dsp:cNvSpPr/>
      </dsp:nvSpPr>
      <dsp:spPr>
        <a:xfrm>
          <a:off x="4016" y="279795"/>
          <a:ext cx="1874242" cy="905692"/>
        </a:xfrm>
        <a:prstGeom prst="roundRect">
          <a:avLst>
            <a:gd name="adj" fmla="val 10000"/>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zh-CN" altLang="en-US" sz="2800" b="0" kern="1200" dirty="0">
              <a:latin typeface="黑体" panose="02010609060101010101" pitchFamily="49" charset="-122"/>
              <a:ea typeface="黑体" panose="02010609060101010101" pitchFamily="49" charset="-122"/>
            </a:rPr>
            <a:t>主体</a:t>
          </a:r>
          <a:endParaRPr lang="en-US" sz="2800" b="0" kern="1200" dirty="0">
            <a:latin typeface="黑体" panose="02010609060101010101" pitchFamily="49" charset="-122"/>
            <a:ea typeface="黑体" panose="02010609060101010101" pitchFamily="49" charset="-122"/>
          </a:endParaRPr>
        </a:p>
      </dsp:txBody>
      <dsp:txXfrm>
        <a:off x="30543" y="306322"/>
        <a:ext cx="1821188" cy="852638"/>
      </dsp:txXfrm>
    </dsp:sp>
    <dsp:sp modelId="{4D9BCE03-01E7-8442-869B-F522DB954724}">
      <dsp:nvSpPr>
        <dsp:cNvPr id="0" name=""/>
        <dsp:cNvSpPr/>
      </dsp:nvSpPr>
      <dsp:spPr>
        <a:xfrm>
          <a:off x="191440" y="1185488"/>
          <a:ext cx="187424" cy="887092"/>
        </a:xfrm>
        <a:custGeom>
          <a:avLst/>
          <a:gdLst/>
          <a:ahLst/>
          <a:cxnLst/>
          <a:rect l="0" t="0" r="0" b="0"/>
          <a:pathLst>
            <a:path>
              <a:moveTo>
                <a:pt x="0" y="0"/>
              </a:moveTo>
              <a:lnTo>
                <a:pt x="0" y="887092"/>
              </a:lnTo>
              <a:lnTo>
                <a:pt x="187424" y="887092"/>
              </a:lnTo>
            </a:path>
          </a:pathLst>
        </a:custGeom>
        <a:noFill/>
        <a:ln w="6350" cap="flat" cmpd="sng" algn="ctr">
          <a:solidFill>
            <a:schemeClr val="accent5">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CDC5A4C9-84B9-8D4B-ABB0-8B751FEFC374}">
      <dsp:nvSpPr>
        <dsp:cNvPr id="0" name=""/>
        <dsp:cNvSpPr/>
      </dsp:nvSpPr>
      <dsp:spPr>
        <a:xfrm>
          <a:off x="378864" y="1575422"/>
          <a:ext cx="2776306" cy="994316"/>
        </a:xfrm>
        <a:prstGeom prst="roundRect">
          <a:avLst>
            <a:gd name="adj" fmla="val 10000"/>
          </a:avLst>
        </a:prstGeom>
        <a:solidFill>
          <a:schemeClr val="lt1">
            <a:alpha val="90000"/>
            <a:hueOff val="0"/>
            <a:satOff val="0"/>
            <a:lumOff val="0"/>
            <a:alphaOff val="0"/>
          </a:schemeClr>
        </a:solidFill>
        <a:ln w="6350" cap="flat" cmpd="sng"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能够访问客体的实体</a:t>
          </a: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407987" y="1604545"/>
        <a:ext cx="2718060" cy="936070"/>
      </dsp:txXfrm>
    </dsp:sp>
    <dsp:sp modelId="{69A672A6-2F67-DE42-BA13-99F6E1FB1730}">
      <dsp:nvSpPr>
        <dsp:cNvPr id="0" name=""/>
        <dsp:cNvSpPr/>
      </dsp:nvSpPr>
      <dsp:spPr>
        <a:xfrm>
          <a:off x="191440" y="1185488"/>
          <a:ext cx="187424" cy="2566718"/>
        </a:xfrm>
        <a:custGeom>
          <a:avLst/>
          <a:gdLst/>
          <a:ahLst/>
          <a:cxnLst/>
          <a:rect l="0" t="0" r="0" b="0"/>
          <a:pathLst>
            <a:path>
              <a:moveTo>
                <a:pt x="0" y="0"/>
              </a:moveTo>
              <a:lnTo>
                <a:pt x="0" y="2566718"/>
              </a:lnTo>
              <a:lnTo>
                <a:pt x="187424" y="2566718"/>
              </a:lnTo>
            </a:path>
          </a:pathLst>
        </a:custGeom>
        <a:noFill/>
        <a:ln w="6350" cap="flat" cmpd="sng" algn="ctr">
          <a:solidFill>
            <a:schemeClr val="accent5">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4F0C771B-DDE4-6B47-B4DC-008564CEE0E5}">
      <dsp:nvSpPr>
        <dsp:cNvPr id="0" name=""/>
        <dsp:cNvSpPr/>
      </dsp:nvSpPr>
      <dsp:spPr>
        <a:xfrm>
          <a:off x="378864" y="2959673"/>
          <a:ext cx="2759910" cy="1585067"/>
        </a:xfrm>
        <a:prstGeom prst="roundRect">
          <a:avLst>
            <a:gd name="adj" fmla="val 10000"/>
          </a:avLst>
        </a:prstGeom>
        <a:solidFill>
          <a:schemeClr val="lt1">
            <a:alpha val="90000"/>
            <a:hueOff val="0"/>
            <a:satOff val="0"/>
            <a:lumOff val="0"/>
            <a:alphaOff val="0"/>
          </a:schemeClr>
        </a:solidFill>
        <a:ln w="6350" cap="flat" cmpd="sng"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t" anchorCtr="0">
          <a:noAutofit/>
        </a:bodyPr>
        <a:lstStyle/>
        <a:p>
          <a:pPr marL="0" lvl="0" indent="0" algn="l" defTabSz="889000" rtl="0">
            <a:lnSpc>
              <a:spcPct val="90000"/>
            </a:lnSpc>
            <a:spcBef>
              <a:spcPct val="0"/>
            </a:spcBef>
            <a:spcAft>
              <a:spcPct val="35000"/>
            </a:spcAft>
            <a:buNone/>
          </a:pP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一般存在三类主体：</a:t>
          </a: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所有者</a:t>
          </a: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组</a:t>
          </a: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90000"/>
            </a:lnSpc>
            <a:spcBef>
              <a:spcPct val="0"/>
            </a:spcBef>
            <a:spcAft>
              <a:spcPct val="15000"/>
            </a:spcAft>
            <a:buChar char="•"/>
          </a:pP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世界</a:t>
          </a: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425289" y="3006098"/>
        <a:ext cx="2667060" cy="1492217"/>
      </dsp:txXfrm>
    </dsp:sp>
    <dsp:sp modelId="{48B88BE4-134C-C84A-B477-DFC03883A819}">
      <dsp:nvSpPr>
        <dsp:cNvPr id="0" name=""/>
        <dsp:cNvSpPr/>
      </dsp:nvSpPr>
      <dsp:spPr>
        <a:xfrm>
          <a:off x="3560191" y="279795"/>
          <a:ext cx="1874242" cy="905692"/>
        </a:xfrm>
        <a:prstGeom prst="roundRect">
          <a:avLst>
            <a:gd name="adj" fmla="val 10000"/>
          </a:avLst>
        </a:prstGeom>
        <a:solidFill>
          <a:schemeClr val="accent1">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zh-CN" altLang="en-US" sz="2800" b="0" kern="1200" dirty="0">
              <a:latin typeface="黑体" panose="02010609060101010101" pitchFamily="49" charset="-122"/>
              <a:ea typeface="黑体" panose="02010609060101010101" pitchFamily="49" charset="-122"/>
            </a:rPr>
            <a:t>客体</a:t>
          </a:r>
          <a:endParaRPr lang="en-US" sz="2800" b="0" kern="1200" dirty="0">
            <a:latin typeface="黑体" panose="02010609060101010101" pitchFamily="49" charset="-122"/>
            <a:ea typeface="黑体" panose="02010609060101010101" pitchFamily="49" charset="-122"/>
          </a:endParaRPr>
        </a:p>
      </dsp:txBody>
      <dsp:txXfrm>
        <a:off x="3586718" y="306322"/>
        <a:ext cx="1821188" cy="852638"/>
      </dsp:txXfrm>
    </dsp:sp>
    <dsp:sp modelId="{33D72060-E235-0E41-8D2F-EB3C45D4CE02}">
      <dsp:nvSpPr>
        <dsp:cNvPr id="0" name=""/>
        <dsp:cNvSpPr/>
      </dsp:nvSpPr>
      <dsp:spPr>
        <a:xfrm>
          <a:off x="3747615" y="1185488"/>
          <a:ext cx="187424" cy="842218"/>
        </a:xfrm>
        <a:custGeom>
          <a:avLst/>
          <a:gdLst/>
          <a:ahLst/>
          <a:cxnLst/>
          <a:rect l="0" t="0" r="0" b="0"/>
          <a:pathLst>
            <a:path>
              <a:moveTo>
                <a:pt x="0" y="0"/>
              </a:moveTo>
              <a:lnTo>
                <a:pt x="0" y="842218"/>
              </a:lnTo>
              <a:lnTo>
                <a:pt x="187424" y="842218"/>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6F0E16-4B1A-404A-9518-54A090B1A22D}">
      <dsp:nvSpPr>
        <dsp:cNvPr id="0" name=""/>
        <dsp:cNvSpPr/>
      </dsp:nvSpPr>
      <dsp:spPr>
        <a:xfrm>
          <a:off x="3935040" y="1575422"/>
          <a:ext cx="2602988" cy="904569"/>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外界对其访问受到控制的资源</a:t>
          </a: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961534" y="1601916"/>
        <a:ext cx="2550000" cy="851581"/>
      </dsp:txXfrm>
    </dsp:sp>
    <dsp:sp modelId="{04BFF2C1-8F72-EE47-AEC2-0DD134469338}">
      <dsp:nvSpPr>
        <dsp:cNvPr id="0" name=""/>
        <dsp:cNvSpPr/>
      </dsp:nvSpPr>
      <dsp:spPr>
        <a:xfrm>
          <a:off x="3747615" y="1185488"/>
          <a:ext cx="187424" cy="2200905"/>
        </a:xfrm>
        <a:custGeom>
          <a:avLst/>
          <a:gdLst/>
          <a:ahLst/>
          <a:cxnLst/>
          <a:rect l="0" t="0" r="0" b="0"/>
          <a:pathLst>
            <a:path>
              <a:moveTo>
                <a:pt x="0" y="0"/>
              </a:moveTo>
              <a:lnTo>
                <a:pt x="0" y="2200905"/>
              </a:lnTo>
              <a:lnTo>
                <a:pt x="187424" y="2200905"/>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B41BC7C-E317-FA4D-AC23-8C55E05F4D0E}">
      <dsp:nvSpPr>
        <dsp:cNvPr id="0" name=""/>
        <dsp:cNvSpPr/>
      </dsp:nvSpPr>
      <dsp:spPr>
        <a:xfrm>
          <a:off x="3935040" y="2869926"/>
          <a:ext cx="2614892" cy="1032935"/>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一个用来包含或接收信息的实体</a:t>
          </a:r>
          <a:endParaRPr lang="en-US" altLang="zh-CN"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965294" y="2900180"/>
        <a:ext cx="2554384" cy="972427"/>
      </dsp:txXfrm>
    </dsp:sp>
    <dsp:sp modelId="{D5A2FB43-E767-9348-8AA1-AA50D365A6F3}">
      <dsp:nvSpPr>
        <dsp:cNvPr id="0" name=""/>
        <dsp:cNvSpPr/>
      </dsp:nvSpPr>
      <dsp:spPr>
        <a:xfrm>
          <a:off x="6954952" y="279795"/>
          <a:ext cx="1874242" cy="905692"/>
        </a:xfrm>
        <a:prstGeom prst="roundRect">
          <a:avLst>
            <a:gd name="adj" fmla="val 10000"/>
          </a:avLst>
        </a:prstGeom>
        <a:solidFill>
          <a:schemeClr val="tx2">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rtl="0">
            <a:lnSpc>
              <a:spcPct val="90000"/>
            </a:lnSpc>
            <a:spcBef>
              <a:spcPct val="0"/>
            </a:spcBef>
            <a:spcAft>
              <a:spcPct val="35000"/>
            </a:spcAft>
            <a:buNone/>
          </a:pPr>
          <a:r>
            <a:rPr lang="zh-CN" altLang="en-US" sz="2800" b="0" kern="1200" dirty="0">
              <a:latin typeface="黑体" panose="02010609060101010101" pitchFamily="49" charset="-122"/>
              <a:ea typeface="黑体" panose="02010609060101010101" pitchFamily="49" charset="-122"/>
            </a:rPr>
            <a:t>访问权</a:t>
          </a:r>
          <a:endParaRPr lang="en-US" sz="2800" b="0" kern="1200" dirty="0">
            <a:latin typeface="黑体" panose="02010609060101010101" pitchFamily="49" charset="-122"/>
            <a:ea typeface="黑体" panose="02010609060101010101" pitchFamily="49" charset="-122"/>
          </a:endParaRPr>
        </a:p>
      </dsp:txBody>
      <dsp:txXfrm>
        <a:off x="6981479" y="306322"/>
        <a:ext cx="1821188" cy="852638"/>
      </dsp:txXfrm>
    </dsp:sp>
    <dsp:sp modelId="{6D843FA0-C694-9346-AC8A-DE12C2286F40}">
      <dsp:nvSpPr>
        <dsp:cNvPr id="0" name=""/>
        <dsp:cNvSpPr/>
      </dsp:nvSpPr>
      <dsp:spPr>
        <a:xfrm>
          <a:off x="7142377" y="1185488"/>
          <a:ext cx="187424" cy="864507"/>
        </a:xfrm>
        <a:custGeom>
          <a:avLst/>
          <a:gdLst/>
          <a:ahLst/>
          <a:cxnLst/>
          <a:rect l="0" t="0" r="0" b="0"/>
          <a:pathLst>
            <a:path>
              <a:moveTo>
                <a:pt x="0" y="0"/>
              </a:moveTo>
              <a:lnTo>
                <a:pt x="0" y="864507"/>
              </a:lnTo>
              <a:lnTo>
                <a:pt x="187424" y="864507"/>
              </a:lnTo>
            </a:path>
          </a:pathLst>
        </a:custGeom>
        <a:noFill/>
        <a:ln w="6350" cap="flat" cmpd="sng" algn="ctr">
          <a:solidFill>
            <a:schemeClr val="accent3">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D6A0F7E4-7B09-0B49-8B79-15F8D9840480}">
      <dsp:nvSpPr>
        <dsp:cNvPr id="0" name=""/>
        <dsp:cNvSpPr/>
      </dsp:nvSpPr>
      <dsp:spPr>
        <a:xfrm>
          <a:off x="7329801" y="1575422"/>
          <a:ext cx="2166012" cy="949146"/>
        </a:xfrm>
        <a:prstGeom prst="roundRect">
          <a:avLst>
            <a:gd name="adj" fmla="val 10000"/>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rtl="0">
            <a:lnSpc>
              <a:spcPct val="90000"/>
            </a:lnSpc>
            <a:spcBef>
              <a:spcPct val="0"/>
            </a:spcBef>
            <a:spcAft>
              <a:spcPct val="35000"/>
            </a:spcAft>
            <a:buNone/>
          </a:pP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描述了主体可以访问客体的方式</a:t>
          </a: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7357601" y="1603222"/>
        <a:ext cx="2110412" cy="893546"/>
      </dsp:txXfrm>
    </dsp:sp>
    <dsp:sp modelId="{422975D2-FB83-5A4F-AF43-C42608220E05}">
      <dsp:nvSpPr>
        <dsp:cNvPr id="0" name=""/>
        <dsp:cNvSpPr/>
      </dsp:nvSpPr>
      <dsp:spPr>
        <a:xfrm>
          <a:off x="7142377" y="1185488"/>
          <a:ext cx="187424" cy="2508883"/>
        </a:xfrm>
        <a:custGeom>
          <a:avLst/>
          <a:gdLst/>
          <a:ahLst/>
          <a:cxnLst/>
          <a:rect l="0" t="0" r="0" b="0"/>
          <a:pathLst>
            <a:path>
              <a:moveTo>
                <a:pt x="0" y="0"/>
              </a:moveTo>
              <a:lnTo>
                <a:pt x="0" y="2508883"/>
              </a:lnTo>
              <a:lnTo>
                <a:pt x="187424" y="2508883"/>
              </a:lnTo>
            </a:path>
          </a:pathLst>
        </a:custGeom>
        <a:noFill/>
        <a:ln w="6350" cap="flat" cmpd="sng" algn="ctr">
          <a:solidFill>
            <a:schemeClr val="accent3">
              <a:lumMod val="75000"/>
            </a:schemeClr>
          </a:solidFill>
          <a:prstDash val="solid"/>
          <a:miter lim="800000"/>
        </a:ln>
        <a:effectLst/>
      </dsp:spPr>
      <dsp:style>
        <a:lnRef idx="1">
          <a:scrgbClr r="0" g="0" b="0"/>
        </a:lnRef>
        <a:fillRef idx="0">
          <a:scrgbClr r="0" g="0" b="0"/>
        </a:fillRef>
        <a:effectRef idx="0">
          <a:scrgbClr r="0" g="0" b="0"/>
        </a:effectRef>
        <a:fontRef idx="minor"/>
      </dsp:style>
    </dsp:sp>
    <dsp:sp modelId="{F1306691-4486-5547-9EE1-B6477D677FF6}">
      <dsp:nvSpPr>
        <dsp:cNvPr id="0" name=""/>
        <dsp:cNvSpPr/>
      </dsp:nvSpPr>
      <dsp:spPr>
        <a:xfrm>
          <a:off x="7329801" y="2914503"/>
          <a:ext cx="2173150" cy="1559736"/>
        </a:xfrm>
        <a:prstGeom prst="roundRect">
          <a:avLst>
            <a:gd name="adj" fmla="val 10000"/>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905" tIns="1270" rIns="1905" bIns="1270" numCol="1" spcCol="1270" anchor="t" anchorCtr="0">
          <a:noAutofit/>
        </a:bodyPr>
        <a:lstStyle/>
        <a:p>
          <a:pPr marL="0" lvl="0" indent="0" algn="l" defTabSz="44450" rtl="0">
            <a:lnSpc>
              <a:spcPct val="90000"/>
            </a:lnSpc>
            <a:spcBef>
              <a:spcPct val="0"/>
            </a:spcBef>
            <a:spcAft>
              <a:spcPct val="35000"/>
            </a:spcAft>
            <a:buFont typeface="Arial" panose="020B0604020202020204" pitchFamily="34" charset="0"/>
            <a:buNone/>
          </a:pPr>
          <a:endParaRPr lang="en-US" sz="100" b="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90000"/>
            </a:lnSpc>
            <a:spcBef>
              <a:spcPct val="0"/>
            </a:spcBef>
            <a:spcAft>
              <a:spcPct val="15000"/>
            </a:spcAft>
            <a:buFont typeface="Arial" panose="020B0604020202020204" pitchFamily="34" charset="0"/>
            <a:buChar char="•"/>
          </a:pP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读</a:t>
          </a:r>
          <a:r>
            <a:rPr lang="en-US" altLang="zh-CN" sz="2000" b="0" kern="1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写</a:t>
          </a: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90000"/>
            </a:lnSpc>
            <a:spcBef>
              <a:spcPct val="0"/>
            </a:spcBef>
            <a:spcAft>
              <a:spcPct val="15000"/>
            </a:spcAft>
            <a:buFont typeface="Arial" panose="020B0604020202020204" pitchFamily="34" charset="0"/>
            <a:buChar char="•"/>
          </a:pP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执行</a:t>
          </a: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90000"/>
            </a:lnSpc>
            <a:spcBef>
              <a:spcPct val="0"/>
            </a:spcBef>
            <a:spcAft>
              <a:spcPct val="15000"/>
            </a:spcAft>
            <a:buFont typeface="Arial" panose="020B0604020202020204" pitchFamily="34" charset="0"/>
            <a:buChar char="•"/>
          </a:pP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创建</a:t>
          </a:r>
          <a:r>
            <a:rPr lang="en-US" altLang="zh-CN" sz="2000" b="0" kern="1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删除</a:t>
          </a: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a:p>
          <a:pPr marL="228600" lvl="1" indent="-228600" algn="l" defTabSz="889000" rtl="0">
            <a:lnSpc>
              <a:spcPct val="90000"/>
            </a:lnSpc>
            <a:spcBef>
              <a:spcPct val="0"/>
            </a:spcBef>
            <a:spcAft>
              <a:spcPct val="15000"/>
            </a:spcAft>
            <a:buFont typeface="Arial" panose="020B0604020202020204" pitchFamily="34" charset="0"/>
            <a:buChar char="•"/>
          </a:pPr>
          <a:r>
            <a:rPr lang="zh-CN" altLang="en-US" sz="2000" b="0" kern="1200" dirty="0">
              <a:latin typeface="Times New Roman" panose="02020603050405020304" pitchFamily="18" charset="0"/>
              <a:ea typeface="黑体" panose="02010609060101010101" pitchFamily="49" charset="-122"/>
              <a:cs typeface="Times New Roman" panose="02020603050405020304" pitchFamily="18" charset="0"/>
            </a:rPr>
            <a:t>搜索</a:t>
          </a:r>
          <a:endParaRPr lang="en-US" sz="20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7375484" y="2960186"/>
        <a:ext cx="2081784" cy="14683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0F589-FB7D-AE40-91C3-EF8F0AE4FB5B}">
      <dsp:nvSpPr>
        <dsp:cNvPr id="0" name=""/>
        <dsp:cNvSpPr/>
      </dsp:nvSpPr>
      <dsp:spPr>
        <a:xfrm>
          <a:off x="0" y="736875"/>
          <a:ext cx="9234531" cy="2214450"/>
        </a:xfrm>
        <a:prstGeom prst="rect">
          <a:avLst/>
        </a:prstGeom>
        <a:solidFill>
          <a:schemeClr val="lt1">
            <a:alpha val="90000"/>
            <a:hueOff val="0"/>
            <a:satOff val="0"/>
            <a:lumOff val="0"/>
            <a:alphaOff val="0"/>
          </a:schemeClr>
        </a:solidFill>
        <a:ln w="38100" cap="flat" cmpd="thickThin"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16702" tIns="395732" rIns="716702" bIns="135128" numCol="1" spcCol="1270" anchor="t" anchorCtr="0">
          <a:noAutofit/>
        </a:bodyPr>
        <a:lstStyle/>
        <a:p>
          <a:pPr marL="171450" lvl="1" indent="-171450" algn="l" defTabSz="844550" rtl="0">
            <a:lnSpc>
              <a:spcPct val="90000"/>
            </a:lnSpc>
            <a:spcBef>
              <a:spcPct val="0"/>
            </a:spcBef>
            <a:spcAft>
              <a:spcPct val="15000"/>
            </a:spcAft>
            <a:buChar char="•"/>
          </a:pPr>
          <a:r>
            <a:rPr lang="en-US" altLang="zh-CN" sz="1900" b="0" kern="1200" dirty="0" err="1">
              <a:latin typeface="Times New Roman" panose="02020603050405020304" pitchFamily="18" charset="0"/>
              <a:cs typeface="Times New Roman" panose="02020603050405020304" pitchFamily="18" charset="0"/>
            </a:rPr>
            <a:t>Inode</a:t>
          </a:r>
          <a:r>
            <a:rPr lang="zh-CN" altLang="en-US" sz="1900" b="0" kern="1200" dirty="0">
              <a:latin typeface="Times New Roman" panose="02020603050405020304" pitchFamily="18" charset="0"/>
              <a:cs typeface="Times New Roman" panose="02020603050405020304" pitchFamily="18" charset="0"/>
            </a:rPr>
            <a:t>是包含操作系统对一个文件所需的关键信息的控制结构</a:t>
          </a:r>
          <a:endParaRPr lang="en-US" sz="1900" b="0" kern="1200" dirty="0">
            <a:latin typeface="Times New Roman" panose="02020603050405020304" pitchFamily="18" charset="0"/>
            <a:cs typeface="Times New Roman" panose="02020603050405020304" pitchFamily="18" charset="0"/>
          </a:endParaRPr>
        </a:p>
        <a:p>
          <a:pPr marL="171450" lvl="1" indent="-171450" algn="l" defTabSz="844550" rtl="0">
            <a:lnSpc>
              <a:spcPct val="90000"/>
            </a:lnSpc>
            <a:spcBef>
              <a:spcPct val="0"/>
            </a:spcBef>
            <a:spcAft>
              <a:spcPct val="15000"/>
            </a:spcAft>
            <a:buChar char="•"/>
          </a:pPr>
          <a:r>
            <a:rPr lang="zh-CN" altLang="en-US" sz="1900" b="0" kern="1200" dirty="0">
              <a:latin typeface="Times New Roman" panose="02020603050405020304" pitchFamily="18" charset="0"/>
              <a:cs typeface="Times New Roman" panose="02020603050405020304" pitchFamily="18" charset="0"/>
            </a:rPr>
            <a:t>几个文件名可以与一个</a:t>
          </a:r>
          <a:r>
            <a:rPr lang="en-US" altLang="zh-CN" sz="1900" b="0" kern="1200" dirty="0" err="1">
              <a:latin typeface="Times New Roman" panose="02020603050405020304" pitchFamily="18" charset="0"/>
              <a:cs typeface="Times New Roman" panose="02020603050405020304" pitchFamily="18" charset="0"/>
            </a:rPr>
            <a:t>inode</a:t>
          </a:r>
          <a:r>
            <a:rPr lang="zh-CN" altLang="en-US" sz="1900" b="0" kern="1200" dirty="0">
              <a:latin typeface="Times New Roman" panose="02020603050405020304" pitchFamily="18" charset="0"/>
              <a:cs typeface="Times New Roman" panose="02020603050405020304" pitchFamily="18" charset="0"/>
            </a:rPr>
            <a:t>关联，但一个活动</a:t>
          </a:r>
          <a:r>
            <a:rPr lang="en-US" altLang="zh-CN" sz="1900" b="0" kern="1200" dirty="0" err="1">
              <a:latin typeface="Times New Roman" panose="02020603050405020304" pitchFamily="18" charset="0"/>
              <a:cs typeface="Times New Roman" panose="02020603050405020304" pitchFamily="18" charset="0"/>
            </a:rPr>
            <a:t>inode</a:t>
          </a:r>
          <a:r>
            <a:rPr lang="zh-CN" altLang="en-US" sz="1900" b="0" kern="1200" dirty="0">
              <a:latin typeface="Times New Roman" panose="02020603050405020304" pitchFamily="18" charset="0"/>
              <a:cs typeface="Times New Roman" panose="02020603050405020304" pitchFamily="18" charset="0"/>
            </a:rPr>
            <a:t>仅与一个文件关联</a:t>
          </a:r>
          <a:endParaRPr lang="en-US" sz="1900" b="0" kern="1200" dirty="0">
            <a:latin typeface="Times New Roman" panose="02020603050405020304" pitchFamily="18" charset="0"/>
            <a:cs typeface="Times New Roman" panose="02020603050405020304" pitchFamily="18" charset="0"/>
          </a:endParaRPr>
        </a:p>
        <a:p>
          <a:pPr marL="171450" lvl="1" indent="-171450" algn="l" defTabSz="844550" rtl="0">
            <a:lnSpc>
              <a:spcPct val="90000"/>
            </a:lnSpc>
            <a:spcBef>
              <a:spcPct val="0"/>
            </a:spcBef>
            <a:spcAft>
              <a:spcPct val="15000"/>
            </a:spcAft>
            <a:buChar char="•"/>
          </a:pPr>
          <a:r>
            <a:rPr lang="zh-CN" altLang="en-US" sz="1900" b="0" kern="1200" dirty="0">
              <a:latin typeface="Times New Roman" panose="02020603050405020304" pitchFamily="18" charset="0"/>
              <a:cs typeface="Times New Roman" panose="02020603050405020304" pitchFamily="18" charset="0"/>
            </a:rPr>
            <a:t>文件的属性及访问许可和其他控制信息都存储在</a:t>
          </a:r>
          <a:r>
            <a:rPr lang="en-US" altLang="zh-CN" sz="1900" b="0" kern="1200" dirty="0" err="1">
              <a:latin typeface="Times New Roman" panose="02020603050405020304" pitchFamily="18" charset="0"/>
              <a:cs typeface="Times New Roman" panose="02020603050405020304" pitchFamily="18" charset="0"/>
            </a:rPr>
            <a:t>inode</a:t>
          </a:r>
          <a:r>
            <a:rPr lang="zh-CN" altLang="en-US" sz="1900" b="0" kern="1200" dirty="0">
              <a:latin typeface="Times New Roman" panose="02020603050405020304" pitchFamily="18" charset="0"/>
              <a:cs typeface="Times New Roman" panose="02020603050405020304" pitchFamily="18" charset="0"/>
            </a:rPr>
            <a:t>中</a:t>
          </a:r>
          <a:endParaRPr lang="en-US" sz="1900" b="0" kern="1200" dirty="0">
            <a:latin typeface="Times New Roman" panose="02020603050405020304" pitchFamily="18" charset="0"/>
            <a:cs typeface="Times New Roman" panose="02020603050405020304" pitchFamily="18" charset="0"/>
          </a:endParaRPr>
        </a:p>
        <a:p>
          <a:pPr marL="171450" lvl="1" indent="-171450" algn="l" defTabSz="844550" rtl="0">
            <a:lnSpc>
              <a:spcPct val="90000"/>
            </a:lnSpc>
            <a:spcBef>
              <a:spcPct val="0"/>
            </a:spcBef>
            <a:spcAft>
              <a:spcPct val="15000"/>
            </a:spcAft>
            <a:buChar char="•"/>
          </a:pPr>
          <a:r>
            <a:rPr lang="zh-CN" altLang="en-US" sz="1900" b="0" kern="1200" dirty="0">
              <a:latin typeface="Times New Roman" panose="02020603050405020304" pitchFamily="18" charset="0"/>
              <a:cs typeface="Times New Roman" panose="02020603050405020304" pitchFamily="18" charset="0"/>
            </a:rPr>
            <a:t>在磁盘上有个</a:t>
          </a:r>
          <a:r>
            <a:rPr lang="en-US" altLang="zh-CN" sz="1900" b="0" kern="1200" dirty="0" err="1">
              <a:latin typeface="Times New Roman" panose="02020603050405020304" pitchFamily="18" charset="0"/>
              <a:cs typeface="Times New Roman" panose="02020603050405020304" pitchFamily="18" charset="0"/>
            </a:rPr>
            <a:t>inode</a:t>
          </a:r>
          <a:r>
            <a:rPr lang="zh-CN" altLang="en-US" sz="1900" b="0" kern="1200" dirty="0">
              <a:latin typeface="Times New Roman" panose="02020603050405020304" pitchFamily="18" charset="0"/>
              <a:cs typeface="Times New Roman" panose="02020603050405020304" pitchFamily="18" charset="0"/>
            </a:rPr>
            <a:t>表，其中包含了文件系统中所有文件的</a:t>
          </a:r>
          <a:r>
            <a:rPr lang="en-US" altLang="zh-CN" sz="1900" b="0" kern="1200" dirty="0" err="1">
              <a:latin typeface="Times New Roman" panose="02020603050405020304" pitchFamily="18" charset="0"/>
              <a:cs typeface="Times New Roman" panose="02020603050405020304" pitchFamily="18" charset="0"/>
            </a:rPr>
            <a:t>inode</a:t>
          </a:r>
          <a:endParaRPr lang="en-US" sz="1900" b="0" kern="1200" dirty="0">
            <a:latin typeface="Times New Roman" panose="02020603050405020304" pitchFamily="18" charset="0"/>
            <a:cs typeface="Times New Roman" panose="02020603050405020304" pitchFamily="18" charset="0"/>
          </a:endParaRPr>
        </a:p>
        <a:p>
          <a:pPr marL="171450" lvl="1" indent="-171450" algn="l" defTabSz="844550" rtl="0">
            <a:lnSpc>
              <a:spcPct val="90000"/>
            </a:lnSpc>
            <a:spcBef>
              <a:spcPct val="0"/>
            </a:spcBef>
            <a:spcAft>
              <a:spcPct val="15000"/>
            </a:spcAft>
            <a:buChar char="•"/>
          </a:pPr>
          <a:r>
            <a:rPr lang="zh-CN" altLang="en-US" sz="1900" b="0" kern="1200" dirty="0">
              <a:latin typeface="Times New Roman" panose="02020603050405020304" pitchFamily="18" charset="0"/>
              <a:cs typeface="Times New Roman" panose="02020603050405020304" pitchFamily="18" charset="0"/>
            </a:rPr>
            <a:t>打开一个文件时，它的</a:t>
          </a:r>
          <a:r>
            <a:rPr lang="en-US" altLang="zh-CN" sz="1900" b="0" kern="1200" dirty="0" err="1">
              <a:latin typeface="Times New Roman" panose="02020603050405020304" pitchFamily="18" charset="0"/>
              <a:cs typeface="Times New Roman" panose="02020603050405020304" pitchFamily="18" charset="0"/>
            </a:rPr>
            <a:t>inode</a:t>
          </a:r>
          <a:r>
            <a:rPr lang="zh-CN" altLang="en-US" sz="1900" b="0" kern="1200" dirty="0">
              <a:latin typeface="Times New Roman" panose="02020603050405020304" pitchFamily="18" charset="0"/>
              <a:cs typeface="Times New Roman" panose="02020603050405020304" pitchFamily="18" charset="0"/>
            </a:rPr>
            <a:t>被读进主存，存储在驻留内存的</a:t>
          </a:r>
          <a:r>
            <a:rPr lang="en-US" altLang="zh-CN" sz="1900" b="0" kern="1200" dirty="0" err="1">
              <a:latin typeface="Times New Roman" panose="02020603050405020304" pitchFamily="18" charset="0"/>
              <a:cs typeface="Times New Roman" panose="02020603050405020304" pitchFamily="18" charset="0"/>
            </a:rPr>
            <a:t>inode</a:t>
          </a:r>
          <a:r>
            <a:rPr lang="zh-CN" altLang="en-US" sz="1900" b="0" kern="1200" dirty="0">
              <a:latin typeface="Times New Roman" panose="02020603050405020304" pitchFamily="18" charset="0"/>
              <a:cs typeface="Times New Roman" panose="02020603050405020304" pitchFamily="18" charset="0"/>
            </a:rPr>
            <a:t>表中</a:t>
          </a:r>
          <a:endParaRPr lang="en-US" sz="1900" b="0" kern="1200" dirty="0">
            <a:latin typeface="Times New Roman" panose="02020603050405020304" pitchFamily="18" charset="0"/>
            <a:cs typeface="Times New Roman" panose="02020603050405020304" pitchFamily="18" charset="0"/>
          </a:endParaRPr>
        </a:p>
      </dsp:txBody>
      <dsp:txXfrm>
        <a:off x="0" y="736875"/>
        <a:ext cx="9234531" cy="2214450"/>
      </dsp:txXfrm>
    </dsp:sp>
    <dsp:sp modelId="{A300F435-BF69-6D48-B4C7-25A75E09DAFA}">
      <dsp:nvSpPr>
        <dsp:cNvPr id="0" name=""/>
        <dsp:cNvSpPr/>
      </dsp:nvSpPr>
      <dsp:spPr>
        <a:xfrm>
          <a:off x="461726" y="322267"/>
          <a:ext cx="5449232" cy="695048"/>
        </a:xfrm>
        <a:prstGeom prst="roundRect">
          <a:avLst/>
        </a:prstGeom>
        <a:solidFill>
          <a:schemeClr val="accent5">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330" tIns="0" rIns="244330" bIns="0" numCol="1" spcCol="1270" anchor="ctr" anchorCtr="0">
          <a:noAutofit/>
        </a:bodyPr>
        <a:lstStyle/>
        <a:p>
          <a:pPr marL="0" lvl="0" indent="0" algn="l" defTabSz="889000" rtl="0">
            <a:lnSpc>
              <a:spcPct val="90000"/>
            </a:lnSpc>
            <a:spcBef>
              <a:spcPct val="0"/>
            </a:spcBef>
            <a:spcAft>
              <a:spcPct val="35000"/>
            </a:spcAft>
            <a:buNone/>
          </a:pPr>
          <a:r>
            <a:rPr lang="en-US" sz="2000" b="0" kern="12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UNIX </a:t>
          </a:r>
          <a:r>
            <a:rPr lang="zh-CN" altLang="en-US" sz="2000" b="0" kern="12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文件都由操作系统通过</a:t>
          </a:r>
          <a:r>
            <a:rPr lang="en-US" sz="2000" b="0" kern="1200" dirty="0" err="1">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inode</a:t>
          </a:r>
          <a:r>
            <a:rPr lang="zh-CN" altLang="en-US" sz="2000" b="0" kern="12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管理</a:t>
          </a:r>
          <a:endParaRPr lang="en-US" sz="2000" b="0" kern="120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495655" y="356196"/>
        <a:ext cx="5381374" cy="627190"/>
      </dsp:txXfrm>
    </dsp:sp>
    <dsp:sp modelId="{D2FB927B-1775-CB43-8C6A-C758B2886B47}">
      <dsp:nvSpPr>
        <dsp:cNvPr id="0" name=""/>
        <dsp:cNvSpPr/>
      </dsp:nvSpPr>
      <dsp:spPr>
        <a:xfrm>
          <a:off x="0" y="3509932"/>
          <a:ext cx="9234531" cy="1197000"/>
        </a:xfrm>
        <a:prstGeom prst="rect">
          <a:avLst/>
        </a:prstGeom>
        <a:solidFill>
          <a:schemeClr val="lt1">
            <a:alpha val="90000"/>
            <a:hueOff val="0"/>
            <a:satOff val="0"/>
            <a:lumOff val="0"/>
            <a:alphaOff val="0"/>
          </a:schemeClr>
        </a:solidFill>
        <a:ln w="38100" cap="flat" cmpd="thickThin"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16702" tIns="395732" rIns="716702" bIns="135128" numCol="1" spcCol="1270" anchor="t" anchorCtr="0">
          <a:noAutofit/>
        </a:bodyPr>
        <a:lstStyle/>
        <a:p>
          <a:pPr marL="171450" lvl="1" indent="-171450" algn="l" defTabSz="844550" rtl="0">
            <a:lnSpc>
              <a:spcPct val="90000"/>
            </a:lnSpc>
            <a:spcBef>
              <a:spcPct val="0"/>
            </a:spcBef>
            <a:spcAft>
              <a:spcPct val="15000"/>
            </a:spcAft>
            <a:buChar char="•"/>
          </a:pPr>
          <a:r>
            <a:rPr lang="zh-CN" altLang="en-US" sz="1900" b="0" kern="1200" dirty="0">
              <a:latin typeface="Times New Roman" panose="02020603050405020304" pitchFamily="18" charset="0"/>
              <a:cs typeface="Times New Roman" panose="02020603050405020304" pitchFamily="18" charset="0"/>
            </a:rPr>
            <a:t>每个目录包含文件或其他目录</a:t>
          </a:r>
          <a:endParaRPr lang="en-US" sz="1900" b="0" kern="1200" dirty="0">
            <a:latin typeface="Times New Roman" panose="02020603050405020304" pitchFamily="18" charset="0"/>
            <a:cs typeface="Times New Roman" panose="02020603050405020304" pitchFamily="18" charset="0"/>
          </a:endParaRPr>
        </a:p>
        <a:p>
          <a:pPr marL="171450" lvl="1" indent="-171450" algn="l" defTabSz="844550" rtl="0">
            <a:lnSpc>
              <a:spcPct val="90000"/>
            </a:lnSpc>
            <a:spcBef>
              <a:spcPct val="0"/>
            </a:spcBef>
            <a:spcAft>
              <a:spcPct val="15000"/>
            </a:spcAft>
            <a:buChar char="•"/>
          </a:pPr>
          <a:r>
            <a:rPr lang="zh-CN" altLang="en-US" sz="1900" b="0" kern="1200" dirty="0">
              <a:latin typeface="Times New Roman" panose="02020603050405020304" pitchFamily="18" charset="0"/>
              <a:cs typeface="Times New Roman" panose="02020603050405020304" pitchFamily="18" charset="0"/>
            </a:rPr>
            <a:t>目录仅仅是一个包含文件名和指向关联</a:t>
          </a:r>
          <a:r>
            <a:rPr lang="en-US" altLang="zh-CN" sz="1900" b="0" kern="1200" dirty="0" err="1">
              <a:latin typeface="Times New Roman" panose="02020603050405020304" pitchFamily="18" charset="0"/>
              <a:cs typeface="Times New Roman" panose="02020603050405020304" pitchFamily="18" charset="0"/>
            </a:rPr>
            <a:t>inode</a:t>
          </a:r>
          <a:r>
            <a:rPr lang="zh-CN" altLang="en-US" sz="1900" b="0" kern="1200" dirty="0">
              <a:latin typeface="Times New Roman" panose="02020603050405020304" pitchFamily="18" charset="0"/>
              <a:cs typeface="Times New Roman" panose="02020603050405020304" pitchFamily="18" charset="0"/>
            </a:rPr>
            <a:t>的指针的列表</a:t>
          </a:r>
          <a:endParaRPr lang="en-US" sz="1900" b="0" kern="1200" dirty="0">
            <a:latin typeface="Times New Roman" panose="02020603050405020304" pitchFamily="18" charset="0"/>
            <a:cs typeface="Times New Roman" panose="02020603050405020304" pitchFamily="18" charset="0"/>
          </a:endParaRPr>
        </a:p>
      </dsp:txBody>
      <dsp:txXfrm>
        <a:off x="0" y="3509932"/>
        <a:ext cx="9234531" cy="1197000"/>
      </dsp:txXfrm>
    </dsp:sp>
    <dsp:sp modelId="{C664E035-1912-A64C-AD28-0FDE8073FC5D}">
      <dsp:nvSpPr>
        <dsp:cNvPr id="0" name=""/>
        <dsp:cNvSpPr/>
      </dsp:nvSpPr>
      <dsp:spPr>
        <a:xfrm>
          <a:off x="461726" y="3053925"/>
          <a:ext cx="5954794" cy="736446"/>
        </a:xfrm>
        <a:prstGeom prst="roundRect">
          <a:avLst/>
        </a:prstGeom>
        <a:solidFill>
          <a:schemeClr val="accent5">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4330" tIns="0" rIns="244330" bIns="0" numCol="1" spcCol="1270" anchor="ctr" anchorCtr="0">
          <a:noAutofit/>
        </a:bodyPr>
        <a:lstStyle/>
        <a:p>
          <a:pPr marL="0" lvl="0" indent="0" algn="l" defTabSz="889000" rtl="0">
            <a:lnSpc>
              <a:spcPct val="90000"/>
            </a:lnSpc>
            <a:spcBef>
              <a:spcPct val="0"/>
            </a:spcBef>
            <a:spcAft>
              <a:spcPct val="35000"/>
            </a:spcAft>
            <a:buNone/>
          </a:pPr>
          <a:r>
            <a:rPr lang="zh-CN" altLang="en-US" sz="2000" b="0" kern="1200" dirty="0">
              <a:solidFill>
                <a:schemeClr val="tx1"/>
              </a:solidFill>
              <a:effectLst/>
              <a:latin typeface="黑体" panose="02010609060101010101" pitchFamily="49" charset="-122"/>
              <a:ea typeface="黑体" panose="02010609060101010101" pitchFamily="49" charset="-122"/>
            </a:rPr>
            <a:t>目录呈分层树状结构</a:t>
          </a:r>
          <a:endParaRPr lang="en-US" sz="2000" b="0" kern="1200" dirty="0">
            <a:solidFill>
              <a:schemeClr val="tx1"/>
            </a:solidFill>
            <a:effectLst/>
            <a:latin typeface="黑体" panose="02010609060101010101" pitchFamily="49" charset="-122"/>
            <a:ea typeface="黑体" panose="02010609060101010101" pitchFamily="49" charset="-122"/>
          </a:endParaRPr>
        </a:p>
      </dsp:txBody>
      <dsp:txXfrm>
        <a:off x="497676" y="3089875"/>
        <a:ext cx="5882894" cy="6645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36AD-DAA8-4088-A378-559B8EE49DD1}">
      <dsp:nvSpPr>
        <dsp:cNvPr id="0" name=""/>
        <dsp:cNvSpPr/>
      </dsp:nvSpPr>
      <dsp:spPr>
        <a:xfrm>
          <a:off x="735394" y="623"/>
          <a:ext cx="3616115" cy="216966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altLang="zh-CN"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ABAC</a:t>
          </a:r>
          <a:r>
            <a:rPr lang="zh-CN" altLang="en-US"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是一种可以区别的逻辑访问控制模型，因为它通过对实体（主体和客体）属性、操作及与请求相关的环境的评价规则来控制对客体的访问。</a:t>
          </a:r>
          <a:endParaRPr lang="en-US"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735394" y="623"/>
        <a:ext cx="3616115" cy="2169669"/>
      </dsp:txXfrm>
    </dsp:sp>
    <dsp:sp modelId="{DEA838CE-39C7-4428-AA59-8CABA5586916}">
      <dsp:nvSpPr>
        <dsp:cNvPr id="0" name=""/>
        <dsp:cNvSpPr/>
      </dsp:nvSpPr>
      <dsp:spPr>
        <a:xfrm>
          <a:off x="4713121" y="623"/>
          <a:ext cx="3616115" cy="216966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altLang="zh-CN"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ABAC</a:t>
          </a:r>
          <a:r>
            <a:rPr lang="zh-CN" altLang="en-US"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依赖于对给定环境中的主体属性、客体属性以及定义主客体属性组合所允许操作的形式化联系或访问控制规则的评价</a:t>
          </a:r>
          <a:endParaRPr lang="en-US" altLang="zh-CN"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4713121" y="623"/>
        <a:ext cx="3616115" cy="2169669"/>
      </dsp:txXfrm>
    </dsp:sp>
    <dsp:sp modelId="{07BB7871-9229-4230-B5DF-995F5A4653F5}">
      <dsp:nvSpPr>
        <dsp:cNvPr id="0" name=""/>
        <dsp:cNvSpPr/>
      </dsp:nvSpPr>
      <dsp:spPr>
        <a:xfrm>
          <a:off x="735394" y="2531903"/>
          <a:ext cx="3616115" cy="216966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altLang="zh-CN"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ABAC</a:t>
          </a:r>
          <a:r>
            <a:rPr lang="zh-CN" altLang="en-US"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系统能够实现</a:t>
          </a:r>
          <a:r>
            <a:rPr lang="en-US" altLang="zh-CN"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DAC</a:t>
          </a:r>
          <a:r>
            <a:rPr lang="zh-CN" altLang="en-US"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RBAC</a:t>
          </a:r>
          <a:r>
            <a:rPr lang="zh-CN" altLang="en-US"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MAC</a:t>
          </a:r>
          <a:r>
            <a:rPr lang="zh-CN" altLang="en-US"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思想</a:t>
          </a:r>
          <a:endParaRPr lang="en-US" sz="26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735394" y="2531903"/>
        <a:ext cx="3616115" cy="2169669"/>
      </dsp:txXfrm>
    </dsp:sp>
    <dsp:sp modelId="{6C1D54B6-8915-4C36-9C29-E279D5D09DEF}">
      <dsp:nvSpPr>
        <dsp:cNvPr id="0" name=""/>
        <dsp:cNvSpPr/>
      </dsp:nvSpPr>
      <dsp:spPr>
        <a:xfrm>
          <a:off x="4713121" y="2531903"/>
          <a:ext cx="3616115" cy="2169669"/>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altLang="zh-CN"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ABAC</a:t>
          </a:r>
          <a:r>
            <a:rPr lang="zh-CN" altLang="en-US" sz="2000" b="0" kern="1200" dirty="0">
              <a:solidFill>
                <a:sysClr val="windowText" lastClr="000000"/>
              </a:solidFill>
              <a:effectLst/>
              <a:latin typeface="黑体" panose="02010609060101010101" pitchFamily="49" charset="-122"/>
              <a:ea typeface="黑体" panose="02010609060101010101" pitchFamily="49" charset="-122"/>
            </a:rPr>
            <a:t>允许无限数量的属性组合起来以满足任何访问控制规则</a:t>
          </a:r>
          <a:endParaRPr lang="en-US" sz="2000" b="0" kern="1200" dirty="0">
            <a:solidFill>
              <a:sysClr val="windowText" lastClr="000000"/>
            </a:solidFill>
            <a:effectLst/>
            <a:latin typeface="黑体" panose="02010609060101010101" pitchFamily="49" charset="-122"/>
            <a:ea typeface="黑体" panose="02010609060101010101" pitchFamily="49" charset="-122"/>
          </a:endParaRPr>
        </a:p>
      </dsp:txBody>
      <dsp:txXfrm>
        <a:off x="4713121" y="2531903"/>
        <a:ext cx="3616115" cy="21696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9F239-1996-46A7-8A58-56E589EF32EA}">
      <dsp:nvSpPr>
        <dsp:cNvPr id="0" name=""/>
        <dsp:cNvSpPr/>
      </dsp:nvSpPr>
      <dsp:spPr>
        <a:xfrm rot="5400000">
          <a:off x="5823142" y="-3862618"/>
          <a:ext cx="1127036" cy="893185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该要素主要为需要访问控制的资源制定规则</a:t>
          </a:r>
        </a:p>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规则包括凭证要求和访问特定功能单元中的特定资源所需的用户属性、资源属性和环境条件</a:t>
          </a:r>
        </a:p>
      </dsp:txBody>
      <dsp:txXfrm rot="-5400000">
        <a:off x="1920736" y="94805"/>
        <a:ext cx="8876833" cy="1017002"/>
      </dsp:txXfrm>
    </dsp:sp>
    <dsp:sp modelId="{175992FB-81F3-4A25-88FC-452003878905}">
      <dsp:nvSpPr>
        <dsp:cNvPr id="0" name=""/>
        <dsp:cNvSpPr/>
      </dsp:nvSpPr>
      <dsp:spPr>
        <a:xfrm>
          <a:off x="141" y="1822"/>
          <a:ext cx="1920594" cy="1202967"/>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cs typeface="Times New Roman" panose="02020603050405020304" pitchFamily="18" charset="0"/>
            </a:rPr>
            <a:t>资源管理</a:t>
          </a:r>
        </a:p>
      </dsp:txBody>
      <dsp:txXfrm>
        <a:off x="58865" y="60546"/>
        <a:ext cx="1803146" cy="1085519"/>
      </dsp:txXfrm>
    </dsp:sp>
    <dsp:sp modelId="{C97EA34D-2B20-4A2E-B89E-F0B07DDC75FD}">
      <dsp:nvSpPr>
        <dsp:cNvPr id="0" name=""/>
        <dsp:cNvSpPr/>
      </dsp:nvSpPr>
      <dsp:spPr>
        <a:xfrm rot="5400000">
          <a:off x="5817673" y="-2604222"/>
          <a:ext cx="1127036" cy="894129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该要素主要建立和维护组成个体访问轮廓的资格或特权属性</a:t>
          </a:r>
        </a:p>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这些属性代表了个体的特征，可以用其作为指定访问物理和逻辑资源决策的基础</a:t>
          </a:r>
        </a:p>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特权被认为是可以连接到数字身份的属性</a:t>
          </a:r>
        </a:p>
      </dsp:txBody>
      <dsp:txXfrm rot="-5400000">
        <a:off x="1910547" y="1357921"/>
        <a:ext cx="8886273" cy="1017002"/>
      </dsp:txXfrm>
    </dsp:sp>
    <dsp:sp modelId="{9B57FBF9-F0AC-4860-AC2E-3851A0AAAD02}">
      <dsp:nvSpPr>
        <dsp:cNvPr id="0" name=""/>
        <dsp:cNvSpPr/>
      </dsp:nvSpPr>
      <dsp:spPr>
        <a:xfrm>
          <a:off x="141" y="1264939"/>
          <a:ext cx="1910405" cy="1202967"/>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特权管理</a:t>
          </a:r>
        </a:p>
      </dsp:txBody>
      <dsp:txXfrm>
        <a:off x="58865" y="1323663"/>
        <a:ext cx="1792957" cy="1085519"/>
      </dsp:txXfrm>
    </dsp:sp>
    <dsp:sp modelId="{57A2D72E-A1EE-4B0D-AF37-8903BE0D3BC2}">
      <dsp:nvSpPr>
        <dsp:cNvPr id="0" name=""/>
        <dsp:cNvSpPr/>
      </dsp:nvSpPr>
      <dsp:spPr>
        <a:xfrm rot="5400000">
          <a:off x="5848459" y="-1310758"/>
          <a:ext cx="1127036" cy="8880596"/>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Times New Roman" panose="02020603050405020304" pitchFamily="18" charset="0"/>
              <a:ea typeface="黑体" panose="02010609060101010101" pitchFamily="49" charset="-122"/>
              <a:cs typeface="Times New Roman" panose="02020603050405020304" pitchFamily="18" charset="0"/>
            </a:rPr>
            <a:t>该要素在访问交易中控制什么是允许的，什么是不允许的</a:t>
          </a:r>
        </a:p>
      </dsp:txBody>
      <dsp:txXfrm rot="-5400000">
        <a:off x="1971680" y="2621038"/>
        <a:ext cx="8825579" cy="1017002"/>
      </dsp:txXfrm>
    </dsp:sp>
    <dsp:sp modelId="{71477888-D753-4C40-8CA5-15C36455FF61}">
      <dsp:nvSpPr>
        <dsp:cNvPr id="0" name=""/>
        <dsp:cNvSpPr/>
      </dsp:nvSpPr>
      <dsp:spPr>
        <a:xfrm>
          <a:off x="141" y="2528055"/>
          <a:ext cx="1971538" cy="1202967"/>
        </a:xfrm>
        <a:prstGeom prst="round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策略管理</a:t>
          </a:r>
        </a:p>
      </dsp:txBody>
      <dsp:txXfrm>
        <a:off x="58865" y="2586779"/>
        <a:ext cx="1854090" cy="10855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432E8-6608-4E51-B8EE-D77C09EA59A8}">
      <dsp:nvSpPr>
        <dsp:cNvPr id="0" name=""/>
        <dsp:cNvSpPr/>
      </dsp:nvSpPr>
      <dsp:spPr>
        <a:xfrm>
          <a:off x="382" y="40989"/>
          <a:ext cx="2340944" cy="1708486"/>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OpenID</a:t>
          </a:r>
        </a:p>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一个开放性标准，允许用户通过合作网站提供的第三方服务实现身份认证</a:t>
          </a:r>
        </a:p>
      </dsp:txBody>
      <dsp:txXfrm>
        <a:off x="382" y="40989"/>
        <a:ext cx="2340944" cy="1708486"/>
      </dsp:txXfrm>
    </dsp:sp>
    <dsp:sp modelId="{D93664A4-ED02-4399-98D4-93ADF4F71D88}">
      <dsp:nvSpPr>
        <dsp:cNvPr id="0" name=""/>
        <dsp:cNvSpPr/>
      </dsp:nvSpPr>
      <dsp:spPr>
        <a:xfrm>
          <a:off x="2575421" y="40989"/>
          <a:ext cx="2423017" cy="1708486"/>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OIDF</a:t>
          </a:r>
        </a:p>
        <a:p>
          <a:pPr marL="0" lvl="0" indent="0" algn="l" defTabSz="711200">
            <a:lnSpc>
              <a:spcPct val="90000"/>
            </a:lnSpc>
            <a:spcBef>
              <a:spcPct val="0"/>
            </a:spcBef>
            <a:spcAft>
              <a:spcPct val="35000"/>
            </a:spcAft>
            <a:buNone/>
          </a:pPr>
          <a:r>
            <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OpenID</a:t>
          </a: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基金会是由承诺使用、推广和保护</a:t>
          </a:r>
          <a:r>
            <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OpenID</a:t>
          </a: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技术的个人和公司组成的非营利性国际组织</a:t>
          </a:r>
        </a:p>
      </dsp:txBody>
      <dsp:txXfrm>
        <a:off x="2575421" y="40989"/>
        <a:ext cx="2423017" cy="1708486"/>
      </dsp:txXfrm>
    </dsp:sp>
    <dsp:sp modelId="{758A7E1A-1A24-4C81-9FD1-B8A3F7476FA1}">
      <dsp:nvSpPr>
        <dsp:cNvPr id="0" name=""/>
        <dsp:cNvSpPr/>
      </dsp:nvSpPr>
      <dsp:spPr>
        <a:xfrm>
          <a:off x="5232533" y="40989"/>
          <a:ext cx="2340944" cy="1708486"/>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ICF</a:t>
          </a:r>
        </a:p>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信息卡基金会是由致力于共同发展信息卡生态系统的公司和个人组成的非营利性国际组织</a:t>
          </a:r>
        </a:p>
      </dsp:txBody>
      <dsp:txXfrm>
        <a:off x="5232533" y="40989"/>
        <a:ext cx="2340944" cy="1708486"/>
      </dsp:txXfrm>
    </dsp:sp>
    <dsp:sp modelId="{D3854103-87A3-49E1-8538-2E20A9E6C104}">
      <dsp:nvSpPr>
        <dsp:cNvPr id="0" name=""/>
        <dsp:cNvSpPr/>
      </dsp:nvSpPr>
      <dsp:spPr>
        <a:xfrm>
          <a:off x="41419" y="1983570"/>
          <a:ext cx="2340944" cy="2057058"/>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OITF</a:t>
          </a:r>
        </a:p>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开放身份信任框架是一个标准化的、开放性的用于身份和属性交换的信任框架规范，由</a:t>
          </a:r>
          <a:r>
            <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OIDF</a:t>
          </a: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ICF</a:t>
          </a: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联合开发</a:t>
          </a:r>
          <a:endPar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0" lvl="0" indent="0" algn="l" defTabSz="711200">
            <a:lnSpc>
              <a:spcPct val="90000"/>
            </a:lnSpc>
            <a:spcBef>
              <a:spcPct val="0"/>
            </a:spcBef>
            <a:spcAft>
              <a:spcPct val="35000"/>
            </a:spcAft>
            <a:buNone/>
          </a:pPr>
          <a:endPar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41419" y="1983570"/>
        <a:ext cx="2340944" cy="2057058"/>
      </dsp:txXfrm>
    </dsp:sp>
    <dsp:sp modelId="{79D26D63-42E3-4B42-879F-7D30FC5433C5}">
      <dsp:nvSpPr>
        <dsp:cNvPr id="0" name=""/>
        <dsp:cNvSpPr/>
      </dsp:nvSpPr>
      <dsp:spPr>
        <a:xfrm>
          <a:off x="2616458" y="1983570"/>
          <a:ext cx="2340944" cy="2057058"/>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OIX</a:t>
          </a:r>
        </a:p>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开放身份交换公司是一个独立且中立的遵循开放身份信任框架模型的国际证书信任框架提供者</a:t>
          </a:r>
          <a:endPar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2616458" y="1983570"/>
        <a:ext cx="2340944" cy="2057058"/>
      </dsp:txXfrm>
    </dsp:sp>
    <dsp:sp modelId="{43BB1D92-B1EF-471A-99F3-798313F0E376}">
      <dsp:nvSpPr>
        <dsp:cNvPr id="0" name=""/>
        <dsp:cNvSpPr/>
      </dsp:nvSpPr>
      <dsp:spPr>
        <a:xfrm>
          <a:off x="5191497" y="1983570"/>
          <a:ext cx="2340944" cy="2057058"/>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AXN</a:t>
          </a:r>
        </a:p>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属性交换网络是一个因特网范围的在线网关，其使身份服务提供者和依赖方能够以可负担的成本实现高效访问用户声称、许可且已验证的大量在线身份属性</a:t>
          </a:r>
        </a:p>
      </dsp:txBody>
      <dsp:txXfrm>
        <a:off x="5191497" y="1983570"/>
        <a:ext cx="2340944" cy="205705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E53EA-C544-46AB-A3CA-1B6560CBA273}" type="datetimeFigureOut">
              <a:rPr lang="zh-CN" altLang="en-US" smtClean="0"/>
              <a:t>2022/9/2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A04B8-9F5E-4BF6-BDD6-D58FF5834A00}" type="slidenum">
              <a:rPr lang="zh-CN" altLang="en-US" smtClean="0"/>
              <a:t>‹#›</a:t>
            </a:fld>
            <a:endParaRPr lang="zh-CN" altLang="en-US"/>
          </a:p>
        </p:txBody>
      </p:sp>
    </p:spTree>
    <p:extLst>
      <p:ext uri="{BB962C8B-B14F-4D97-AF65-F5344CB8AC3E}">
        <p14:creationId xmlns:p14="http://schemas.microsoft.com/office/powerpoint/2010/main" val="166859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627735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2900159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735874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316789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18774794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3383419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674800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1313300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3620057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3060459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3539926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1312864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3032130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4045096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3294702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40300322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764433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2708810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3052033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29</a:t>
            </a:fld>
            <a:endParaRPr lang="zh-CN" altLang="en-US" sz="1200"/>
          </a:p>
        </p:txBody>
      </p:sp>
    </p:spTree>
    <p:extLst>
      <p:ext uri="{BB962C8B-B14F-4D97-AF65-F5344CB8AC3E}">
        <p14:creationId xmlns:p14="http://schemas.microsoft.com/office/powerpoint/2010/main" val="3907997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a:t>
            </a:fld>
            <a:endParaRPr lang="zh-CN" altLang="en-US" sz="1200"/>
          </a:p>
        </p:txBody>
      </p:sp>
    </p:spTree>
    <p:extLst>
      <p:ext uri="{BB962C8B-B14F-4D97-AF65-F5344CB8AC3E}">
        <p14:creationId xmlns:p14="http://schemas.microsoft.com/office/powerpoint/2010/main" val="3979390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2528197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31</a:t>
            </a:fld>
            <a:endParaRPr lang="zh-CN" altLang="en-US" sz="1200"/>
          </a:p>
        </p:txBody>
      </p:sp>
    </p:spTree>
    <p:extLst>
      <p:ext uri="{BB962C8B-B14F-4D97-AF65-F5344CB8AC3E}">
        <p14:creationId xmlns:p14="http://schemas.microsoft.com/office/powerpoint/2010/main" val="2687238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32</a:t>
            </a:fld>
            <a:endParaRPr lang="zh-CN" altLang="en-US" sz="1200"/>
          </a:p>
        </p:txBody>
      </p:sp>
    </p:spTree>
    <p:extLst>
      <p:ext uri="{BB962C8B-B14F-4D97-AF65-F5344CB8AC3E}">
        <p14:creationId xmlns:p14="http://schemas.microsoft.com/office/powerpoint/2010/main" val="627339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3821073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1178570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35</a:t>
            </a:fld>
            <a:endParaRPr lang="zh-CN" altLang="en-US" sz="1200"/>
          </a:p>
        </p:txBody>
      </p:sp>
    </p:spTree>
    <p:extLst>
      <p:ext uri="{BB962C8B-B14F-4D97-AF65-F5344CB8AC3E}">
        <p14:creationId xmlns:p14="http://schemas.microsoft.com/office/powerpoint/2010/main" val="2957606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36</a:t>
            </a:fld>
            <a:endParaRPr lang="zh-CN" altLang="en-US" sz="1200"/>
          </a:p>
        </p:txBody>
      </p:sp>
    </p:spTree>
    <p:extLst>
      <p:ext uri="{BB962C8B-B14F-4D97-AF65-F5344CB8AC3E}">
        <p14:creationId xmlns:p14="http://schemas.microsoft.com/office/powerpoint/2010/main" val="22439522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37</a:t>
            </a:fld>
            <a:endParaRPr lang="zh-CN" altLang="en-US" sz="1200"/>
          </a:p>
        </p:txBody>
      </p:sp>
    </p:spTree>
    <p:extLst>
      <p:ext uri="{BB962C8B-B14F-4D97-AF65-F5344CB8AC3E}">
        <p14:creationId xmlns:p14="http://schemas.microsoft.com/office/powerpoint/2010/main" val="3241432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38</a:t>
            </a:fld>
            <a:endParaRPr lang="zh-CN" altLang="en-US" sz="1200"/>
          </a:p>
        </p:txBody>
      </p:sp>
    </p:spTree>
    <p:extLst>
      <p:ext uri="{BB962C8B-B14F-4D97-AF65-F5344CB8AC3E}">
        <p14:creationId xmlns:p14="http://schemas.microsoft.com/office/powerpoint/2010/main" val="6851636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39</a:t>
            </a:fld>
            <a:endParaRPr lang="zh-CN" altLang="en-US" sz="1200"/>
          </a:p>
        </p:txBody>
      </p:sp>
    </p:spTree>
    <p:extLst>
      <p:ext uri="{BB962C8B-B14F-4D97-AF65-F5344CB8AC3E}">
        <p14:creationId xmlns:p14="http://schemas.microsoft.com/office/powerpoint/2010/main" val="3566113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40</a:t>
            </a:fld>
            <a:endParaRPr lang="zh-CN" altLang="en-US" sz="1200"/>
          </a:p>
        </p:txBody>
      </p:sp>
    </p:spTree>
    <p:extLst>
      <p:ext uri="{BB962C8B-B14F-4D97-AF65-F5344CB8AC3E}">
        <p14:creationId xmlns:p14="http://schemas.microsoft.com/office/powerpoint/2010/main" val="3613956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41</a:t>
            </a:fld>
            <a:endParaRPr lang="zh-CN" altLang="en-US" sz="1200"/>
          </a:p>
        </p:txBody>
      </p:sp>
    </p:spTree>
    <p:extLst>
      <p:ext uri="{BB962C8B-B14F-4D97-AF65-F5344CB8AC3E}">
        <p14:creationId xmlns:p14="http://schemas.microsoft.com/office/powerpoint/2010/main" val="11319223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42</a:t>
            </a:fld>
            <a:endParaRPr lang="zh-CN" altLang="en-US" sz="1200"/>
          </a:p>
        </p:txBody>
      </p:sp>
    </p:spTree>
    <p:extLst>
      <p:ext uri="{BB962C8B-B14F-4D97-AF65-F5344CB8AC3E}">
        <p14:creationId xmlns:p14="http://schemas.microsoft.com/office/powerpoint/2010/main" val="8687559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43</a:t>
            </a:fld>
            <a:endParaRPr lang="zh-CN" altLang="en-US" sz="1200"/>
          </a:p>
        </p:txBody>
      </p:sp>
    </p:spTree>
    <p:extLst>
      <p:ext uri="{BB962C8B-B14F-4D97-AF65-F5344CB8AC3E}">
        <p14:creationId xmlns:p14="http://schemas.microsoft.com/office/powerpoint/2010/main" val="16838490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44</a:t>
            </a:fld>
            <a:endParaRPr lang="zh-CN" altLang="en-US" sz="1200"/>
          </a:p>
        </p:txBody>
      </p:sp>
    </p:spTree>
    <p:extLst>
      <p:ext uri="{BB962C8B-B14F-4D97-AF65-F5344CB8AC3E}">
        <p14:creationId xmlns:p14="http://schemas.microsoft.com/office/powerpoint/2010/main" val="12781259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45</a:t>
            </a:fld>
            <a:endParaRPr lang="zh-CN" altLang="en-US" sz="1200"/>
          </a:p>
        </p:txBody>
      </p:sp>
    </p:spTree>
    <p:extLst>
      <p:ext uri="{BB962C8B-B14F-4D97-AF65-F5344CB8AC3E}">
        <p14:creationId xmlns:p14="http://schemas.microsoft.com/office/powerpoint/2010/main" val="31167046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46</a:t>
            </a:fld>
            <a:endParaRPr lang="zh-CN" altLang="en-US" sz="1200"/>
          </a:p>
        </p:txBody>
      </p:sp>
    </p:spTree>
    <p:extLst>
      <p:ext uri="{BB962C8B-B14F-4D97-AF65-F5344CB8AC3E}">
        <p14:creationId xmlns:p14="http://schemas.microsoft.com/office/powerpoint/2010/main" val="16676660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47</a:t>
            </a:fld>
            <a:endParaRPr lang="zh-CN" altLang="en-US" sz="1200"/>
          </a:p>
        </p:txBody>
      </p:sp>
    </p:spTree>
    <p:extLst>
      <p:ext uri="{BB962C8B-B14F-4D97-AF65-F5344CB8AC3E}">
        <p14:creationId xmlns:p14="http://schemas.microsoft.com/office/powerpoint/2010/main" val="17511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2912B-74C8-4662-B3FF-F5E205EE9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BA4B87-59FE-4F7F-99AA-D27E3A11D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189302-AA1B-484E-BADD-84CBF8D3829E}"/>
              </a:ext>
            </a:extLst>
          </p:cNvPr>
          <p:cNvSpPr>
            <a:spLocks noGrp="1"/>
          </p:cNvSpPr>
          <p:nvPr>
            <p:ph type="dt" sz="half" idx="10"/>
          </p:nvPr>
        </p:nvSpPr>
        <p:spPr/>
        <p:txBody>
          <a:bodyPr/>
          <a:lstStyle/>
          <a:p>
            <a:fld id="{A7A7E9CD-A484-4C28-BCEA-543C6F80F7A6}"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6993560C-FE2A-42AB-9CE1-AA1A67B7BE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DF3BF-6E2D-4E2D-9E6C-C6B7464A8B4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24628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765EB-A29A-4528-9A02-CB7A06BF1E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D8610F-EE88-4129-8500-7394E7C04B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F990C0-DC8D-4458-A7D9-465877A28A41}"/>
              </a:ext>
            </a:extLst>
          </p:cNvPr>
          <p:cNvSpPr>
            <a:spLocks noGrp="1"/>
          </p:cNvSpPr>
          <p:nvPr>
            <p:ph type="dt" sz="half" idx="10"/>
          </p:nvPr>
        </p:nvSpPr>
        <p:spPr/>
        <p:txBody>
          <a:bodyPr/>
          <a:lstStyle/>
          <a:p>
            <a:fld id="{A7A7E9CD-A484-4C28-BCEA-543C6F80F7A6}"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B44F9509-424B-468D-A4AE-3A5B42380F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20092-01AC-41D3-8BA9-13D3419B35D5}"/>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414704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8FB59F-8C58-4B6F-91C6-B411A716AA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111FB2-8D7C-4379-B6AF-9E22B4ED28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EC9DA9-2A1A-4F75-A32C-10CB685B92CF}"/>
              </a:ext>
            </a:extLst>
          </p:cNvPr>
          <p:cNvSpPr>
            <a:spLocks noGrp="1"/>
          </p:cNvSpPr>
          <p:nvPr>
            <p:ph type="dt" sz="half" idx="10"/>
          </p:nvPr>
        </p:nvSpPr>
        <p:spPr/>
        <p:txBody>
          <a:bodyPr/>
          <a:lstStyle/>
          <a:p>
            <a:fld id="{A7A7E9CD-A484-4C28-BCEA-543C6F80F7A6}"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4FA59926-2E28-4A36-9C79-5561D30C1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4E21C3-3958-40C2-8146-3A1815A3762A}"/>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446224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30711"/>
            <a:ext cx="3989606" cy="905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0" y="5697115"/>
            <a:ext cx="4305647" cy="1160885"/>
            <a:chOff x="21924" y="3717176"/>
            <a:chExt cx="6134252" cy="1426326"/>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2"/>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179748" y="3717176"/>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36365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F41C8-E3B0-453A-A91C-1657E5AF6B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487751-25A1-4CDB-AF71-69BBA17868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DACB51-7031-4448-968F-201B03119EB6}"/>
              </a:ext>
            </a:extLst>
          </p:cNvPr>
          <p:cNvSpPr>
            <a:spLocks noGrp="1"/>
          </p:cNvSpPr>
          <p:nvPr>
            <p:ph type="dt" sz="half" idx="10"/>
          </p:nvPr>
        </p:nvSpPr>
        <p:spPr/>
        <p:txBody>
          <a:bodyPr/>
          <a:lstStyle/>
          <a:p>
            <a:fld id="{A7A7E9CD-A484-4C28-BCEA-543C6F80F7A6}"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8563EC3F-4FEF-491E-8EF0-F07FC065E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B0231C-D051-4FF0-921A-7F5CF9AF204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8121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534E-3FB7-491E-8148-27EF669973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D81F23-3FDE-45C2-9B42-49AFD41DC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7F7356-FDD1-4DDC-B372-5D83AB6F7537}"/>
              </a:ext>
            </a:extLst>
          </p:cNvPr>
          <p:cNvSpPr>
            <a:spLocks noGrp="1"/>
          </p:cNvSpPr>
          <p:nvPr>
            <p:ph type="dt" sz="half" idx="10"/>
          </p:nvPr>
        </p:nvSpPr>
        <p:spPr/>
        <p:txBody>
          <a:bodyPr/>
          <a:lstStyle/>
          <a:p>
            <a:fld id="{A7A7E9CD-A484-4C28-BCEA-543C6F80F7A6}"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E3883C25-095F-4C35-B6DF-7F50E3D20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D5A26-0985-4C89-A054-282F43FCEF6C}"/>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7993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B43C0-3957-453D-910F-1C5239DCA1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C00BAE-A0DD-4041-9816-F7AEF226D4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2FAADA-658E-428E-A135-CBD3F63F00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BE97A1-C3F0-4503-8F11-AE9C85B51C95}"/>
              </a:ext>
            </a:extLst>
          </p:cNvPr>
          <p:cNvSpPr>
            <a:spLocks noGrp="1"/>
          </p:cNvSpPr>
          <p:nvPr>
            <p:ph type="dt" sz="half" idx="10"/>
          </p:nvPr>
        </p:nvSpPr>
        <p:spPr/>
        <p:txBody>
          <a:bodyPr/>
          <a:lstStyle/>
          <a:p>
            <a:fld id="{A7A7E9CD-A484-4C28-BCEA-543C6F80F7A6}" type="datetimeFigureOut">
              <a:rPr lang="zh-CN" altLang="en-US" smtClean="0"/>
              <a:t>2022/9/2</a:t>
            </a:fld>
            <a:endParaRPr lang="zh-CN" altLang="en-US"/>
          </a:p>
        </p:txBody>
      </p:sp>
      <p:sp>
        <p:nvSpPr>
          <p:cNvPr id="6" name="页脚占位符 5">
            <a:extLst>
              <a:ext uri="{FF2B5EF4-FFF2-40B4-BE49-F238E27FC236}">
                <a16:creationId xmlns:a16="http://schemas.microsoft.com/office/drawing/2014/main" id="{B90B0D50-047A-43AC-9705-2D0C2CD9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4C10C0-C62C-4488-906D-63E5F0FECBA2}"/>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07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4BBCE-3E4A-40B2-A287-1D715A001B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4266D0-5670-4D10-BAD8-40757C351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0B540E-E0BD-4047-95CA-90A6795B85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82BEE5-EBF3-4721-A5F8-AA1F0040D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05C375-0EA3-4AB2-B640-E2674F6E4D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437703-5ADA-4E0A-B2D7-85730CC01EB6}"/>
              </a:ext>
            </a:extLst>
          </p:cNvPr>
          <p:cNvSpPr>
            <a:spLocks noGrp="1"/>
          </p:cNvSpPr>
          <p:nvPr>
            <p:ph type="dt" sz="half" idx="10"/>
          </p:nvPr>
        </p:nvSpPr>
        <p:spPr/>
        <p:txBody>
          <a:bodyPr/>
          <a:lstStyle/>
          <a:p>
            <a:fld id="{A7A7E9CD-A484-4C28-BCEA-543C6F80F7A6}" type="datetimeFigureOut">
              <a:rPr lang="zh-CN" altLang="en-US" smtClean="0"/>
              <a:t>2022/9/2</a:t>
            </a:fld>
            <a:endParaRPr lang="zh-CN" altLang="en-US"/>
          </a:p>
        </p:txBody>
      </p:sp>
      <p:sp>
        <p:nvSpPr>
          <p:cNvPr id="8" name="页脚占位符 7">
            <a:extLst>
              <a:ext uri="{FF2B5EF4-FFF2-40B4-BE49-F238E27FC236}">
                <a16:creationId xmlns:a16="http://schemas.microsoft.com/office/drawing/2014/main" id="{22EE145C-B733-4FEC-98B4-EAD6EC4CA3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7ECF8C-F262-4E81-AECD-F217C04C875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65241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E607-20B6-4235-A69F-FC3AD82560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F2132C-C2D8-47BD-AE10-AAD3F86B3DDE}"/>
              </a:ext>
            </a:extLst>
          </p:cNvPr>
          <p:cNvSpPr>
            <a:spLocks noGrp="1"/>
          </p:cNvSpPr>
          <p:nvPr>
            <p:ph type="dt" sz="half" idx="10"/>
          </p:nvPr>
        </p:nvSpPr>
        <p:spPr/>
        <p:txBody>
          <a:bodyPr/>
          <a:lstStyle/>
          <a:p>
            <a:fld id="{A7A7E9CD-A484-4C28-BCEA-543C6F80F7A6}" type="datetimeFigureOut">
              <a:rPr lang="zh-CN" altLang="en-US" smtClean="0"/>
              <a:t>2022/9/2</a:t>
            </a:fld>
            <a:endParaRPr lang="zh-CN" altLang="en-US"/>
          </a:p>
        </p:txBody>
      </p:sp>
      <p:sp>
        <p:nvSpPr>
          <p:cNvPr id="4" name="页脚占位符 3">
            <a:extLst>
              <a:ext uri="{FF2B5EF4-FFF2-40B4-BE49-F238E27FC236}">
                <a16:creationId xmlns:a16="http://schemas.microsoft.com/office/drawing/2014/main" id="{B345F27F-2E55-4923-A1D1-22C1176B77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A84CE0-55CA-445F-8C44-D25A63D4107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14834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10F11-0C0B-4BC7-939B-42AB73FCB4A3}"/>
              </a:ext>
            </a:extLst>
          </p:cNvPr>
          <p:cNvSpPr>
            <a:spLocks noGrp="1"/>
          </p:cNvSpPr>
          <p:nvPr>
            <p:ph type="dt" sz="half" idx="10"/>
          </p:nvPr>
        </p:nvSpPr>
        <p:spPr/>
        <p:txBody>
          <a:bodyPr/>
          <a:lstStyle/>
          <a:p>
            <a:fld id="{A7A7E9CD-A484-4C28-BCEA-543C6F80F7A6}" type="datetimeFigureOut">
              <a:rPr lang="zh-CN" altLang="en-US" smtClean="0"/>
              <a:t>2022/9/2</a:t>
            </a:fld>
            <a:endParaRPr lang="zh-CN" altLang="en-US"/>
          </a:p>
        </p:txBody>
      </p:sp>
      <p:sp>
        <p:nvSpPr>
          <p:cNvPr id="3" name="页脚占位符 2">
            <a:extLst>
              <a:ext uri="{FF2B5EF4-FFF2-40B4-BE49-F238E27FC236}">
                <a16:creationId xmlns:a16="http://schemas.microsoft.com/office/drawing/2014/main" id="{378BC546-BF37-4D64-B943-8A5E2B6570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0C7098-F616-4397-9FFC-EE077AE2819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8958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E6DB3-F450-4297-B75A-E5118C94AC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55CBAA-5DC7-43F5-9B26-C111C4FB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A23D0A-3325-47EB-BA35-79EE793D9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6201BA-A14F-4FAA-99E3-769CE7A53239}"/>
              </a:ext>
            </a:extLst>
          </p:cNvPr>
          <p:cNvSpPr>
            <a:spLocks noGrp="1"/>
          </p:cNvSpPr>
          <p:nvPr>
            <p:ph type="dt" sz="half" idx="10"/>
          </p:nvPr>
        </p:nvSpPr>
        <p:spPr/>
        <p:txBody>
          <a:bodyPr/>
          <a:lstStyle/>
          <a:p>
            <a:fld id="{A7A7E9CD-A484-4C28-BCEA-543C6F80F7A6}" type="datetimeFigureOut">
              <a:rPr lang="zh-CN" altLang="en-US" smtClean="0"/>
              <a:t>2022/9/2</a:t>
            </a:fld>
            <a:endParaRPr lang="zh-CN" altLang="en-US"/>
          </a:p>
        </p:txBody>
      </p:sp>
      <p:sp>
        <p:nvSpPr>
          <p:cNvPr id="6" name="页脚占位符 5">
            <a:extLst>
              <a:ext uri="{FF2B5EF4-FFF2-40B4-BE49-F238E27FC236}">
                <a16:creationId xmlns:a16="http://schemas.microsoft.com/office/drawing/2014/main" id="{8E6564C3-7EF3-4DA7-8CE2-0CFB305C17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39836F-0E02-4DC9-B12A-D7E30A1ABDB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2548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75A6C-56F0-4931-9EA4-8A24BFF612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185863-2F19-40AC-8A59-25EE0B97F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8CFE-C9EF-48A4-BB3E-8B8DCE5BC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E55516-F67B-4318-B5E9-2D6A090A27FF}"/>
              </a:ext>
            </a:extLst>
          </p:cNvPr>
          <p:cNvSpPr>
            <a:spLocks noGrp="1"/>
          </p:cNvSpPr>
          <p:nvPr>
            <p:ph type="dt" sz="half" idx="10"/>
          </p:nvPr>
        </p:nvSpPr>
        <p:spPr/>
        <p:txBody>
          <a:bodyPr/>
          <a:lstStyle/>
          <a:p>
            <a:fld id="{A7A7E9CD-A484-4C28-BCEA-543C6F80F7A6}" type="datetimeFigureOut">
              <a:rPr lang="zh-CN" altLang="en-US" smtClean="0"/>
              <a:t>2022/9/2</a:t>
            </a:fld>
            <a:endParaRPr lang="zh-CN" altLang="en-US"/>
          </a:p>
        </p:txBody>
      </p:sp>
      <p:sp>
        <p:nvSpPr>
          <p:cNvPr id="6" name="页脚占位符 5">
            <a:extLst>
              <a:ext uri="{FF2B5EF4-FFF2-40B4-BE49-F238E27FC236}">
                <a16:creationId xmlns:a16="http://schemas.microsoft.com/office/drawing/2014/main" id="{C69713C2-2948-40B3-B682-DBE99C17F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24B65-9E57-4AEC-B452-F928C7E3CFC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0880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EE15AE-A529-418C-8B43-53A893A9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144150-FE0F-4982-8814-D632DE1F2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2252B-E918-4F5B-9D06-550FF1BE0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7E9CD-A484-4C28-BCEA-543C6F80F7A6}" type="datetimeFigureOut">
              <a:rPr lang="zh-CN" altLang="en-US" smtClean="0"/>
              <a:t>2022/9/2</a:t>
            </a:fld>
            <a:endParaRPr lang="zh-CN" altLang="en-US"/>
          </a:p>
        </p:txBody>
      </p:sp>
      <p:sp>
        <p:nvSpPr>
          <p:cNvPr id="5" name="页脚占位符 4">
            <a:extLst>
              <a:ext uri="{FF2B5EF4-FFF2-40B4-BE49-F238E27FC236}">
                <a16:creationId xmlns:a16="http://schemas.microsoft.com/office/drawing/2014/main" id="{06958E36-0A88-4009-B484-F9593F014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AACF09-2BAA-45CF-83B1-BA7253516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9314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0.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 Id="rId5" Type="http://schemas.microsoft.com/office/2007/relationships/hdphoto" Target="../media/hdphoto3.wdp"/><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8.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2.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3.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4.xml"/><Relationship Id="rId5" Type="http://schemas.microsoft.com/office/2007/relationships/hdphoto" Target="../media/hdphoto4.wdp"/><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5.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31.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0.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5.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41.xml"/><Relationship Id="rId7" Type="http://schemas.openxmlformats.org/officeDocument/2006/relationships/diagramColors" Target="../diagrams/colors5.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41.xml"/><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4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45.xml"/><Relationship Id="rId7" Type="http://schemas.openxmlformats.org/officeDocument/2006/relationships/diagramColors" Target="../diagrams/colors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4.xml"/><Relationship Id="rId5" Type="http://schemas.microsoft.com/office/2007/relationships/hdphoto" Target="../media/hdphoto5.wdp"/><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45.xml"/><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microsoft.com/office/2007/relationships/hdphoto" Target="../media/hdphoto2.wdp"/><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5" Type="http://schemas.microsoft.com/office/2007/relationships/hdphoto" Target="../media/hdphoto2.wdp"/><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9.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2022年9月2日1时5分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主体、客体和访问权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047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访问控制的基本元素</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35" name="Content Placeholder 4">
            <a:extLst>
              <a:ext uri="{FF2B5EF4-FFF2-40B4-BE49-F238E27FC236}">
                <a16:creationId xmlns:a16="http://schemas.microsoft.com/office/drawing/2014/main" id="{5A81B03C-BE43-4C12-8BAC-8BCEA94CF8A1}"/>
              </a:ext>
            </a:extLst>
          </p:cNvPr>
          <p:cNvGraphicFramePr>
            <a:graphicFrameLocks/>
          </p:cNvGraphicFramePr>
          <p:nvPr>
            <p:extLst>
              <p:ext uri="{D42A27DB-BD31-4B8C-83A1-F6EECF244321}">
                <p14:modId xmlns:p14="http://schemas.microsoft.com/office/powerpoint/2010/main" val="2601618892"/>
              </p:ext>
            </p:extLst>
          </p:nvPr>
        </p:nvGraphicFramePr>
        <p:xfrm>
          <a:off x="1342516" y="1880333"/>
          <a:ext cx="9506968" cy="48245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71787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自主访问控制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4074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自主访问控制的定义</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077661EA-6FA8-4054-B4C5-B3ECCE970778}"/>
              </a:ext>
            </a:extLst>
          </p:cNvPr>
          <p:cNvSpPr>
            <a:spLocks noChangeArrowheads="1"/>
          </p:cNvSpPr>
          <p:nvPr/>
        </p:nvSpPr>
        <p:spPr bwMode="auto">
          <a:xfrm>
            <a:off x="742987" y="1887084"/>
            <a:ext cx="11130145" cy="424526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指一个实体可以被授权按其自己的意志使另一个实体能够访问某些资源。</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通常运用访问矩阵：</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矩阵中的一维由试图访问资源的被标志的主体组成</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另一维列出可以被访问的客体</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矩阵中的每项表示一个特定主体对一个特定客体的访问权</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99581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自主访问控制</a:t>
            </a:r>
          </a:p>
        </p:txBody>
      </p:sp>
      <p:grpSp>
        <p:nvGrpSpPr>
          <p:cNvPr id="7" name="组合 6">
            <a:extLst>
              <a:ext uri="{FF2B5EF4-FFF2-40B4-BE49-F238E27FC236}">
                <a16:creationId xmlns:a16="http://schemas.microsoft.com/office/drawing/2014/main" id="{CF41DA92-BBA6-4DEF-9DDA-08B3A23E049B}"/>
              </a:ext>
            </a:extLst>
          </p:cNvPr>
          <p:cNvGrpSpPr/>
          <p:nvPr/>
        </p:nvGrpSpPr>
        <p:grpSpPr>
          <a:xfrm>
            <a:off x="2353694" y="1724886"/>
            <a:ext cx="7240456" cy="4234634"/>
            <a:chOff x="2442594" y="2109440"/>
            <a:chExt cx="7240456" cy="4234634"/>
          </a:xfrm>
        </p:grpSpPr>
        <p:pic>
          <p:nvPicPr>
            <p:cNvPr id="3" name="图片 2">
              <a:extLst>
                <a:ext uri="{FF2B5EF4-FFF2-40B4-BE49-F238E27FC236}">
                  <a16:creationId xmlns:a16="http://schemas.microsoft.com/office/drawing/2014/main" id="{F96C75D2-C693-4533-9F3B-DB7EA0B819A4}"/>
                </a:ext>
              </a:extLst>
            </p:cNvPr>
            <p:cNvPicPr>
              <a:picLocks noChangeAspect="1"/>
            </p:cNvPicPr>
            <p:nvPr/>
          </p:nvPicPr>
          <p:blipFill>
            <a:blip r:embed="rId4"/>
            <a:stretch>
              <a:fillRect/>
            </a:stretch>
          </p:blipFill>
          <p:spPr>
            <a:xfrm>
              <a:off x="2508949" y="2109440"/>
              <a:ext cx="7174101" cy="4234634"/>
            </a:xfrm>
            <a:prstGeom prst="rect">
              <a:avLst/>
            </a:prstGeom>
          </p:spPr>
        </p:pic>
        <p:sp>
          <p:nvSpPr>
            <p:cNvPr id="5" name="矩形 4">
              <a:extLst>
                <a:ext uri="{FF2B5EF4-FFF2-40B4-BE49-F238E27FC236}">
                  <a16:creationId xmlns:a16="http://schemas.microsoft.com/office/drawing/2014/main" id="{4E20AE12-E26F-4AEC-A4DB-4CE8629B8D49}"/>
                </a:ext>
              </a:extLst>
            </p:cNvPr>
            <p:cNvSpPr/>
            <p:nvPr/>
          </p:nvSpPr>
          <p:spPr>
            <a:xfrm>
              <a:off x="2525086" y="3087149"/>
              <a:ext cx="755009" cy="4865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19BD5CBB-75AA-4C56-9866-FDD38B09FA2F}"/>
                </a:ext>
              </a:extLst>
            </p:cNvPr>
            <p:cNvSpPr/>
            <p:nvPr/>
          </p:nvSpPr>
          <p:spPr>
            <a:xfrm>
              <a:off x="2508949" y="4226757"/>
              <a:ext cx="755009" cy="4865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2FD38E09-C795-4DA4-8925-EB54CC790D24}"/>
                </a:ext>
              </a:extLst>
            </p:cNvPr>
            <p:cNvSpPr/>
            <p:nvPr/>
          </p:nvSpPr>
          <p:spPr>
            <a:xfrm>
              <a:off x="2442594" y="5447746"/>
              <a:ext cx="755009" cy="4865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912AE709-9C18-4214-A6FD-4337AB83E7C5}"/>
                </a:ext>
              </a:extLst>
            </p:cNvPr>
            <p:cNvSpPr/>
            <p:nvPr/>
          </p:nvSpPr>
          <p:spPr>
            <a:xfrm>
              <a:off x="3909271" y="2241484"/>
              <a:ext cx="755009" cy="4865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A3D38AD8-B104-4688-B437-29C662C5F952}"/>
                </a:ext>
              </a:extLst>
            </p:cNvPr>
            <p:cNvSpPr/>
            <p:nvPr/>
          </p:nvSpPr>
          <p:spPr>
            <a:xfrm>
              <a:off x="5309593" y="2241483"/>
              <a:ext cx="755009" cy="4865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DB48640-458A-4085-B275-5BF1FDD14A74}"/>
                </a:ext>
              </a:extLst>
            </p:cNvPr>
            <p:cNvSpPr/>
            <p:nvPr/>
          </p:nvSpPr>
          <p:spPr>
            <a:xfrm>
              <a:off x="6709915" y="2241483"/>
              <a:ext cx="755009" cy="4865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F385D7FC-5150-4BD2-B024-09350398BC4B}"/>
                </a:ext>
              </a:extLst>
            </p:cNvPr>
            <p:cNvSpPr/>
            <p:nvPr/>
          </p:nvSpPr>
          <p:spPr>
            <a:xfrm>
              <a:off x="8038051" y="2241483"/>
              <a:ext cx="755009" cy="4865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DD39F44-F3F4-4DCE-A2D1-68D1B1B6E9F5}"/>
                </a:ext>
              </a:extLst>
            </p:cNvPr>
            <p:cNvSpPr txBox="1"/>
            <p:nvPr/>
          </p:nvSpPr>
          <p:spPr>
            <a:xfrm>
              <a:off x="2703632" y="3174338"/>
              <a:ext cx="65498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用户</a:t>
              </a:r>
            </a:p>
          </p:txBody>
        </p:sp>
        <p:sp>
          <p:nvSpPr>
            <p:cNvPr id="36" name="文本框 35">
              <a:extLst>
                <a:ext uri="{FF2B5EF4-FFF2-40B4-BE49-F238E27FC236}">
                  <a16:creationId xmlns:a16="http://schemas.microsoft.com/office/drawing/2014/main" id="{5F7E91A4-4BEC-4446-8C9B-585CA569BF4E}"/>
                </a:ext>
              </a:extLst>
            </p:cNvPr>
            <p:cNvSpPr txBox="1"/>
            <p:nvPr/>
          </p:nvSpPr>
          <p:spPr>
            <a:xfrm>
              <a:off x="2703632" y="4278098"/>
              <a:ext cx="65498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用户</a:t>
              </a:r>
            </a:p>
          </p:txBody>
        </p:sp>
        <p:sp>
          <p:nvSpPr>
            <p:cNvPr id="37" name="文本框 36">
              <a:extLst>
                <a:ext uri="{FF2B5EF4-FFF2-40B4-BE49-F238E27FC236}">
                  <a16:creationId xmlns:a16="http://schemas.microsoft.com/office/drawing/2014/main" id="{EAADF839-7D97-439E-A318-08F1A12DA781}"/>
                </a:ext>
              </a:extLst>
            </p:cNvPr>
            <p:cNvSpPr txBox="1"/>
            <p:nvPr/>
          </p:nvSpPr>
          <p:spPr>
            <a:xfrm>
              <a:off x="2703631" y="5481952"/>
              <a:ext cx="65498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用户</a:t>
              </a:r>
            </a:p>
          </p:txBody>
        </p:sp>
        <p:sp>
          <p:nvSpPr>
            <p:cNvPr id="38" name="文本框 37">
              <a:extLst>
                <a:ext uri="{FF2B5EF4-FFF2-40B4-BE49-F238E27FC236}">
                  <a16:creationId xmlns:a16="http://schemas.microsoft.com/office/drawing/2014/main" id="{E9AA96AA-C273-4EAB-9E2D-C6D4C9DD8A83}"/>
                </a:ext>
              </a:extLst>
            </p:cNvPr>
            <p:cNvSpPr txBox="1"/>
            <p:nvPr/>
          </p:nvSpPr>
          <p:spPr>
            <a:xfrm>
              <a:off x="4004462" y="2310199"/>
              <a:ext cx="65498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文件</a:t>
              </a:r>
            </a:p>
          </p:txBody>
        </p:sp>
        <p:sp>
          <p:nvSpPr>
            <p:cNvPr id="39" name="文本框 38">
              <a:extLst>
                <a:ext uri="{FF2B5EF4-FFF2-40B4-BE49-F238E27FC236}">
                  <a16:creationId xmlns:a16="http://schemas.microsoft.com/office/drawing/2014/main" id="{1AC17278-71D8-4A68-BB4D-ECE9C67B7515}"/>
                </a:ext>
              </a:extLst>
            </p:cNvPr>
            <p:cNvSpPr txBox="1"/>
            <p:nvPr/>
          </p:nvSpPr>
          <p:spPr>
            <a:xfrm>
              <a:off x="5440877" y="2300097"/>
              <a:ext cx="65498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文件</a:t>
              </a:r>
            </a:p>
          </p:txBody>
        </p:sp>
        <p:sp>
          <p:nvSpPr>
            <p:cNvPr id="40" name="文本框 39">
              <a:extLst>
                <a:ext uri="{FF2B5EF4-FFF2-40B4-BE49-F238E27FC236}">
                  <a16:creationId xmlns:a16="http://schemas.microsoft.com/office/drawing/2014/main" id="{39B8AB95-73F8-4508-B04C-C4A0A383EF95}"/>
                </a:ext>
              </a:extLst>
            </p:cNvPr>
            <p:cNvSpPr txBox="1"/>
            <p:nvPr/>
          </p:nvSpPr>
          <p:spPr>
            <a:xfrm>
              <a:off x="6875860" y="2300097"/>
              <a:ext cx="65498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文件</a:t>
              </a:r>
            </a:p>
          </p:txBody>
        </p:sp>
        <p:sp>
          <p:nvSpPr>
            <p:cNvPr id="41" name="文本框 40">
              <a:extLst>
                <a:ext uri="{FF2B5EF4-FFF2-40B4-BE49-F238E27FC236}">
                  <a16:creationId xmlns:a16="http://schemas.microsoft.com/office/drawing/2014/main" id="{5661037B-8E0A-485C-9DA5-27500C259322}"/>
                </a:ext>
              </a:extLst>
            </p:cNvPr>
            <p:cNvSpPr txBox="1"/>
            <p:nvPr/>
          </p:nvSpPr>
          <p:spPr>
            <a:xfrm>
              <a:off x="8204432" y="2310199"/>
              <a:ext cx="654983"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文件</a:t>
              </a:r>
            </a:p>
          </p:txBody>
        </p:sp>
      </p:grpSp>
      <p:sp>
        <p:nvSpPr>
          <p:cNvPr id="43" name="文本框 42">
            <a:extLst>
              <a:ext uri="{FF2B5EF4-FFF2-40B4-BE49-F238E27FC236}">
                <a16:creationId xmlns:a16="http://schemas.microsoft.com/office/drawing/2014/main" id="{2722794B-21CC-4320-B8B0-CACF501B26F1}"/>
              </a:ext>
            </a:extLst>
          </p:cNvPr>
          <p:cNvSpPr txBox="1"/>
          <p:nvPr/>
        </p:nvSpPr>
        <p:spPr>
          <a:xfrm>
            <a:off x="6145314" y="1486126"/>
            <a:ext cx="13824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客体</a:t>
            </a:r>
          </a:p>
        </p:txBody>
      </p:sp>
      <p:sp>
        <p:nvSpPr>
          <p:cNvPr id="44" name="文本框 43">
            <a:extLst>
              <a:ext uri="{FF2B5EF4-FFF2-40B4-BE49-F238E27FC236}">
                <a16:creationId xmlns:a16="http://schemas.microsoft.com/office/drawing/2014/main" id="{AA733849-F608-4FC7-8FB5-BC5669F869F6}"/>
              </a:ext>
            </a:extLst>
          </p:cNvPr>
          <p:cNvSpPr txBox="1"/>
          <p:nvPr/>
        </p:nvSpPr>
        <p:spPr>
          <a:xfrm>
            <a:off x="1688133" y="3761103"/>
            <a:ext cx="909717"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主体</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2129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访问控制结构实例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45" name="文本框 44">
            <a:extLst>
              <a:ext uri="{FF2B5EF4-FFF2-40B4-BE49-F238E27FC236}">
                <a16:creationId xmlns:a16="http://schemas.microsoft.com/office/drawing/2014/main" id="{D7DE107A-BD97-4E86-AFBA-95B45AD5C741}"/>
              </a:ext>
            </a:extLst>
          </p:cNvPr>
          <p:cNvSpPr txBox="1"/>
          <p:nvPr/>
        </p:nvSpPr>
        <p:spPr>
          <a:xfrm>
            <a:off x="5851978" y="6312822"/>
            <a:ext cx="1969080"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访问矩阵</a:t>
            </a:r>
          </a:p>
        </p:txBody>
      </p:sp>
    </p:spTree>
    <p:custDataLst>
      <p:tags r:id="rId1"/>
    </p:custDataLst>
    <p:extLst>
      <p:ext uri="{BB962C8B-B14F-4D97-AF65-F5344CB8AC3E}">
        <p14:creationId xmlns:p14="http://schemas.microsoft.com/office/powerpoint/2010/main" val="37185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自主访问控制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2129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访问控制结构实例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A719F8D3-5689-4EDA-B4C3-9625D2250388}"/>
              </a:ext>
            </a:extLst>
          </p:cNvPr>
          <p:cNvPicPr>
            <a:picLocks noChangeAspect="1"/>
          </p:cNvPicPr>
          <p:nvPr/>
        </p:nvPicPr>
        <p:blipFill>
          <a:blip r:embed="rId4"/>
          <a:stretch>
            <a:fillRect/>
          </a:stretch>
        </p:blipFill>
        <p:spPr>
          <a:xfrm>
            <a:off x="6734175" y="719099"/>
            <a:ext cx="4143312" cy="5485181"/>
          </a:xfrm>
          <a:prstGeom prst="rect">
            <a:avLst/>
          </a:prstGeom>
        </p:spPr>
      </p:pic>
      <p:pic>
        <p:nvPicPr>
          <p:cNvPr id="9" name="图片 8">
            <a:extLst>
              <a:ext uri="{FF2B5EF4-FFF2-40B4-BE49-F238E27FC236}">
                <a16:creationId xmlns:a16="http://schemas.microsoft.com/office/drawing/2014/main" id="{289CABC5-3ACF-4CCB-B8B4-14B07EEA1DAF}"/>
              </a:ext>
            </a:extLst>
          </p:cNvPr>
          <p:cNvPicPr>
            <a:picLocks noChangeAspect="1"/>
          </p:cNvPicPr>
          <p:nvPr/>
        </p:nvPicPr>
        <p:blipFill>
          <a:blip r:embed="rId5"/>
          <a:stretch>
            <a:fillRect/>
          </a:stretch>
        </p:blipFill>
        <p:spPr>
          <a:xfrm>
            <a:off x="1074487" y="2127272"/>
            <a:ext cx="4897687" cy="4054453"/>
          </a:xfrm>
          <a:prstGeom prst="rect">
            <a:avLst/>
          </a:prstGeom>
        </p:spPr>
      </p:pic>
      <p:sp>
        <p:nvSpPr>
          <p:cNvPr id="47" name="文本框 46">
            <a:extLst>
              <a:ext uri="{FF2B5EF4-FFF2-40B4-BE49-F238E27FC236}">
                <a16:creationId xmlns:a16="http://schemas.microsoft.com/office/drawing/2014/main" id="{F117081B-2BBE-4724-AC26-B75824C261B2}"/>
              </a:ext>
            </a:extLst>
          </p:cNvPr>
          <p:cNvSpPr txBox="1"/>
          <p:nvPr/>
        </p:nvSpPr>
        <p:spPr>
          <a:xfrm>
            <a:off x="7340265" y="6273287"/>
            <a:ext cx="2931132"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中文件的访问控制表</a:t>
            </a:r>
          </a:p>
        </p:txBody>
      </p:sp>
      <p:sp>
        <p:nvSpPr>
          <p:cNvPr id="48" name="文本框 47">
            <a:extLst>
              <a:ext uri="{FF2B5EF4-FFF2-40B4-BE49-F238E27FC236}">
                <a16:creationId xmlns:a16="http://schemas.microsoft.com/office/drawing/2014/main" id="{549D4DE3-5ECE-419D-8629-32A953B241C0}"/>
              </a:ext>
            </a:extLst>
          </p:cNvPr>
          <p:cNvSpPr txBox="1"/>
          <p:nvPr/>
        </p:nvSpPr>
        <p:spPr>
          <a:xfrm>
            <a:off x="2450529" y="6273287"/>
            <a:ext cx="3040085" cy="400110"/>
          </a:xfrm>
          <a:prstGeom prst="rect">
            <a:avLst/>
          </a:prstGeom>
          <a:noFill/>
        </p:spPr>
        <p:txBody>
          <a:bodyPr wrap="square" rtlCol="0">
            <a:spAutoFit/>
          </a:bodyPr>
          <a:lstStyle/>
          <a:p>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中文件的能力表</a:t>
            </a:r>
          </a:p>
        </p:txBody>
      </p:sp>
      <p:sp>
        <p:nvSpPr>
          <p:cNvPr id="49" name="矩形 48">
            <a:extLst>
              <a:ext uri="{FF2B5EF4-FFF2-40B4-BE49-F238E27FC236}">
                <a16:creationId xmlns:a16="http://schemas.microsoft.com/office/drawing/2014/main" id="{8A9AA7EB-337B-41EF-80AD-B985ED5D2DEB}"/>
              </a:ext>
            </a:extLst>
          </p:cNvPr>
          <p:cNvSpPr/>
          <p:nvPr/>
        </p:nvSpPr>
        <p:spPr>
          <a:xfrm>
            <a:off x="1213386" y="2311938"/>
            <a:ext cx="434440" cy="3018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77AE0AFB-4113-464B-B033-BF757BA53124}"/>
              </a:ext>
            </a:extLst>
          </p:cNvPr>
          <p:cNvSpPr txBox="1"/>
          <p:nvPr/>
        </p:nvSpPr>
        <p:spPr>
          <a:xfrm>
            <a:off x="1141214" y="2272227"/>
            <a:ext cx="654983"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用户</a:t>
            </a:r>
          </a:p>
        </p:txBody>
      </p:sp>
      <p:sp>
        <p:nvSpPr>
          <p:cNvPr id="54" name="矩形 53">
            <a:extLst>
              <a:ext uri="{FF2B5EF4-FFF2-40B4-BE49-F238E27FC236}">
                <a16:creationId xmlns:a16="http://schemas.microsoft.com/office/drawing/2014/main" id="{3392F13B-6AE3-472D-A437-C314021A5931}"/>
              </a:ext>
            </a:extLst>
          </p:cNvPr>
          <p:cNvSpPr/>
          <p:nvPr/>
        </p:nvSpPr>
        <p:spPr>
          <a:xfrm>
            <a:off x="1213386" y="3618683"/>
            <a:ext cx="434440" cy="3018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矩形 54">
            <a:extLst>
              <a:ext uri="{FF2B5EF4-FFF2-40B4-BE49-F238E27FC236}">
                <a16:creationId xmlns:a16="http://schemas.microsoft.com/office/drawing/2014/main" id="{8A9AA7EB-337B-41EF-80AD-B985ED5D2DEB}"/>
              </a:ext>
            </a:extLst>
          </p:cNvPr>
          <p:cNvSpPr/>
          <p:nvPr/>
        </p:nvSpPr>
        <p:spPr>
          <a:xfrm>
            <a:off x="1213386" y="4925428"/>
            <a:ext cx="434440" cy="3018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文本框 55">
            <a:extLst>
              <a:ext uri="{FF2B5EF4-FFF2-40B4-BE49-F238E27FC236}">
                <a16:creationId xmlns:a16="http://schemas.microsoft.com/office/drawing/2014/main" id="{7A2DDB4D-76D4-4856-AD24-C70DD093D7EE}"/>
              </a:ext>
            </a:extLst>
          </p:cNvPr>
          <p:cNvSpPr txBox="1"/>
          <p:nvPr/>
        </p:nvSpPr>
        <p:spPr>
          <a:xfrm>
            <a:off x="1196659" y="3594258"/>
            <a:ext cx="654983"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用户</a:t>
            </a:r>
          </a:p>
        </p:txBody>
      </p:sp>
      <p:sp>
        <p:nvSpPr>
          <p:cNvPr id="57" name="文本框 56">
            <a:extLst>
              <a:ext uri="{FF2B5EF4-FFF2-40B4-BE49-F238E27FC236}">
                <a16:creationId xmlns:a16="http://schemas.microsoft.com/office/drawing/2014/main" id="{97715BFE-09F0-42C5-B5F7-D5B516E70E83}"/>
              </a:ext>
            </a:extLst>
          </p:cNvPr>
          <p:cNvSpPr txBox="1"/>
          <p:nvPr/>
        </p:nvSpPr>
        <p:spPr>
          <a:xfrm>
            <a:off x="1239639" y="4914895"/>
            <a:ext cx="654983" cy="276999"/>
          </a:xfrm>
          <a:prstGeom prst="rect">
            <a:avLst/>
          </a:prstGeom>
          <a:noFill/>
        </p:spPr>
        <p:txBody>
          <a:bodyPr wrap="square" rtlCol="0">
            <a:spAutoFit/>
          </a:bodyPr>
          <a:lstStyle/>
          <a:p>
            <a:r>
              <a:rPr lang="zh-CN" altLang="en-US" sz="1200" dirty="0">
                <a:latin typeface="黑体" panose="02010609060101010101" pitchFamily="49" charset="-122"/>
                <a:ea typeface="黑体" panose="02010609060101010101" pitchFamily="49" charset="-122"/>
              </a:rPr>
              <a:t>用户</a:t>
            </a:r>
          </a:p>
        </p:txBody>
      </p:sp>
    </p:spTree>
    <p:custDataLst>
      <p:tags r:id="rId1"/>
    </p:custDataLst>
    <p:extLst>
      <p:ext uri="{BB962C8B-B14F-4D97-AF65-F5344CB8AC3E}">
        <p14:creationId xmlns:p14="http://schemas.microsoft.com/office/powerpoint/2010/main" val="12762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自主访问控制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659728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访问控制结构实例中文件的授权表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A0680857-1E3C-4540-885C-CAC0C78F7A75}"/>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1460"/>
          <a:stretch/>
        </p:blipFill>
        <p:spPr>
          <a:xfrm>
            <a:off x="822004" y="2247900"/>
            <a:ext cx="10547992" cy="3724503"/>
          </a:xfrm>
          <a:prstGeom prst="rect">
            <a:avLst/>
          </a:prstGeom>
        </p:spPr>
      </p:pic>
    </p:spTree>
    <p:custDataLst>
      <p:tags r:id="rId1"/>
    </p:custDataLst>
    <p:extLst>
      <p:ext uri="{BB962C8B-B14F-4D97-AF65-F5344CB8AC3E}">
        <p14:creationId xmlns:p14="http://schemas.microsoft.com/office/powerpoint/2010/main" val="4125611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自主访问控制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718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一个访问控制模型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F6796DBE-5C14-4950-8B71-0F6C35FD8A67}"/>
              </a:ext>
            </a:extLst>
          </p:cNvPr>
          <p:cNvPicPr>
            <a:picLocks noChangeAspect="1"/>
          </p:cNvPicPr>
          <p:nvPr/>
        </p:nvPicPr>
        <p:blipFill>
          <a:blip r:embed="rId4"/>
          <a:stretch>
            <a:fillRect/>
          </a:stretch>
        </p:blipFill>
        <p:spPr>
          <a:xfrm>
            <a:off x="1240833" y="2352477"/>
            <a:ext cx="9710334" cy="3676848"/>
          </a:xfrm>
          <a:prstGeom prst="rect">
            <a:avLst/>
          </a:prstGeom>
        </p:spPr>
      </p:pic>
      <p:sp>
        <p:nvSpPr>
          <p:cNvPr id="27" name="文本框 26">
            <a:extLst>
              <a:ext uri="{FF2B5EF4-FFF2-40B4-BE49-F238E27FC236}">
                <a16:creationId xmlns:a16="http://schemas.microsoft.com/office/drawing/2014/main" id="{0165A97A-90B4-4CE3-B64F-E157676FF43D}"/>
              </a:ext>
            </a:extLst>
          </p:cNvPr>
          <p:cNvSpPr txBox="1"/>
          <p:nvPr/>
        </p:nvSpPr>
        <p:spPr>
          <a:xfrm>
            <a:off x="6096000" y="1859272"/>
            <a:ext cx="1382408"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客体</a:t>
            </a:r>
          </a:p>
        </p:txBody>
      </p:sp>
      <p:sp>
        <p:nvSpPr>
          <p:cNvPr id="28" name="文本框 27">
            <a:extLst>
              <a:ext uri="{FF2B5EF4-FFF2-40B4-BE49-F238E27FC236}">
                <a16:creationId xmlns:a16="http://schemas.microsoft.com/office/drawing/2014/main" id="{A1657677-A3AA-4FC2-9251-EE973FBA12DC}"/>
              </a:ext>
            </a:extLst>
          </p:cNvPr>
          <p:cNvSpPr txBox="1"/>
          <p:nvPr/>
        </p:nvSpPr>
        <p:spPr>
          <a:xfrm rot="16200000">
            <a:off x="691318" y="3781326"/>
            <a:ext cx="909717"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主体</a:t>
            </a:r>
          </a:p>
        </p:txBody>
      </p:sp>
      <p:sp>
        <p:nvSpPr>
          <p:cNvPr id="5" name="矩形 4">
            <a:extLst>
              <a:ext uri="{FF2B5EF4-FFF2-40B4-BE49-F238E27FC236}">
                <a16:creationId xmlns:a16="http://schemas.microsoft.com/office/drawing/2014/main" id="{EB838183-9256-4F0E-A2F9-304BA4D4FFD2}"/>
              </a:ext>
            </a:extLst>
          </p:cNvPr>
          <p:cNvSpPr/>
          <p:nvPr/>
        </p:nvSpPr>
        <p:spPr>
          <a:xfrm>
            <a:off x="4124325" y="5726881"/>
            <a:ext cx="1295400" cy="302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ECC05FC-B1F4-4929-9C12-49791C5D1469}"/>
              </a:ext>
            </a:extLst>
          </p:cNvPr>
          <p:cNvSpPr txBox="1"/>
          <p:nvPr/>
        </p:nvSpPr>
        <p:spPr>
          <a:xfrm>
            <a:off x="4123762" y="5659993"/>
            <a:ext cx="1571625" cy="369332"/>
          </a:xfrm>
          <a:prstGeom prst="rect">
            <a:avLst/>
          </a:prstGeom>
          <a:noFill/>
        </p:spPr>
        <p:txBody>
          <a:bodyPr wrap="square" rtlCol="0">
            <a:spAutoFit/>
          </a:bodyPr>
          <a:lstStyle/>
          <a:p>
            <a:r>
              <a:rPr lang="zh-CN" altLang="en-US" dirty="0"/>
              <a:t>复制标志置位</a:t>
            </a:r>
          </a:p>
        </p:txBody>
      </p:sp>
      <p:sp>
        <p:nvSpPr>
          <p:cNvPr id="31" name="文本框 30">
            <a:extLst>
              <a:ext uri="{FF2B5EF4-FFF2-40B4-BE49-F238E27FC236}">
                <a16:creationId xmlns:a16="http://schemas.microsoft.com/office/drawing/2014/main" id="{5619C0FD-085E-4858-A53F-57DD7F90F411}"/>
              </a:ext>
            </a:extLst>
          </p:cNvPr>
          <p:cNvSpPr txBox="1"/>
          <p:nvPr/>
        </p:nvSpPr>
        <p:spPr>
          <a:xfrm>
            <a:off x="4909574" y="6265798"/>
            <a:ext cx="4991663" cy="400110"/>
          </a:xfrm>
          <a:prstGeom prst="rect">
            <a:avLst/>
          </a:prstGeom>
          <a:noFill/>
        </p:spPr>
        <p:txBody>
          <a:bodyPr wrap="square" rtlCol="0">
            <a:spAutoFit/>
          </a:bodyPr>
          <a:lstStyle/>
          <a:p>
            <a:r>
              <a:rPr lang="zh-CN" altLang="en-US" sz="2000" dirty="0">
                <a:latin typeface="黑体" panose="02010609060101010101" pitchFamily="49" charset="-122"/>
                <a:ea typeface="黑体" panose="02010609060101010101" pitchFamily="49" charset="-122"/>
              </a:rPr>
              <a:t>扩展的访问控制矩阵</a:t>
            </a:r>
          </a:p>
        </p:txBody>
      </p:sp>
    </p:spTree>
    <p:custDataLst>
      <p:tags r:id="rId1"/>
    </p:custDataLst>
    <p:extLst>
      <p:ext uri="{BB962C8B-B14F-4D97-AF65-F5344CB8AC3E}">
        <p14:creationId xmlns:p14="http://schemas.microsoft.com/office/powerpoint/2010/main" val="1051910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自主访问控制</a:t>
            </a:r>
          </a:p>
        </p:txBody>
      </p:sp>
      <p:pic>
        <p:nvPicPr>
          <p:cNvPr id="3" name="图片 2">
            <a:extLst>
              <a:ext uri="{FF2B5EF4-FFF2-40B4-BE49-F238E27FC236}">
                <a16:creationId xmlns:a16="http://schemas.microsoft.com/office/drawing/2014/main" id="{7DEBDD7C-4A0E-478D-9D47-10DA55A2E5DB}"/>
              </a:ext>
            </a:extLst>
          </p:cNvPr>
          <p:cNvPicPr>
            <a:picLocks noChangeAspect="1"/>
          </p:cNvPicPr>
          <p:nvPr/>
        </p:nvPicPr>
        <p:blipFill>
          <a:blip r:embed="rId4"/>
          <a:stretch>
            <a:fillRect/>
          </a:stretch>
        </p:blipFill>
        <p:spPr>
          <a:xfrm>
            <a:off x="3600168" y="1591163"/>
            <a:ext cx="4991663" cy="5162062"/>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718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一个访问控制模型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120988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自主访问控制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07641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保护域</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0" name="Freeform 13">
            <a:extLst>
              <a:ext uri="{FF2B5EF4-FFF2-40B4-BE49-F238E27FC236}">
                <a16:creationId xmlns:a16="http://schemas.microsoft.com/office/drawing/2014/main" id="{EC5CA2F9-67A9-4777-9CE6-9D67DAD8FD9F}"/>
              </a:ext>
            </a:extLst>
          </p:cNvPr>
          <p:cNvSpPr>
            <a:spLocks noChangeArrowheads="1"/>
          </p:cNvSpPr>
          <p:nvPr/>
        </p:nvSpPr>
        <p:spPr bwMode="auto">
          <a:xfrm>
            <a:off x="742984" y="2022575"/>
            <a:ext cx="10888445" cy="449743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一组客体及对这些客体的访问权</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保护域这个更一般的概念用来提供更多的灵活性</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根据访问矩阵的规定，一行定义一个保护域</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用户可以通过定义一个新的保护域来创建权限为其访问权子集的进程</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进程与保护域之间的关联可以是静态的，也可以是动态的</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用户程序运行于用户模式，不能使用某些受保护的内存区域</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在内核模式下，特权指令可以被执行，受保护的内存区域可以被访问</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471710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411057"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实例：</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UNIX</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文件访问控制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78117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UNIX</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的基本概念</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36" name="Content Placeholder 3">
            <a:extLst>
              <a:ext uri="{FF2B5EF4-FFF2-40B4-BE49-F238E27FC236}">
                <a16:creationId xmlns:a16="http://schemas.microsoft.com/office/drawing/2014/main" id="{4F63A278-6B15-4758-B81D-53C06F638DD5}"/>
              </a:ext>
            </a:extLst>
          </p:cNvPr>
          <p:cNvGraphicFramePr>
            <a:graphicFrameLocks/>
          </p:cNvGraphicFramePr>
          <p:nvPr>
            <p:extLst>
              <p:ext uri="{D42A27DB-BD31-4B8C-83A1-F6EECF244321}">
                <p14:modId xmlns:p14="http://schemas.microsoft.com/office/powerpoint/2010/main" val="1104139006"/>
              </p:ext>
            </p:extLst>
          </p:nvPr>
        </p:nvGraphicFramePr>
        <p:xfrm>
          <a:off x="1562099" y="1715894"/>
          <a:ext cx="9234531"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61775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411057"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实例：</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UNIX</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文件访问控制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11424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UNIX</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文件访问控制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3" name="图片 2">
            <a:extLst>
              <a:ext uri="{FF2B5EF4-FFF2-40B4-BE49-F238E27FC236}">
                <a16:creationId xmlns:a16="http://schemas.microsoft.com/office/drawing/2014/main" id="{60B2EF7C-8A0E-47E3-BA8A-61569CCCB06F}"/>
              </a:ext>
            </a:extLst>
          </p:cNvPr>
          <p:cNvPicPr>
            <a:picLocks noChangeAspect="1"/>
          </p:cNvPicPr>
          <p:nvPr/>
        </p:nvPicPr>
        <p:blipFill>
          <a:blip r:embed="rId4"/>
          <a:stretch>
            <a:fillRect/>
          </a:stretch>
        </p:blipFill>
        <p:spPr>
          <a:xfrm>
            <a:off x="5178153" y="2382475"/>
            <a:ext cx="6478685" cy="3520575"/>
          </a:xfrm>
          <a:prstGeom prst="rect">
            <a:avLst/>
          </a:prstGeom>
        </p:spPr>
      </p:pic>
      <p:sp>
        <p:nvSpPr>
          <p:cNvPr id="31" name="文本框 30">
            <a:extLst>
              <a:ext uri="{FF2B5EF4-FFF2-40B4-BE49-F238E27FC236}">
                <a16:creationId xmlns:a16="http://schemas.microsoft.com/office/drawing/2014/main" id="{5EF22A32-5997-4D9D-ADC0-65B42FEBA26F}"/>
              </a:ext>
            </a:extLst>
          </p:cNvPr>
          <p:cNvSpPr txBox="1"/>
          <p:nvPr/>
        </p:nvSpPr>
        <p:spPr>
          <a:xfrm>
            <a:off x="775235" y="1983715"/>
            <a:ext cx="4476273" cy="4650568"/>
          </a:xfrm>
          <a:prstGeom prst="rect">
            <a:avLst/>
          </a:prstGeom>
          <a:noFill/>
        </p:spPr>
        <p:txBody>
          <a:bodyPr wrap="square">
            <a:spAutoFit/>
          </a:bodyPr>
          <a:lstStyle/>
          <a:p>
            <a:pPr marL="285750" lvl="0" indent="-285750" rtl="0">
              <a:lnSpc>
                <a:spcPct val="150000"/>
              </a:lnSpc>
              <a:buFont typeface="Arial" panose="020B0604020202020204" pitchFamily="34" charset="0"/>
              <a:buChar char="•"/>
            </a:pP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唯一的用户标识号（</a:t>
            </a: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user ID</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285750" lvl="0" indent="-285750" rtl="0">
              <a:lnSpc>
                <a:spcPct val="150000"/>
              </a:lnSpc>
              <a:buFont typeface="Arial" panose="020B0604020202020204" pitchFamily="34" charset="0"/>
              <a:buChar char="•"/>
            </a:pP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用户是主组的成员，还可能是其他许多用组</a:t>
            </a: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ID</a:t>
            </a: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标识的组的成员</a:t>
            </a:r>
            <a:endParaRPr lang="en-US" altLang="zh-CN" sz="2000" b="0" dirty="0">
              <a:latin typeface="Times New Roman" panose="02020603050405020304" pitchFamily="18" charset="0"/>
              <a:ea typeface="黑体" panose="02010609060101010101" pitchFamily="49" charset="-122"/>
              <a:cs typeface="Times New Roman" panose="02020603050405020304" pitchFamily="18" charset="0"/>
            </a:endParaRPr>
          </a:p>
          <a:p>
            <a:pPr marL="285750" lvl="0" indent="-285750" rtl="0">
              <a:lnSpc>
                <a:spcPct val="150000"/>
              </a:lnSpc>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属于一个特定组</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285750" lvl="0" indent="-285750" rtl="0">
              <a:lnSpc>
                <a:spcPct val="150000"/>
              </a:lnSpc>
              <a:buFont typeface="Arial" panose="020B0604020202020204" pitchFamily="34" charset="0"/>
              <a:buChar char="•"/>
            </a:pP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与每个文件相关联的是</a:t>
            </a:r>
            <a:r>
              <a:rPr lang="en-US" altLang="zh-CN" sz="2000" b="0"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个保护位的组合：</a:t>
            </a:r>
            <a:endParaRPr lang="en-US" altLang="zh-CN" sz="2000" b="0" dirty="0">
              <a:latin typeface="Times New Roman" panose="02020603050405020304" pitchFamily="18" charset="0"/>
              <a:ea typeface="黑体" panose="02010609060101010101" pitchFamily="49" charset="-122"/>
              <a:cs typeface="Times New Roman" panose="02020603050405020304" pitchFamily="18" charset="0"/>
            </a:endParaRPr>
          </a:p>
          <a:p>
            <a:pPr marL="285750" lvl="0" indent="-285750" rtl="0">
              <a:lnSpc>
                <a:spcPct val="150000"/>
              </a:lnSpc>
              <a:buFont typeface="Arial" panose="020B0604020202020204" pitchFamily="34" charset="0"/>
              <a:buChar char="•"/>
            </a:pPr>
            <a:r>
              <a:rPr lang="zh-CN" altLang="en-US" sz="2000" b="0" dirty="0">
                <a:latin typeface="Times New Roman" panose="02020603050405020304" pitchFamily="18" charset="0"/>
                <a:ea typeface="黑体" panose="02010609060101010101" pitchFamily="49" charset="-122"/>
                <a:cs typeface="Times New Roman" panose="02020603050405020304" pitchFamily="18" charset="0"/>
              </a:rPr>
              <a:t>用来指定文件属主、同组用户与其他用户的读、写和执行许可</a:t>
            </a:r>
            <a:endParaRPr lang="en-US" altLang="zh-CN" sz="2000" b="0" dirty="0">
              <a:latin typeface="Times New Roman" panose="02020603050405020304" pitchFamily="18" charset="0"/>
              <a:ea typeface="黑体" panose="02010609060101010101" pitchFamily="49" charset="-122"/>
              <a:cs typeface="Times New Roman" panose="02020603050405020304" pitchFamily="18" charset="0"/>
            </a:endParaRPr>
          </a:p>
          <a:p>
            <a:pPr marL="285750" lvl="0" indent="-285750" rtl="0">
              <a:lnSpc>
                <a:spcPct val="150000"/>
              </a:lnSpc>
              <a:buFont typeface="Arial" panose="020B0604020202020204" pitchFamily="34" charset="0"/>
              <a:buChar char="•"/>
            </a:pPr>
            <a:r>
              <a:rPr lang="zh-CN" altLang="en-US" sz="20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用户</a:t>
            </a:r>
            <a:r>
              <a:rPr lang="en-US" altLang="zh-CN" sz="20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ID</a:t>
            </a:r>
            <a:r>
              <a:rPr lang="zh-CN" altLang="en-US" sz="20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、组</a:t>
            </a:r>
            <a:r>
              <a:rPr lang="en-US" altLang="zh-CN" sz="20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ID</a:t>
            </a:r>
            <a:r>
              <a:rPr lang="zh-CN" altLang="en-US" sz="20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和保护位是文件的</a:t>
            </a:r>
            <a:r>
              <a:rPr lang="en-US" altLang="zh-CN" sz="2000" b="0" i="0" dirty="0" err="1">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inode</a:t>
            </a:r>
            <a:r>
              <a:rPr lang="zh-CN" altLang="en-US" sz="2000" b="0" i="0" dirty="0">
                <a:solidFill>
                  <a:srgbClr val="2A2B2E"/>
                </a:solidFill>
                <a:effectLst/>
                <a:latin typeface="Times New Roman" panose="02020603050405020304" pitchFamily="18" charset="0"/>
                <a:ea typeface="黑体" panose="02010609060101010101" pitchFamily="49" charset="-122"/>
                <a:cs typeface="Times New Roman" panose="02020603050405020304" pitchFamily="18" charset="0"/>
              </a:rPr>
              <a:t>的一部分</a:t>
            </a:r>
            <a:endParaRPr lang="en-US" altLang="zh-CN" sz="2000" b="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26803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130067" y="738093"/>
            <a:ext cx="6061933" cy="5262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章：访问控制</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访问控制原理</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主体、客体和访问权</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自主访问控制</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实例：</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UNIX</a:t>
            </a:r>
            <a:r>
              <a:rPr lang="zh-CN" altLang="en-US" kern="0" dirty="0">
                <a:latin typeface="黑体" panose="02010609060101010101" pitchFamily="49" charset="-122"/>
                <a:ea typeface="黑体" panose="02010609060101010101" pitchFamily="49" charset="-122"/>
                <a:cs typeface="Times New Roman" panose="02020603050405020304" pitchFamily="18" charset="0"/>
              </a:rPr>
              <a:t>文件访问控制</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基于角色的访问控制</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基于属性的访问控制</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身份、凭证和访问管理</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信任框架</a:t>
            </a:r>
            <a:endParaRPr lang="en-US" altLang="zh-CN"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案例学习：银行的</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RBAC</a:t>
            </a:r>
            <a:r>
              <a:rPr lang="zh-CN" altLang="en-US" kern="0" dirty="0">
                <a:latin typeface="黑体" panose="02010609060101010101" pitchFamily="49" charset="-122"/>
                <a:ea typeface="黑体" panose="02010609060101010101" pitchFamily="49" charset="-122"/>
                <a:cs typeface="Times New Roman" panose="02020603050405020304" pitchFamily="18" charset="0"/>
              </a:rPr>
              <a:t>系统</a:t>
            </a:r>
            <a:endParaRPr lang="en-US" altLang="zh-CN" sz="3200" b="1"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411057"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实例：</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UNIX</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文件访问控制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526353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传统的</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UNIX</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文件访问控制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5" name="Freeform 13">
            <a:extLst>
              <a:ext uri="{FF2B5EF4-FFF2-40B4-BE49-F238E27FC236}">
                <a16:creationId xmlns:a16="http://schemas.microsoft.com/office/drawing/2014/main" id="{EEA924EA-7AF3-4B1A-9681-5753A998C1C6}"/>
              </a:ext>
            </a:extLst>
          </p:cNvPr>
          <p:cNvSpPr>
            <a:spLocks noChangeArrowheads="1"/>
          </p:cNvSpPr>
          <p:nvPr/>
        </p:nvSpPr>
        <p:spPr bwMode="auto">
          <a:xfrm>
            <a:off x="742982" y="1858386"/>
            <a:ext cx="10888445" cy="488068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设置用户</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SetUID</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设置组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SetGID</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spcAft>
                <a:spcPct val="15000"/>
              </a:spcAf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系统会临时把文件创建者的用户</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或文件属组的权限分配给执行该文件的用户</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spcAft>
                <a:spcPct val="15000"/>
              </a:spcAf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允许有特权的程序访问一般不能访问的文件</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资源</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粘滞位</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spcAft>
                <a:spcPct val="15000"/>
              </a:spcAf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当该位应用到目录时，它指定只有该目录中任何文件的属主才可以重命名、移动或删除该文件 </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超级用户</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spcAft>
                <a:spcPct val="15000"/>
              </a:spcAf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不受通常的文件访问控制限制</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spcAft>
                <a:spcPct val="15000"/>
              </a:spcAf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具有系统范围的访问权</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380540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411057"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实例：</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UNIX</a:t>
            </a:r>
            <a:r>
              <a:rPr lang="zh-CN" altLang="en-US" sz="3600" dirty="0">
                <a:latin typeface="等线" panose="02010600030101010101" pitchFamily="2" charset="-122"/>
                <a:ea typeface="等线" panose="02010600030101010101" pitchFamily="2" charset="-122"/>
                <a:cs typeface="Times New Roman" panose="02020603050405020304" pitchFamily="18" charset="0"/>
              </a:rPr>
              <a:t>文件访问控制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88603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UNIX</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中的访问控制列表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文本框 25">
            <a:extLst>
              <a:ext uri="{FF2B5EF4-FFF2-40B4-BE49-F238E27FC236}">
                <a16:creationId xmlns:a16="http://schemas.microsoft.com/office/drawing/2014/main" id="{FDF19039-968B-4697-8753-CC37376B1CF8}"/>
              </a:ext>
            </a:extLst>
          </p:cNvPr>
          <p:cNvSpPr txBox="1"/>
          <p:nvPr/>
        </p:nvSpPr>
        <p:spPr>
          <a:xfrm>
            <a:off x="986754" y="1966177"/>
            <a:ext cx="10218491" cy="4745210"/>
          </a:xfrm>
          <a:prstGeom prst="rect">
            <a:avLst/>
          </a:prstGeom>
          <a:noFill/>
        </p:spPr>
        <p:txBody>
          <a:bodyPr wrap="square">
            <a:spAutoFit/>
          </a:bodyPr>
          <a:lstStyle/>
          <a:p>
            <a:pPr marL="457200" lvl="1" indent="-457200" algn="just" eaLnBrk="1" hangingPunct="1">
              <a:lnSpc>
                <a:spcPct val="13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很多现代</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UNIX</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及基于</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UNIX</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的操作系统都支持访问控制列表</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30000"/>
              </a:lnSpc>
              <a:spcAft>
                <a:spcPct val="15000"/>
              </a:spcAft>
              <a:buFont typeface="Arial" panose="020B0604020202020204" pitchFamily="34" charset="0"/>
              <a:buChar char="•"/>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FreeBSD</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OpenBSD</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Linux</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Solaris</a:t>
            </a:r>
          </a:p>
          <a:p>
            <a:pPr marL="457200" lvl="1" indent="-457200" algn="just" eaLnBrk="1" hangingPunct="1">
              <a:lnSpc>
                <a:spcPct val="130000"/>
              </a:lnSpc>
              <a:spcAft>
                <a:spcPct val="15000"/>
              </a:spcAft>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FreeBSD</a:t>
            </a:r>
          </a:p>
          <a:p>
            <a:pPr lvl="2" indent="-457200" algn="just">
              <a:lnSpc>
                <a:spcPct val="130000"/>
              </a:lnSpc>
              <a:spcAft>
                <a:spcPct val="15000"/>
              </a:spcAf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当允许管理员通过</a:t>
            </a:r>
            <a:r>
              <a:rPr lang="en-US" altLang="zh-CN" sz="2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setFacl</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命令为文件分配一个</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UNIX</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用户</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和组的列表</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30000"/>
              </a:lnSpc>
              <a:spcAft>
                <a:spcPct val="15000"/>
              </a:spcAf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任何数目的用户和组都可以通过读、写、执行三个保护位与文件关联</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30000"/>
              </a:lnSpc>
              <a:spcAft>
                <a:spcPct val="15000"/>
              </a:spcAf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文件不是必须具有</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ACL</a:t>
            </a:r>
          </a:p>
          <a:p>
            <a:pPr lvl="2" indent="-457200" algn="just">
              <a:lnSpc>
                <a:spcPct val="130000"/>
              </a:lnSpc>
              <a:spcAft>
                <a:spcPct val="15000"/>
              </a:spcAft>
              <a:buFont typeface="Arial" panose="020B0604020202020204" pitchFamily="34" charset="0"/>
              <a:buChar char="•"/>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FreeBSD</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文件包括一个附加的保护位。用来指出文件是否具有扩展的</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ACL</a:t>
            </a:r>
          </a:p>
          <a:p>
            <a:pPr marL="457200" lvl="1" indent="-457200" algn="just" eaLnBrk="1" hangingPunct="1">
              <a:lnSpc>
                <a:spcPct val="13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进程请求访问文件系统对象：</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30000"/>
              </a:lnSpc>
              <a:spcAft>
                <a:spcPct val="15000"/>
              </a:spcAf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第一步：选择与请求进程最佳匹配的</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ACL</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项</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lvl="2" indent="-457200" algn="just">
              <a:lnSpc>
                <a:spcPct val="130000"/>
              </a:lnSpc>
              <a:spcAft>
                <a:spcPct val="15000"/>
              </a:spcAf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第二步：检查匹配项是否包含足够的许可</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9451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6411057"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实例：</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UNIX</a:t>
            </a:r>
            <a:r>
              <a:rPr lang="zh-CN" altLang="en-US" sz="3600" dirty="0">
                <a:latin typeface="等线" panose="02010600030101010101" pitchFamily="2" charset="-122"/>
                <a:ea typeface="等线" panose="02010600030101010101" pitchFamily="2" charset="-122"/>
                <a:cs typeface="Times New Roman" panose="02020603050405020304" pitchFamily="18" charset="0"/>
              </a:rPr>
              <a:t>文件访问控制</a:t>
            </a:r>
          </a:p>
        </p:txBody>
      </p:sp>
      <p:pic>
        <p:nvPicPr>
          <p:cNvPr id="26" name="图片 25">
            <a:extLst>
              <a:ext uri="{FF2B5EF4-FFF2-40B4-BE49-F238E27FC236}">
                <a16:creationId xmlns:a16="http://schemas.microsoft.com/office/drawing/2014/main" id="{7655FD13-7371-4BFF-A3BF-EAD710774293}"/>
              </a:ext>
            </a:extLst>
          </p:cNvPr>
          <p:cNvPicPr>
            <a:picLocks noChangeAspect="1"/>
          </p:cNvPicPr>
          <p:nvPr/>
        </p:nvPicPr>
        <p:blipFill rotWithShape="1">
          <a:blip r:embed="rId4"/>
          <a:srcRect b="11882"/>
          <a:stretch/>
        </p:blipFill>
        <p:spPr>
          <a:xfrm>
            <a:off x="1573109" y="1515869"/>
            <a:ext cx="8664868" cy="4676517"/>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29880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扩展的访问控制列表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134120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基于角色的访问控制</a:t>
            </a:r>
          </a:p>
        </p:txBody>
      </p:sp>
      <p:pic>
        <p:nvPicPr>
          <p:cNvPr id="6" name="图片 5">
            <a:extLst>
              <a:ext uri="{FF2B5EF4-FFF2-40B4-BE49-F238E27FC236}">
                <a16:creationId xmlns:a16="http://schemas.microsoft.com/office/drawing/2014/main" id="{10436E96-55C4-429C-A8D7-02586CCE196C}"/>
              </a:ext>
            </a:extLst>
          </p:cNvPr>
          <p:cNvPicPr>
            <a:picLocks noChangeAspect="1"/>
          </p:cNvPicPr>
          <p:nvPr/>
        </p:nvPicPr>
        <p:blipFill>
          <a:blip r:embed="rId4"/>
          <a:stretch>
            <a:fillRect/>
          </a:stretch>
        </p:blipFill>
        <p:spPr>
          <a:xfrm>
            <a:off x="3158184" y="1816590"/>
            <a:ext cx="4882937" cy="5041410"/>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047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用户、角色与资源</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897833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基于角色的访问控制</a:t>
            </a:r>
          </a:p>
        </p:txBody>
      </p:sp>
      <p:pic>
        <p:nvPicPr>
          <p:cNvPr id="3" name="图片 2">
            <a:extLst>
              <a:ext uri="{FF2B5EF4-FFF2-40B4-BE49-F238E27FC236}">
                <a16:creationId xmlns:a16="http://schemas.microsoft.com/office/drawing/2014/main" id="{CD828EA7-C070-4300-BB47-465A3871CE2E}"/>
              </a:ext>
            </a:extLst>
          </p:cNvPr>
          <p:cNvPicPr>
            <a:picLocks noChangeAspect="1"/>
          </p:cNvPicPr>
          <p:nvPr/>
        </p:nvPicPr>
        <p:blipFill>
          <a:blip r:embed="rId4"/>
          <a:stretch>
            <a:fillRect/>
          </a:stretch>
        </p:blipFill>
        <p:spPr>
          <a:xfrm>
            <a:off x="1257104" y="1573522"/>
            <a:ext cx="4000696" cy="4844380"/>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40857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RBAC</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的访问控制矩阵表示</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5" name="图片 4">
            <a:extLst>
              <a:ext uri="{FF2B5EF4-FFF2-40B4-BE49-F238E27FC236}">
                <a16:creationId xmlns:a16="http://schemas.microsoft.com/office/drawing/2014/main" id="{400FC238-2423-41C5-A593-DBCC4A83ECC0}"/>
              </a:ext>
            </a:extLst>
          </p:cNvPr>
          <p:cNvPicPr>
            <a:picLocks noChangeAspect="1"/>
          </p:cNvPicPr>
          <p:nvPr/>
        </p:nvPicPr>
        <p:blipFill>
          <a:blip r:embed="rId5"/>
          <a:stretch>
            <a:fillRect/>
          </a:stretch>
        </p:blipFill>
        <p:spPr>
          <a:xfrm>
            <a:off x="5087611" y="2678757"/>
            <a:ext cx="6719420" cy="3048124"/>
          </a:xfrm>
          <a:prstGeom prst="rect">
            <a:avLst/>
          </a:prstGeom>
        </p:spPr>
      </p:pic>
    </p:spTree>
    <p:custDataLst>
      <p:tags r:id="rId1"/>
    </p:custDataLst>
    <p:extLst>
      <p:ext uri="{BB962C8B-B14F-4D97-AF65-F5344CB8AC3E}">
        <p14:creationId xmlns:p14="http://schemas.microsoft.com/office/powerpoint/2010/main" val="1347707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基于角色的访问控制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83398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基于角色的访问控制模型家族</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7" name="图片 6">
            <a:extLst>
              <a:ext uri="{FF2B5EF4-FFF2-40B4-BE49-F238E27FC236}">
                <a16:creationId xmlns:a16="http://schemas.microsoft.com/office/drawing/2014/main" id="{5D0582CC-AF2B-435A-97AD-42283D03623B}"/>
              </a:ext>
            </a:extLst>
          </p:cNvPr>
          <p:cNvPicPr>
            <a:picLocks noChangeAspect="1"/>
          </p:cNvPicPr>
          <p:nvPr/>
        </p:nvPicPr>
        <p:blipFill>
          <a:blip r:embed="rId4"/>
          <a:stretch>
            <a:fillRect/>
          </a:stretch>
        </p:blipFill>
        <p:spPr>
          <a:xfrm>
            <a:off x="775235" y="2746134"/>
            <a:ext cx="5411335" cy="3233102"/>
          </a:xfrm>
          <a:prstGeom prst="rect">
            <a:avLst/>
          </a:prstGeom>
        </p:spPr>
      </p:pic>
      <p:pic>
        <p:nvPicPr>
          <p:cNvPr id="9" name="图片 8">
            <a:extLst>
              <a:ext uri="{FF2B5EF4-FFF2-40B4-BE49-F238E27FC236}">
                <a16:creationId xmlns:a16="http://schemas.microsoft.com/office/drawing/2014/main" id="{72A48A41-C634-4437-8B14-0623E2E67AB5}"/>
              </a:ext>
            </a:extLst>
          </p:cNvPr>
          <p:cNvPicPr>
            <a:picLocks noChangeAspect="1"/>
          </p:cNvPicPr>
          <p:nvPr/>
        </p:nvPicPr>
        <p:blipFill>
          <a:blip r:embed="rId5"/>
          <a:stretch>
            <a:fillRect/>
          </a:stretch>
        </p:blipFill>
        <p:spPr>
          <a:xfrm>
            <a:off x="5245454" y="2085774"/>
            <a:ext cx="6582372" cy="4059130"/>
          </a:xfrm>
          <a:prstGeom prst="rect">
            <a:avLst/>
          </a:prstGeom>
        </p:spPr>
      </p:pic>
    </p:spTree>
    <p:custDataLst>
      <p:tags r:id="rId1"/>
    </p:custDataLst>
    <p:extLst>
      <p:ext uri="{BB962C8B-B14F-4D97-AF65-F5344CB8AC3E}">
        <p14:creationId xmlns:p14="http://schemas.microsoft.com/office/powerpoint/2010/main" val="774084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基于角色的访问控制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83789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RBAC</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模型作用域</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12" name="图片 11">
            <a:extLst>
              <a:ext uri="{FF2B5EF4-FFF2-40B4-BE49-F238E27FC236}">
                <a16:creationId xmlns:a16="http://schemas.microsoft.com/office/drawing/2014/main" id="{07147814-BCDD-42D1-99CA-E314A80EF56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99608" y="2768652"/>
            <a:ext cx="11892392" cy="2373455"/>
          </a:xfrm>
          <a:prstGeom prst="rect">
            <a:avLst/>
          </a:prstGeom>
        </p:spPr>
      </p:pic>
    </p:spTree>
    <p:custDataLst>
      <p:tags r:id="rId1"/>
    </p:custDataLst>
    <p:extLst>
      <p:ext uri="{BB962C8B-B14F-4D97-AF65-F5344CB8AC3E}">
        <p14:creationId xmlns:p14="http://schemas.microsoft.com/office/powerpoint/2010/main" val="3573220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基于角色的访问控制</a:t>
            </a:r>
          </a:p>
        </p:txBody>
      </p:sp>
      <p:pic>
        <p:nvPicPr>
          <p:cNvPr id="3" name="图片 2">
            <a:extLst>
              <a:ext uri="{FF2B5EF4-FFF2-40B4-BE49-F238E27FC236}">
                <a16:creationId xmlns:a16="http://schemas.microsoft.com/office/drawing/2014/main" id="{367279AB-07AE-4D0C-9E2D-9C551A97BA19}"/>
              </a:ext>
            </a:extLst>
          </p:cNvPr>
          <p:cNvPicPr>
            <a:picLocks noChangeAspect="1"/>
          </p:cNvPicPr>
          <p:nvPr/>
        </p:nvPicPr>
        <p:blipFill>
          <a:blip r:embed="rId4"/>
          <a:stretch>
            <a:fillRect/>
          </a:stretch>
        </p:blipFill>
        <p:spPr>
          <a:xfrm>
            <a:off x="2154130" y="1760282"/>
            <a:ext cx="8131389" cy="4512535"/>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432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角色层次的实例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737522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基于角色的访问控制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432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约束</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--RBAC</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5" name="Freeform 13">
            <a:extLst>
              <a:ext uri="{FF2B5EF4-FFF2-40B4-BE49-F238E27FC236}">
                <a16:creationId xmlns:a16="http://schemas.microsoft.com/office/drawing/2014/main" id="{3BA8A0C0-E01A-49F0-9DBF-7ACB6767FDB8}"/>
              </a:ext>
            </a:extLst>
          </p:cNvPr>
          <p:cNvSpPr>
            <a:spLocks noChangeArrowheads="1"/>
          </p:cNvSpPr>
          <p:nvPr/>
        </p:nvSpPr>
        <p:spPr bwMode="auto">
          <a:xfrm>
            <a:off x="742983" y="2029836"/>
            <a:ext cx="10888445" cy="369704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提供了一种令</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RBAC</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适应组织中的管理和安全策略细节的手段</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是在角色之间定义的关系或与角色相关的条件</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存在的约束：</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互斥角色</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基数</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先决条件</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858321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基于属性的访问控制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57196" y="1131119"/>
            <a:ext cx="196381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ABAC</a:t>
            </a:r>
          </a:p>
        </p:txBody>
      </p:sp>
      <p:sp>
        <p:nvSpPr>
          <p:cNvPr id="35" name="Freeform 13">
            <a:extLst>
              <a:ext uri="{FF2B5EF4-FFF2-40B4-BE49-F238E27FC236}">
                <a16:creationId xmlns:a16="http://schemas.microsoft.com/office/drawing/2014/main" id="{C9BDBDFF-B6C6-468B-8ADA-C86B09D009C0}"/>
              </a:ext>
            </a:extLst>
          </p:cNvPr>
          <p:cNvSpPr>
            <a:spLocks noChangeArrowheads="1"/>
          </p:cNvSpPr>
          <p:nvPr/>
        </p:nvSpPr>
        <p:spPr bwMode="auto">
          <a:xfrm>
            <a:off x="742984" y="2022575"/>
            <a:ext cx="10888445" cy="449743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ABAC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模型能够定义表达资源和主体二者属性条件的授权</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该方法的优势在于它的灵活性以及表达能力</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ABAC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应用于真实系统的主要障碍是需要考虑每次访问对资源和用户实行的评价所造成的性能影响。</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Web</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服务是实现</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ABAC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模型的开创性技术，尤其是引入了可扩展的访问控制标记语言（</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XACML</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也有人对将</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ABAC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模型应用到云服务表现出相当大的兴趣。</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24239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访问控制原理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112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访问控制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35" name="Freeform 13">
            <a:extLst>
              <a:ext uri="{FF2B5EF4-FFF2-40B4-BE49-F238E27FC236}">
                <a16:creationId xmlns:a16="http://schemas.microsoft.com/office/drawing/2014/main" id="{373FF308-84C8-41F4-8A46-B9D06F6CCB5B}"/>
              </a:ext>
            </a:extLst>
          </p:cNvPr>
          <p:cNvSpPr>
            <a:spLocks noChangeArrowheads="1"/>
          </p:cNvSpPr>
          <p:nvPr/>
        </p:nvSpPr>
        <p:spPr bwMode="auto">
          <a:xfrm>
            <a:off x="742984" y="2300445"/>
            <a:ext cx="10888445" cy="320273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 IR 7298《</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信息安全关键名词术语</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定义如下：</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授予或拒绝下列特定要求的过程：</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852612" lvl="3" indent="-457200" algn="just">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获得并使用信息及相关信息处理服务</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852612" lvl="3" indent="-457200" algn="just">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进入特定物理设施</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252990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基于属性的访问控制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166465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属性</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Text Placeholder 5">
            <a:extLst>
              <a:ext uri="{FF2B5EF4-FFF2-40B4-BE49-F238E27FC236}">
                <a16:creationId xmlns:a16="http://schemas.microsoft.com/office/drawing/2014/main" id="{F8F4EF43-4D40-44F1-9A83-AF86528B4959}"/>
              </a:ext>
            </a:extLst>
          </p:cNvPr>
          <p:cNvSpPr txBox="1">
            <a:spLocks/>
          </p:cNvSpPr>
          <p:nvPr/>
        </p:nvSpPr>
        <p:spPr>
          <a:xfrm>
            <a:off x="1529590" y="2132469"/>
            <a:ext cx="2911142"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主体属性</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7" name="Rectangle 3">
            <a:extLst>
              <a:ext uri="{FF2B5EF4-FFF2-40B4-BE49-F238E27FC236}">
                <a16:creationId xmlns:a16="http://schemas.microsoft.com/office/drawing/2014/main" id="{67113ABA-8C03-4679-BD6F-E9676EBF7E80}"/>
              </a:ext>
            </a:extLst>
          </p:cNvPr>
          <p:cNvSpPr txBox="1">
            <a:spLocks noChangeArrowheads="1"/>
          </p:cNvSpPr>
          <p:nvPr/>
        </p:nvSpPr>
        <p:spPr>
          <a:xfrm>
            <a:off x="1529591" y="2749785"/>
            <a:ext cx="2911142" cy="3114120"/>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20000"/>
              </a:lnSpc>
              <a:spcBef>
                <a:spcPts val="432"/>
              </a:spcBef>
              <a:buClr>
                <a:schemeClr val="accent6">
                  <a:lumMod val="60000"/>
                  <a:lumOff val="40000"/>
                </a:schemeClr>
              </a:buClr>
              <a:buFont typeface="Wingdings" pitchFamily="33" charset="2"/>
              <a:buChar char=""/>
              <a:defRPr/>
            </a:pPr>
            <a:r>
              <a:rPr lang="zh-CN" altLang="en-US" sz="2000" dirty="0">
                <a:latin typeface="黑体" panose="02010609060101010101" pitchFamily="49" charset="-122"/>
                <a:ea typeface="黑体" panose="02010609060101010101" pitchFamily="49" charset="-122"/>
              </a:rPr>
              <a:t>主体是一个主动的实体，能引起客体间的信息流动或者系统状态的改变。</a:t>
            </a:r>
            <a:endParaRPr lang="en-US" altLang="zh-CN" sz="2000" dirty="0">
              <a:latin typeface="黑体" panose="02010609060101010101" pitchFamily="49" charset="-122"/>
              <a:ea typeface="黑体" panose="02010609060101010101" pitchFamily="49" charset="-122"/>
            </a:endParaRPr>
          </a:p>
          <a:p>
            <a:pPr marL="342900" lvl="1" indent="-342900">
              <a:lnSpc>
                <a:spcPct val="120000"/>
              </a:lnSpc>
              <a:spcBef>
                <a:spcPts val="432"/>
              </a:spcBef>
              <a:buClr>
                <a:schemeClr val="accent6">
                  <a:lumMod val="60000"/>
                  <a:lumOff val="40000"/>
                </a:schemeClr>
              </a:buClr>
              <a:buFont typeface="Wingdings" pitchFamily="33" charset="2"/>
              <a:buChar char=""/>
              <a:defRPr/>
            </a:pPr>
            <a:r>
              <a:rPr lang="zh-CN" altLang="en-US" sz="2000" dirty="0">
                <a:latin typeface="黑体" panose="02010609060101010101" pitchFamily="49" charset="-122"/>
                <a:ea typeface="黑体" panose="02010609060101010101" pitchFamily="49" charset="-122"/>
              </a:rPr>
              <a:t>每个主体都有能够定义其身份和特征的关联属性。</a:t>
            </a:r>
            <a:endParaRPr lang="en-US" sz="2000" dirty="0">
              <a:latin typeface="黑体" panose="02010609060101010101" pitchFamily="49" charset="-122"/>
              <a:ea typeface="黑体" panose="02010609060101010101" pitchFamily="49" charset="-122"/>
            </a:endParaRPr>
          </a:p>
        </p:txBody>
      </p:sp>
      <p:sp>
        <p:nvSpPr>
          <p:cNvPr id="36" name="Text Placeholder 5">
            <a:extLst>
              <a:ext uri="{FF2B5EF4-FFF2-40B4-BE49-F238E27FC236}">
                <a16:creationId xmlns:a16="http://schemas.microsoft.com/office/drawing/2014/main" id="{95DE4E5F-6488-4D30-9E03-914E11292C91}"/>
              </a:ext>
            </a:extLst>
          </p:cNvPr>
          <p:cNvSpPr txBox="1">
            <a:spLocks/>
          </p:cNvSpPr>
          <p:nvPr/>
        </p:nvSpPr>
        <p:spPr>
          <a:xfrm>
            <a:off x="4640428" y="2132469"/>
            <a:ext cx="2911142"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客体属性</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37" name="Rectangle 3">
            <a:extLst>
              <a:ext uri="{FF2B5EF4-FFF2-40B4-BE49-F238E27FC236}">
                <a16:creationId xmlns:a16="http://schemas.microsoft.com/office/drawing/2014/main" id="{16F62EB3-54FE-4F06-9F18-4416B8C8E8EA}"/>
              </a:ext>
            </a:extLst>
          </p:cNvPr>
          <p:cNvSpPr txBox="1">
            <a:spLocks noChangeArrowheads="1"/>
          </p:cNvSpPr>
          <p:nvPr/>
        </p:nvSpPr>
        <p:spPr>
          <a:xfrm>
            <a:off x="4640429" y="2749785"/>
            <a:ext cx="2911142" cy="3114120"/>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20000"/>
              </a:lnSpc>
              <a:spcBef>
                <a:spcPts val="432"/>
              </a:spcBef>
              <a:buClr>
                <a:schemeClr val="accent6">
                  <a:lumMod val="60000"/>
                  <a:lumOff val="40000"/>
                </a:schemeClr>
              </a:buClr>
              <a:buFont typeface="Wingdings" pitchFamily="33" charset="2"/>
              <a:buChar char=""/>
              <a:defRPr/>
            </a:pPr>
            <a:r>
              <a:rPr lang="zh-CN" altLang="en-US" sz="2000" dirty="0">
                <a:latin typeface="黑体" panose="02010609060101010101" pitchFamily="49" charset="-122"/>
                <a:ea typeface="黑体" panose="02010609060101010101" pitchFamily="49" charset="-122"/>
              </a:rPr>
              <a:t>客体（也被称为资源）是一个被动的包含或接收信息的与信息系统相关的实体。</a:t>
            </a:r>
            <a:endParaRPr lang="en-US" altLang="zh-CN" sz="2000" dirty="0">
              <a:latin typeface="黑体" panose="02010609060101010101" pitchFamily="49" charset="-122"/>
              <a:ea typeface="黑体" panose="02010609060101010101" pitchFamily="49" charset="-122"/>
            </a:endParaRPr>
          </a:p>
          <a:p>
            <a:pPr marL="342900" lvl="1" indent="-342900">
              <a:lnSpc>
                <a:spcPct val="120000"/>
              </a:lnSpc>
              <a:spcBef>
                <a:spcPts val="432"/>
              </a:spcBef>
              <a:buClr>
                <a:schemeClr val="accent6">
                  <a:lumMod val="60000"/>
                  <a:lumOff val="40000"/>
                </a:schemeClr>
              </a:buClr>
              <a:buFont typeface="Wingdings" pitchFamily="33" charset="2"/>
              <a:buChar char=""/>
              <a:defRPr/>
            </a:pPr>
            <a:r>
              <a:rPr lang="zh-CN" altLang="en-US" sz="2000" dirty="0">
                <a:latin typeface="黑体" panose="02010609060101010101" pitchFamily="49" charset="-122"/>
                <a:ea typeface="黑体" panose="02010609060101010101" pitchFamily="49" charset="-122"/>
              </a:rPr>
              <a:t>客体具有可以用来指定访问控制决策的属性。</a:t>
            </a:r>
            <a:endParaRPr lang="en-US" altLang="zh-CN" sz="2000" dirty="0">
              <a:latin typeface="黑体" panose="02010609060101010101" pitchFamily="49" charset="-122"/>
              <a:ea typeface="黑体" panose="02010609060101010101" pitchFamily="49" charset="-122"/>
            </a:endParaRPr>
          </a:p>
        </p:txBody>
      </p:sp>
      <p:sp>
        <p:nvSpPr>
          <p:cNvPr id="38" name="Text Placeholder 5">
            <a:extLst>
              <a:ext uri="{FF2B5EF4-FFF2-40B4-BE49-F238E27FC236}">
                <a16:creationId xmlns:a16="http://schemas.microsoft.com/office/drawing/2014/main" id="{6C3A9A00-B8A0-42B0-B2A3-4A4F40E39306}"/>
              </a:ext>
            </a:extLst>
          </p:cNvPr>
          <p:cNvSpPr txBox="1">
            <a:spLocks/>
          </p:cNvSpPr>
          <p:nvPr/>
        </p:nvSpPr>
        <p:spPr>
          <a:xfrm>
            <a:off x="7751265" y="2132469"/>
            <a:ext cx="2911142"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环境属性</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39" name="Rectangle 3">
            <a:extLst>
              <a:ext uri="{FF2B5EF4-FFF2-40B4-BE49-F238E27FC236}">
                <a16:creationId xmlns:a16="http://schemas.microsoft.com/office/drawing/2014/main" id="{84459D36-477C-4A39-8376-7A8ED6EF1065}"/>
              </a:ext>
            </a:extLst>
          </p:cNvPr>
          <p:cNvSpPr txBox="1">
            <a:spLocks noChangeArrowheads="1"/>
          </p:cNvSpPr>
          <p:nvPr/>
        </p:nvSpPr>
        <p:spPr>
          <a:xfrm>
            <a:off x="7751266" y="2749785"/>
            <a:ext cx="2911142" cy="3114120"/>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20000"/>
              </a:lnSpc>
              <a:spcBef>
                <a:spcPts val="432"/>
              </a:spcBef>
              <a:buClr>
                <a:schemeClr val="accent6">
                  <a:lumMod val="60000"/>
                  <a:lumOff val="40000"/>
                </a:schemeClr>
              </a:buClr>
              <a:buFont typeface="Wingdings" pitchFamily="33" charset="2"/>
              <a:buChar char=""/>
              <a:defRPr/>
            </a:pPr>
            <a:r>
              <a:rPr lang="zh-CN" altLang="en-US" sz="2000" dirty="0">
                <a:latin typeface="黑体" panose="02010609060101010101" pitchFamily="49" charset="-122"/>
                <a:ea typeface="黑体" panose="02010609060101010101" pitchFamily="49" charset="-122"/>
              </a:rPr>
              <a:t>描述了信息访问发生时所处的运行的、技术的甚至态势的环境或情境。</a:t>
            </a:r>
            <a:endParaRPr lang="en-US" altLang="zh-CN" sz="2000" dirty="0">
              <a:latin typeface="黑体" panose="02010609060101010101" pitchFamily="49" charset="-122"/>
              <a:ea typeface="黑体" panose="02010609060101010101" pitchFamily="49" charset="-122"/>
            </a:endParaRPr>
          </a:p>
          <a:p>
            <a:pPr marL="342900" lvl="1" indent="-342900">
              <a:lnSpc>
                <a:spcPct val="120000"/>
              </a:lnSpc>
              <a:spcBef>
                <a:spcPts val="432"/>
              </a:spcBef>
              <a:buClr>
                <a:schemeClr val="accent6">
                  <a:lumMod val="60000"/>
                  <a:lumOff val="40000"/>
                </a:schemeClr>
              </a:buClr>
              <a:buFont typeface="Wingdings" pitchFamily="33" charset="2"/>
              <a:buChar char=""/>
              <a:defRPr/>
            </a:pPr>
            <a:r>
              <a:rPr lang="zh-CN" altLang="en-US" sz="2000" dirty="0">
                <a:latin typeface="黑体" panose="02010609060101010101" pitchFamily="49" charset="-122"/>
                <a:ea typeface="黑体" panose="02010609060101010101" pitchFamily="49" charset="-122"/>
              </a:rPr>
              <a:t>到目前为止，这类属性在很大程度上被大多数访问控制规则所忽视。</a:t>
            </a:r>
            <a:endParaRPr lang="en-US" sz="160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2425400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基于属性的访问控制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166465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属性</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30" name="Content Placeholder 15">
            <a:extLst>
              <a:ext uri="{FF2B5EF4-FFF2-40B4-BE49-F238E27FC236}">
                <a16:creationId xmlns:a16="http://schemas.microsoft.com/office/drawing/2014/main" id="{09414A6D-C6EB-4BF0-B45E-0A211CDC4930}"/>
              </a:ext>
            </a:extLst>
          </p:cNvPr>
          <p:cNvGraphicFramePr>
            <a:graphicFrameLocks/>
          </p:cNvGraphicFramePr>
          <p:nvPr>
            <p:extLst>
              <p:ext uri="{D42A27DB-BD31-4B8C-83A1-F6EECF244321}">
                <p14:modId xmlns:p14="http://schemas.microsoft.com/office/powerpoint/2010/main" val="256534986"/>
              </p:ext>
            </p:extLst>
          </p:nvPr>
        </p:nvGraphicFramePr>
        <p:xfrm>
          <a:off x="1575311" y="1959175"/>
          <a:ext cx="9064631" cy="47021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512981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04396" y="-44389"/>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基于属性的访问控制</a:t>
            </a:r>
          </a:p>
        </p:txBody>
      </p:sp>
      <p:pic>
        <p:nvPicPr>
          <p:cNvPr id="3" name="图片 2">
            <a:extLst>
              <a:ext uri="{FF2B5EF4-FFF2-40B4-BE49-F238E27FC236}">
                <a16:creationId xmlns:a16="http://schemas.microsoft.com/office/drawing/2014/main" id="{6BA04058-D5BE-4387-86CE-630DAB55AA53}"/>
              </a:ext>
            </a:extLst>
          </p:cNvPr>
          <p:cNvPicPr>
            <a:picLocks noChangeAspect="1"/>
          </p:cNvPicPr>
          <p:nvPr/>
        </p:nvPicPr>
        <p:blipFill>
          <a:blip r:embed="rId4"/>
          <a:stretch>
            <a:fillRect/>
          </a:stretch>
        </p:blipFill>
        <p:spPr>
          <a:xfrm>
            <a:off x="2677486" y="1423506"/>
            <a:ext cx="6837028" cy="5430008"/>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350942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ABAC</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逻辑架构</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026793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基于属性的访问控制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275482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ABAC</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策略</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4" name="图片 3">
            <a:extLst>
              <a:ext uri="{FF2B5EF4-FFF2-40B4-BE49-F238E27FC236}">
                <a16:creationId xmlns:a16="http://schemas.microsoft.com/office/drawing/2014/main" id="{A6C68378-B893-47C5-8CE5-C6C132AF458F}"/>
              </a:ext>
            </a:extLst>
          </p:cNvPr>
          <p:cNvPicPr>
            <a:picLocks noChangeAspect="1"/>
          </p:cNvPicPr>
          <p:nvPr/>
        </p:nvPicPr>
        <p:blipFill>
          <a:blip r:embed="rId4"/>
          <a:stretch>
            <a:fillRect/>
          </a:stretch>
        </p:blipFill>
        <p:spPr>
          <a:xfrm>
            <a:off x="1972933" y="2060122"/>
            <a:ext cx="8246134" cy="3666759"/>
          </a:xfrm>
          <a:prstGeom prst="rect">
            <a:avLst/>
          </a:prstGeom>
        </p:spPr>
      </p:pic>
      <p:sp>
        <p:nvSpPr>
          <p:cNvPr id="7" name="文本框 6">
            <a:extLst>
              <a:ext uri="{FF2B5EF4-FFF2-40B4-BE49-F238E27FC236}">
                <a16:creationId xmlns:a16="http://schemas.microsoft.com/office/drawing/2014/main" id="{C7762FC3-1331-4431-8605-E8CF4C2515EB}"/>
              </a:ext>
            </a:extLst>
          </p:cNvPr>
          <p:cNvSpPr txBox="1"/>
          <p:nvPr/>
        </p:nvSpPr>
        <p:spPr>
          <a:xfrm>
            <a:off x="5419288" y="6071109"/>
            <a:ext cx="1593909" cy="369332"/>
          </a:xfrm>
          <a:prstGeom prst="rect">
            <a:avLst/>
          </a:prstGeom>
          <a:noFill/>
        </p:spPr>
        <p:txBody>
          <a:bodyPr wrap="square" rtlCol="0">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ACL</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信任链</a:t>
            </a:r>
          </a:p>
        </p:txBody>
      </p:sp>
    </p:spTree>
    <p:custDataLst>
      <p:tags r:id="rId1"/>
    </p:custDataLst>
    <p:extLst>
      <p:ext uri="{BB962C8B-B14F-4D97-AF65-F5344CB8AC3E}">
        <p14:creationId xmlns:p14="http://schemas.microsoft.com/office/powerpoint/2010/main" val="283677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基于属性的访问控制</a:t>
            </a:r>
          </a:p>
        </p:txBody>
      </p:sp>
      <p:pic>
        <p:nvPicPr>
          <p:cNvPr id="6" name="图片 5">
            <a:extLst>
              <a:ext uri="{FF2B5EF4-FFF2-40B4-BE49-F238E27FC236}">
                <a16:creationId xmlns:a16="http://schemas.microsoft.com/office/drawing/2014/main" id="{F33E7C82-2679-4F76-84FF-ECF6025F1CB1}"/>
              </a:ext>
            </a:extLst>
          </p:cNvPr>
          <p:cNvPicPr>
            <a:picLocks noChangeAspect="1"/>
          </p:cNvPicPr>
          <p:nvPr/>
        </p:nvPicPr>
        <p:blipFill>
          <a:blip r:embed="rId4"/>
          <a:stretch>
            <a:fillRect/>
          </a:stretch>
        </p:blipFill>
        <p:spPr>
          <a:xfrm>
            <a:off x="2256640" y="1627140"/>
            <a:ext cx="8139138" cy="4443969"/>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272374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ABAC</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策略</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6" name="文本框 25">
            <a:extLst>
              <a:ext uri="{FF2B5EF4-FFF2-40B4-BE49-F238E27FC236}">
                <a16:creationId xmlns:a16="http://schemas.microsoft.com/office/drawing/2014/main" id="{7938349E-DCBD-4DFA-9A65-EC4E6DBF2742}"/>
              </a:ext>
            </a:extLst>
          </p:cNvPr>
          <p:cNvSpPr txBox="1"/>
          <p:nvPr/>
        </p:nvSpPr>
        <p:spPr>
          <a:xfrm>
            <a:off x="5529254" y="6264056"/>
            <a:ext cx="1593909" cy="369332"/>
          </a:xfrm>
          <a:prstGeom prst="rect">
            <a:avLst/>
          </a:prstGeom>
          <a:noFill/>
        </p:spPr>
        <p:txBody>
          <a:bodyPr wrap="square" rtlCol="0">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ABAC</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信任链</a:t>
            </a:r>
          </a:p>
        </p:txBody>
      </p:sp>
    </p:spTree>
    <p:custDataLst>
      <p:tags r:id="rId1"/>
    </p:custDataLst>
    <p:extLst>
      <p:ext uri="{BB962C8B-B14F-4D97-AF65-F5344CB8AC3E}">
        <p14:creationId xmlns:p14="http://schemas.microsoft.com/office/powerpoint/2010/main" val="1524255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基于属性的访问控制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1" y="1131119"/>
            <a:ext cx="27814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ABAC</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策略</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7" name="Freeform 13">
            <a:extLst>
              <a:ext uri="{FF2B5EF4-FFF2-40B4-BE49-F238E27FC236}">
                <a16:creationId xmlns:a16="http://schemas.microsoft.com/office/drawing/2014/main" id="{61FD97CF-0CAB-4037-9CAD-507346BFD029}"/>
              </a:ext>
            </a:extLst>
          </p:cNvPr>
          <p:cNvSpPr>
            <a:spLocks noChangeArrowheads="1"/>
          </p:cNvSpPr>
          <p:nvPr/>
        </p:nvSpPr>
        <p:spPr bwMode="auto">
          <a:xfrm>
            <a:off x="775235" y="2135224"/>
            <a:ext cx="10888445" cy="339312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策略是一组用来管理组织内部的允许行为的规则和关系，其基础是主体所具有的特权，以及在哪种环境条件下资源或客体需要被保护。</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策略通常是从需要保护的客体以及主体可用的特权角度编写的。</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特权代表主体的授权行为，它们由机构定义并体现在策略中。</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其他常用来代替特权的术语有：权力、授权、资格。</a:t>
            </a:r>
          </a:p>
        </p:txBody>
      </p:sp>
    </p:spTree>
    <p:custDataLst>
      <p:tags r:id="rId1"/>
    </p:custDataLst>
    <p:extLst>
      <p:ext uri="{BB962C8B-B14F-4D97-AF65-F5344CB8AC3E}">
        <p14:creationId xmlns:p14="http://schemas.microsoft.com/office/powerpoint/2010/main" val="2219495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身份、凭证和访问管理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194695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ICAM</a:t>
            </a:r>
          </a:p>
        </p:txBody>
      </p:sp>
      <p:sp>
        <p:nvSpPr>
          <p:cNvPr id="27" name="Freeform 13">
            <a:extLst>
              <a:ext uri="{FF2B5EF4-FFF2-40B4-BE49-F238E27FC236}">
                <a16:creationId xmlns:a16="http://schemas.microsoft.com/office/drawing/2014/main" id="{61FD97CF-0CAB-4037-9CAD-507346BFD029}"/>
              </a:ext>
            </a:extLst>
          </p:cNvPr>
          <p:cNvSpPr>
            <a:spLocks noChangeArrowheads="1"/>
          </p:cNvSpPr>
          <p:nvPr/>
        </p:nvSpPr>
        <p:spPr bwMode="auto">
          <a:xfrm>
            <a:off x="775235" y="2135223"/>
            <a:ext cx="10888445" cy="415633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ICAM</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是一种用来管理和实现数字身份（及相关属性）、凭证和访问控制的综合性方法。</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ICAM</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由美国政府开发。</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ICAM</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旨在：</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spcAft>
                <a:spcPct val="15000"/>
              </a:spcAf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创建个体以及</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ICAM</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文件中所谓的“非人实体”（</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NPE</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）的可信数字身份表示。</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spcAft>
                <a:spcPct val="15000"/>
              </a:spcAf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将这些身份绑定到可能为个体或</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NPE</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提供访问交易代理的凭证。</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spcAft>
                <a:spcPct val="15000"/>
              </a:spcAft>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使用凭证对机构资源提供授权访问。</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776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身份、凭证和访问管理</a:t>
            </a:r>
          </a:p>
        </p:txBody>
      </p:sp>
      <p:pic>
        <p:nvPicPr>
          <p:cNvPr id="3" name="图片 2">
            <a:extLst>
              <a:ext uri="{FF2B5EF4-FFF2-40B4-BE49-F238E27FC236}">
                <a16:creationId xmlns:a16="http://schemas.microsoft.com/office/drawing/2014/main" id="{20B35E3D-205E-4FC1-849A-B8626A583C6A}"/>
              </a:ext>
            </a:extLst>
          </p:cNvPr>
          <p:cNvPicPr>
            <a:picLocks noChangeAspect="1"/>
          </p:cNvPicPr>
          <p:nvPr/>
        </p:nvPicPr>
        <p:blipFill>
          <a:blip r:embed="rId4"/>
          <a:stretch>
            <a:fillRect/>
          </a:stretch>
        </p:blipFill>
        <p:spPr>
          <a:xfrm>
            <a:off x="2366556" y="1856308"/>
            <a:ext cx="7458888" cy="4781724"/>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867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身份管理</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Tree>
    <p:custDataLst>
      <p:tags r:id="rId1"/>
    </p:custDataLst>
    <p:extLst>
      <p:ext uri="{BB962C8B-B14F-4D97-AF65-F5344CB8AC3E}">
        <p14:creationId xmlns:p14="http://schemas.microsoft.com/office/powerpoint/2010/main" val="705386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身份、凭证和访问管理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39450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身份管理</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
        <p:nvSpPr>
          <p:cNvPr id="27" name="Freeform 13">
            <a:extLst>
              <a:ext uri="{FF2B5EF4-FFF2-40B4-BE49-F238E27FC236}">
                <a16:creationId xmlns:a16="http://schemas.microsoft.com/office/drawing/2014/main" id="{61FD97CF-0CAB-4037-9CAD-507346BFD029}"/>
              </a:ext>
            </a:extLst>
          </p:cNvPr>
          <p:cNvSpPr>
            <a:spLocks noChangeArrowheads="1"/>
          </p:cNvSpPr>
          <p:nvPr/>
        </p:nvSpPr>
        <p:spPr bwMode="auto">
          <a:xfrm>
            <a:off x="775235" y="2034555"/>
            <a:ext cx="10888445" cy="438478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20000"/>
              </a:lnSpc>
              <a:spcAft>
                <a:spcPct val="15000"/>
              </a:spcAft>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关注的是将属性分配到数字身份上去，并将数字身份与个体或</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NPE</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连接起来</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457200" algn="just">
              <a:lnSpc>
                <a:spcPct val="120000"/>
              </a:lnSpc>
              <a:spcAft>
                <a:spcPct val="15000"/>
              </a:spcAft>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目标是建立一个独立于特定应用或情景的可信的数字身份</a:t>
            </a:r>
          </a:p>
          <a:p>
            <a:pPr marL="457200" lvl="1" indent="-457200" algn="just">
              <a:lnSpc>
                <a:spcPct val="120000"/>
              </a:lnSpc>
              <a:spcAft>
                <a:spcPct val="15000"/>
              </a:spcAft>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最常用的方法是为使用这些资源创建一个数字化表示的身份</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457200" algn="just">
              <a:lnSpc>
                <a:spcPct val="120000"/>
              </a:lnSpc>
              <a:spcAft>
                <a:spcPct val="15000"/>
              </a:spcAft>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维护和保护身份自身被视为仅次于与应用相关的任务</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457200" algn="just">
              <a:lnSpc>
                <a:spcPct val="120000"/>
              </a:lnSpc>
              <a:spcAft>
                <a:spcPct val="15000"/>
              </a:spcAft>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最后一个要素是生命周期管理，包括：</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marL="1395412" lvl="2" indent="-457200" algn="just">
              <a:lnSpc>
                <a:spcPct val="120000"/>
              </a:lnSpc>
              <a:spcAft>
                <a:spcPct val="15000"/>
              </a:spcAft>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保护个人身份信息的机制、策略和规程</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1395412" lvl="2" indent="-457200" algn="just">
              <a:lnSpc>
                <a:spcPct val="120000"/>
              </a:lnSpc>
              <a:spcAft>
                <a:spcPct val="15000"/>
              </a:spcAft>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控制对身份数据的访问</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1395412" lvl="2" indent="-457200" algn="just">
              <a:lnSpc>
                <a:spcPct val="120000"/>
              </a:lnSpc>
              <a:spcAft>
                <a:spcPct val="15000"/>
              </a:spcAft>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用于将权威身份数据分享给相关应用技术</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1395412" lvl="2" indent="-457200" algn="just">
              <a:lnSpc>
                <a:spcPct val="120000"/>
              </a:lnSpc>
              <a:spcAft>
                <a:spcPct val="15000"/>
              </a:spcAft>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撤销企业身份</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729766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身份、凭证和访问管理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39450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凭证管理</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
        <p:nvSpPr>
          <p:cNvPr id="27" name="Freeform 13">
            <a:extLst>
              <a:ext uri="{FF2B5EF4-FFF2-40B4-BE49-F238E27FC236}">
                <a16:creationId xmlns:a16="http://schemas.microsoft.com/office/drawing/2014/main" id="{61FD97CF-0CAB-4037-9CAD-507346BFD029}"/>
              </a:ext>
            </a:extLst>
          </p:cNvPr>
          <p:cNvSpPr>
            <a:spLocks noChangeArrowheads="1"/>
          </p:cNvSpPr>
          <p:nvPr/>
        </p:nvSpPr>
        <p:spPr bwMode="auto">
          <a:xfrm>
            <a:off x="775235" y="2034555"/>
            <a:ext cx="10888445" cy="438478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20000"/>
              </a:lnSpc>
              <a:spcAft>
                <a:spcPct val="15000"/>
              </a:spcAft>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凭证管理是对凭证生命周期的管理，比如智能卡、私有</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公开密钥和数字证书。</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marL="457200" lvl="1" indent="-457200" algn="just">
              <a:lnSpc>
                <a:spcPct val="120000"/>
              </a:lnSpc>
              <a:spcAft>
                <a:spcPct val="15000"/>
              </a:spcAft>
              <a:buFont typeface="Arial" panose="020B0604020202020204" pitchFamily="34" charset="0"/>
              <a:buChar cha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凭证管理包括下列五个逻辑组件：</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marL="1395412" lvl="2" indent="-457200" algn="just">
              <a:lnSpc>
                <a:spcPct val="120000"/>
              </a:lnSpc>
              <a:spcAft>
                <a:spcPct val="15000"/>
              </a:spcAft>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授权的个体发起需要凭证的个体或实体建立对凭证的需求。</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1395412" lvl="2" indent="-457200" algn="just">
              <a:lnSpc>
                <a:spcPct val="120000"/>
              </a:lnSpc>
              <a:spcAft>
                <a:spcPct val="15000"/>
              </a:spcAft>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受发起的个体注册凭证，该过程一般包括证明身份、采集个人经历与生物特征数据。这个步骤可能还设计合并由身份管理组件维护的权威属性数据。</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1395412" lvl="2" indent="-457200" algn="just">
              <a:lnSpc>
                <a:spcPct val="120000"/>
              </a:lnSpc>
              <a:spcAft>
                <a:spcPct val="15000"/>
              </a:spcAft>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凭证生成。根据凭证类型，生成过程可能涉及加密、使用数字签名、生成智能卡及其他功能。</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1395412" lvl="2" indent="-457200" algn="just">
              <a:lnSpc>
                <a:spcPct val="120000"/>
              </a:lnSpc>
              <a:spcAft>
                <a:spcPct val="15000"/>
              </a:spcAft>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凭证颁发给个体或</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NPE</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marL="1395412" lvl="2" indent="-457200" algn="just">
              <a:lnSpc>
                <a:spcPct val="120000"/>
              </a:lnSpc>
              <a:spcAft>
                <a:spcPct val="15000"/>
              </a:spcAft>
              <a:buFont typeface="Arial" panose="020B0604020202020204" pitchFamily="34" charset="0"/>
              <a:buChar cha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最后，凭证必须在其生命周期内得到维护，可能涉及撤销、补发</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替换、重新注册、到期、个人标识码（</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PIN</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）重置、挂起或者恢复等。</a:t>
            </a:r>
            <a:endParaRPr lang="en-US" altLang="zh-CN" sz="1800" dirty="0">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86594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访问控制原理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112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访问控制</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35" name="Freeform 13">
            <a:extLst>
              <a:ext uri="{FF2B5EF4-FFF2-40B4-BE49-F238E27FC236}">
                <a16:creationId xmlns:a16="http://schemas.microsoft.com/office/drawing/2014/main" id="{373FF308-84C8-41F4-8A46-B9D06F6CCB5B}"/>
              </a:ext>
            </a:extLst>
          </p:cNvPr>
          <p:cNvSpPr>
            <a:spLocks noChangeArrowheads="1"/>
          </p:cNvSpPr>
          <p:nvPr/>
        </p:nvSpPr>
        <p:spPr bwMode="auto">
          <a:xfrm>
            <a:off x="742984" y="2292056"/>
            <a:ext cx="10888445" cy="315239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RFC 4949《Internet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安全术语</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定义如下：</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实现依据安全策略对使用系统资源进行控制，且仅许可授权实体（用户、程序、进程或其他系统）依据该策略使用系统资源。</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155736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身份、凭证和访问管理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39450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访问管理</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grpSp>
        <p:nvGrpSpPr>
          <p:cNvPr id="26" name="组合 25">
            <a:extLst>
              <a:ext uri="{FF2B5EF4-FFF2-40B4-BE49-F238E27FC236}">
                <a16:creationId xmlns:a16="http://schemas.microsoft.com/office/drawing/2014/main" id="{6F7EA8F0-694B-4989-A81F-CB746101F511}"/>
              </a:ext>
            </a:extLst>
          </p:cNvPr>
          <p:cNvGrpSpPr/>
          <p:nvPr/>
        </p:nvGrpSpPr>
        <p:grpSpPr>
          <a:xfrm>
            <a:off x="1464884" y="2284158"/>
            <a:ext cx="2809027" cy="1565302"/>
            <a:chOff x="2449" y="430833"/>
            <a:chExt cx="2973657" cy="1690978"/>
          </a:xfrm>
        </p:grpSpPr>
        <p:sp>
          <p:nvSpPr>
            <p:cNvPr id="27" name="矩形 26">
              <a:extLst>
                <a:ext uri="{FF2B5EF4-FFF2-40B4-BE49-F238E27FC236}">
                  <a16:creationId xmlns:a16="http://schemas.microsoft.com/office/drawing/2014/main" id="{E52DC27A-D604-48C7-B758-F0FA81176C69}"/>
                </a:ext>
              </a:extLst>
            </p:cNvPr>
            <p:cNvSpPr/>
            <p:nvPr/>
          </p:nvSpPr>
          <p:spPr>
            <a:xfrm>
              <a:off x="2449" y="430833"/>
              <a:ext cx="2973657" cy="1690978"/>
            </a:xfrm>
            <a:prstGeom prst="rect">
              <a:avLst/>
            </a:pr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8" name="文本框 27">
              <a:extLst>
                <a:ext uri="{FF2B5EF4-FFF2-40B4-BE49-F238E27FC236}">
                  <a16:creationId xmlns:a16="http://schemas.microsoft.com/office/drawing/2014/main" id="{839EC7D7-6F8A-4F99-A473-D8679128A392}"/>
                </a:ext>
              </a:extLst>
            </p:cNvPr>
            <p:cNvSpPr txBox="1"/>
            <p:nvPr/>
          </p:nvSpPr>
          <p:spPr>
            <a:xfrm>
              <a:off x="2449" y="430833"/>
              <a:ext cx="2973657" cy="169097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黑体" panose="02010609060101010101" pitchFamily="49" charset="-122"/>
                  <a:ea typeface="黑体" panose="02010609060101010101" pitchFamily="49" charset="-122"/>
                </a:rPr>
                <a:t>访问管理组件对实体被授权访问资源的方法进行管理和控制</a:t>
              </a:r>
            </a:p>
          </p:txBody>
        </p:sp>
      </p:grpSp>
      <p:grpSp>
        <p:nvGrpSpPr>
          <p:cNvPr id="29" name="组合 28">
            <a:extLst>
              <a:ext uri="{FF2B5EF4-FFF2-40B4-BE49-F238E27FC236}">
                <a16:creationId xmlns:a16="http://schemas.microsoft.com/office/drawing/2014/main" id="{12AB8B60-FBB9-46F8-AF10-45D9B3D3E59E}"/>
              </a:ext>
            </a:extLst>
          </p:cNvPr>
          <p:cNvGrpSpPr/>
          <p:nvPr/>
        </p:nvGrpSpPr>
        <p:grpSpPr>
          <a:xfrm>
            <a:off x="4806278" y="2284158"/>
            <a:ext cx="2809027" cy="1565302"/>
            <a:chOff x="3391620" y="427579"/>
            <a:chExt cx="2931192" cy="1697485"/>
          </a:xfrm>
        </p:grpSpPr>
        <p:sp>
          <p:nvSpPr>
            <p:cNvPr id="30" name="矩形 29">
              <a:extLst>
                <a:ext uri="{FF2B5EF4-FFF2-40B4-BE49-F238E27FC236}">
                  <a16:creationId xmlns:a16="http://schemas.microsoft.com/office/drawing/2014/main" id="{0F7FFFE7-5376-4DA0-A7D8-74E867233BD9}"/>
                </a:ext>
              </a:extLst>
            </p:cNvPr>
            <p:cNvSpPr/>
            <p:nvPr/>
          </p:nvSpPr>
          <p:spPr>
            <a:xfrm>
              <a:off x="3391620" y="427579"/>
              <a:ext cx="2931192" cy="1697485"/>
            </a:xfrm>
            <a:prstGeom prst="rect">
              <a:avLst/>
            </a:pr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文本框 30">
              <a:extLst>
                <a:ext uri="{FF2B5EF4-FFF2-40B4-BE49-F238E27FC236}">
                  <a16:creationId xmlns:a16="http://schemas.microsoft.com/office/drawing/2014/main" id="{4E0F283C-C46D-46F2-B5E4-0B423CE1599E}"/>
                </a:ext>
              </a:extLst>
            </p:cNvPr>
            <p:cNvSpPr txBox="1"/>
            <p:nvPr/>
          </p:nvSpPr>
          <p:spPr>
            <a:xfrm>
              <a:off x="3391620" y="427579"/>
              <a:ext cx="2931192" cy="16974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黑体" panose="02010609060101010101" pitchFamily="49" charset="-122"/>
                  <a:ea typeface="黑体" panose="02010609060101010101" pitchFamily="49" charset="-122"/>
                </a:rPr>
                <a:t>包括逻辑上的和物理上的访问</a:t>
              </a:r>
            </a:p>
          </p:txBody>
        </p:sp>
      </p:grpSp>
      <p:grpSp>
        <p:nvGrpSpPr>
          <p:cNvPr id="32" name="组合 31">
            <a:extLst>
              <a:ext uri="{FF2B5EF4-FFF2-40B4-BE49-F238E27FC236}">
                <a16:creationId xmlns:a16="http://schemas.microsoft.com/office/drawing/2014/main" id="{175DFCF0-977C-421A-9384-E12B95F3BD0B}"/>
              </a:ext>
            </a:extLst>
          </p:cNvPr>
          <p:cNvGrpSpPr/>
          <p:nvPr/>
        </p:nvGrpSpPr>
        <p:grpSpPr>
          <a:xfrm>
            <a:off x="8043349" y="2284158"/>
            <a:ext cx="2817771" cy="1565302"/>
            <a:chOff x="4843047" y="443460"/>
            <a:chExt cx="4155126" cy="1565302"/>
          </a:xfrm>
        </p:grpSpPr>
        <p:sp>
          <p:nvSpPr>
            <p:cNvPr id="33" name="矩形 32">
              <a:extLst>
                <a:ext uri="{FF2B5EF4-FFF2-40B4-BE49-F238E27FC236}">
                  <a16:creationId xmlns:a16="http://schemas.microsoft.com/office/drawing/2014/main" id="{EA7655CD-6C88-4D64-BAC0-EF25A021A833}"/>
                </a:ext>
              </a:extLst>
            </p:cNvPr>
            <p:cNvSpPr/>
            <p:nvPr/>
          </p:nvSpPr>
          <p:spPr>
            <a:xfrm>
              <a:off x="4843047" y="443460"/>
              <a:ext cx="4155126" cy="1565302"/>
            </a:xfrm>
            <a:prstGeom prst="rect">
              <a:avLst/>
            </a:pr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文本框 33">
              <a:extLst>
                <a:ext uri="{FF2B5EF4-FFF2-40B4-BE49-F238E27FC236}">
                  <a16:creationId xmlns:a16="http://schemas.microsoft.com/office/drawing/2014/main" id="{4E6B8F0C-D9AA-4892-BA15-A0625538D83F}"/>
                </a:ext>
              </a:extLst>
            </p:cNvPr>
            <p:cNvSpPr txBox="1"/>
            <p:nvPr/>
          </p:nvSpPr>
          <p:spPr>
            <a:xfrm>
              <a:off x="4843047" y="443460"/>
              <a:ext cx="4155126" cy="1565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黑体" panose="02010609060101010101" pitchFamily="49" charset="-122"/>
                  <a:ea typeface="黑体" panose="02010609060101010101" pitchFamily="49" charset="-122"/>
                </a:rPr>
                <a:t>可以在系统内部，也可以在外部单元</a:t>
              </a:r>
            </a:p>
          </p:txBody>
        </p:sp>
      </p:grpSp>
      <p:grpSp>
        <p:nvGrpSpPr>
          <p:cNvPr id="35" name="组合 34">
            <a:extLst>
              <a:ext uri="{FF2B5EF4-FFF2-40B4-BE49-F238E27FC236}">
                <a16:creationId xmlns:a16="http://schemas.microsoft.com/office/drawing/2014/main" id="{9C20ED18-A1EE-4023-9977-336BF5028209}"/>
              </a:ext>
            </a:extLst>
          </p:cNvPr>
          <p:cNvGrpSpPr/>
          <p:nvPr/>
        </p:nvGrpSpPr>
        <p:grpSpPr>
          <a:xfrm>
            <a:off x="1781404" y="4417724"/>
            <a:ext cx="4004738" cy="1993106"/>
            <a:chOff x="1085067" y="2722198"/>
            <a:chExt cx="4155126" cy="2129834"/>
          </a:xfrm>
        </p:grpSpPr>
        <p:sp>
          <p:nvSpPr>
            <p:cNvPr id="36" name="矩形 35">
              <a:extLst>
                <a:ext uri="{FF2B5EF4-FFF2-40B4-BE49-F238E27FC236}">
                  <a16:creationId xmlns:a16="http://schemas.microsoft.com/office/drawing/2014/main" id="{A43CB8B8-53BE-4DC5-B0D2-85E6F8CDE3B0}"/>
                </a:ext>
              </a:extLst>
            </p:cNvPr>
            <p:cNvSpPr/>
            <p:nvPr/>
          </p:nvSpPr>
          <p:spPr>
            <a:xfrm>
              <a:off x="1085067" y="2722198"/>
              <a:ext cx="4155126" cy="2129834"/>
            </a:xfrm>
            <a:prstGeom prst="rect">
              <a:avLst/>
            </a:pr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7" name="文本框 36">
              <a:extLst>
                <a:ext uri="{FF2B5EF4-FFF2-40B4-BE49-F238E27FC236}">
                  <a16:creationId xmlns:a16="http://schemas.microsoft.com/office/drawing/2014/main" id="{BA557B65-35F6-474F-A71C-71F1E57B7737}"/>
                </a:ext>
              </a:extLst>
            </p:cNvPr>
            <p:cNvSpPr txBox="1"/>
            <p:nvPr/>
          </p:nvSpPr>
          <p:spPr>
            <a:xfrm>
              <a:off x="1085067" y="2722198"/>
              <a:ext cx="4155126" cy="21298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ysClr val="windowText" lastClr="000000"/>
                  </a:solidFill>
                  <a:latin typeface="黑体" panose="02010609060101010101" pitchFamily="49" charset="-122"/>
                  <a:ea typeface="黑体" panose="02010609060101010101" pitchFamily="49" charset="-122"/>
                </a:rPr>
                <a:t>目的是确保当个体试图访问安全敏感的建筑物、计算机系统或数据时，进行适当的身份验证</a:t>
              </a:r>
            </a:p>
          </p:txBody>
        </p:sp>
      </p:grpSp>
      <p:grpSp>
        <p:nvGrpSpPr>
          <p:cNvPr id="38" name="组合 37">
            <a:extLst>
              <a:ext uri="{FF2B5EF4-FFF2-40B4-BE49-F238E27FC236}">
                <a16:creationId xmlns:a16="http://schemas.microsoft.com/office/drawing/2014/main" id="{CBD9BCBF-11B6-4FF7-80E4-C63D7E3F1CBC}"/>
              </a:ext>
            </a:extLst>
          </p:cNvPr>
          <p:cNvGrpSpPr/>
          <p:nvPr/>
        </p:nvGrpSpPr>
        <p:grpSpPr>
          <a:xfrm>
            <a:off x="6210791" y="4417724"/>
            <a:ext cx="4004738" cy="1956380"/>
            <a:chOff x="5655706" y="2540577"/>
            <a:chExt cx="4155126" cy="2493075"/>
          </a:xfrm>
        </p:grpSpPr>
        <p:sp>
          <p:nvSpPr>
            <p:cNvPr id="39" name="矩形 38">
              <a:extLst>
                <a:ext uri="{FF2B5EF4-FFF2-40B4-BE49-F238E27FC236}">
                  <a16:creationId xmlns:a16="http://schemas.microsoft.com/office/drawing/2014/main" id="{F88C90DD-FC7F-49B8-B172-8961F87509FB}"/>
                </a:ext>
              </a:extLst>
            </p:cNvPr>
            <p:cNvSpPr/>
            <p:nvPr/>
          </p:nvSpPr>
          <p:spPr>
            <a:xfrm>
              <a:off x="5655706" y="2540577"/>
              <a:ext cx="4155126" cy="2493075"/>
            </a:xfrm>
            <a:prstGeom prst="rect">
              <a:avLst/>
            </a:prstGeom>
            <a:noFill/>
            <a:ln w="38100" cmpd="thickThin">
              <a:solidFill>
                <a:schemeClr val="accent5">
                  <a:lumMod val="75000"/>
                </a:schemeClr>
              </a:solidFill>
              <a:round/>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0" name="文本框 39">
              <a:extLst>
                <a:ext uri="{FF2B5EF4-FFF2-40B4-BE49-F238E27FC236}">
                  <a16:creationId xmlns:a16="http://schemas.microsoft.com/office/drawing/2014/main" id="{94418EF9-B281-4D21-B30D-6E12B0EF884B}"/>
                </a:ext>
              </a:extLst>
            </p:cNvPr>
            <p:cNvSpPr txBox="1"/>
            <p:nvPr/>
          </p:nvSpPr>
          <p:spPr>
            <a:xfrm>
              <a:off x="5655706" y="2540577"/>
              <a:ext cx="4155126" cy="24930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zh-CN" altLang="en-US" sz="1800" kern="1200" dirty="0">
                  <a:solidFill>
                    <a:sysClr val="windowText" lastClr="000000"/>
                  </a:solidFill>
                  <a:latin typeface="黑体" panose="02010609060101010101" pitchFamily="49" charset="-122"/>
                  <a:ea typeface="黑体" panose="02010609060101010101" pitchFamily="49" charset="-122"/>
                </a:rPr>
                <a:t>企业级的访问控制设施需要以下三个支持要素：</a:t>
              </a:r>
              <a:endParaRPr lang="en-US" altLang="zh-CN" sz="1800" kern="1200" dirty="0">
                <a:solidFill>
                  <a:sysClr val="windowText" lastClr="000000"/>
                </a:solidFill>
                <a:latin typeface="黑体" panose="02010609060101010101" pitchFamily="49" charset="-122"/>
                <a:ea typeface="黑体" panose="02010609060101010101" pitchFamily="49" charset="-122"/>
              </a:endParaRPr>
            </a:p>
            <a:p>
              <a:pPr marL="0" lvl="0" indent="0" algn="ctr" defTabSz="800100">
                <a:lnSpc>
                  <a:spcPct val="90000"/>
                </a:lnSpc>
                <a:spcBef>
                  <a:spcPct val="0"/>
                </a:spcBef>
                <a:spcAft>
                  <a:spcPct val="35000"/>
                </a:spcAft>
                <a:buNone/>
              </a:pPr>
              <a:r>
                <a:rPr lang="zh-CN" altLang="en-US" sz="1600" kern="1200" dirty="0">
                  <a:solidFill>
                    <a:sysClr val="windowText" lastClr="000000"/>
                  </a:solidFill>
                  <a:latin typeface="黑体" panose="02010609060101010101" pitchFamily="49" charset="-122"/>
                  <a:ea typeface="黑体" panose="02010609060101010101" pitchFamily="49" charset="-122"/>
                </a:rPr>
                <a:t>资源管理</a:t>
              </a:r>
              <a:endParaRPr lang="en-US" altLang="zh-CN" sz="1600" kern="1200" dirty="0">
                <a:solidFill>
                  <a:sysClr val="windowText" lastClr="000000"/>
                </a:solidFill>
                <a:latin typeface="黑体" panose="02010609060101010101" pitchFamily="49" charset="-122"/>
                <a:ea typeface="黑体" panose="02010609060101010101" pitchFamily="49" charset="-122"/>
              </a:endParaRPr>
            </a:p>
            <a:p>
              <a:pPr marL="0" lvl="0" indent="0" algn="ctr" defTabSz="800100">
                <a:lnSpc>
                  <a:spcPct val="90000"/>
                </a:lnSpc>
                <a:spcBef>
                  <a:spcPct val="0"/>
                </a:spcBef>
                <a:spcAft>
                  <a:spcPct val="35000"/>
                </a:spcAft>
                <a:buNone/>
              </a:pPr>
              <a:r>
                <a:rPr lang="zh-CN" altLang="en-US" sz="1600" kern="1200" dirty="0">
                  <a:solidFill>
                    <a:sysClr val="windowText" lastClr="000000"/>
                  </a:solidFill>
                  <a:latin typeface="黑体" panose="02010609060101010101" pitchFamily="49" charset="-122"/>
                  <a:ea typeface="黑体" panose="02010609060101010101" pitchFamily="49" charset="-122"/>
                </a:rPr>
                <a:t>特权管理</a:t>
              </a:r>
              <a:endParaRPr lang="en-US" altLang="zh-CN" sz="1600" kern="1200" dirty="0">
                <a:solidFill>
                  <a:sysClr val="windowText" lastClr="000000"/>
                </a:solidFill>
                <a:latin typeface="黑体" panose="02010609060101010101" pitchFamily="49" charset="-122"/>
                <a:ea typeface="黑体" panose="02010609060101010101" pitchFamily="49" charset="-122"/>
              </a:endParaRPr>
            </a:p>
            <a:p>
              <a:pPr marL="0" lvl="0" indent="0" algn="ctr" defTabSz="800100">
                <a:lnSpc>
                  <a:spcPct val="90000"/>
                </a:lnSpc>
                <a:spcBef>
                  <a:spcPct val="0"/>
                </a:spcBef>
                <a:spcAft>
                  <a:spcPct val="35000"/>
                </a:spcAft>
                <a:buNone/>
              </a:pPr>
              <a:r>
                <a:rPr lang="zh-CN" altLang="en-US" sz="1600" kern="1200" dirty="0">
                  <a:solidFill>
                    <a:sysClr val="windowText" lastClr="000000"/>
                  </a:solidFill>
                  <a:latin typeface="黑体" panose="02010609060101010101" pitchFamily="49" charset="-122"/>
                  <a:ea typeface="黑体" panose="02010609060101010101" pitchFamily="49" charset="-122"/>
                </a:rPr>
                <a:t>策略管理</a:t>
              </a:r>
              <a:endParaRPr lang="zh-CN" altLang="en-US" sz="1800" kern="1200" dirty="0">
                <a:solidFill>
                  <a:sysClr val="windowText" lastClr="000000"/>
                </a:solidFill>
                <a:latin typeface="黑体" panose="02010609060101010101" pitchFamily="49" charset="-122"/>
                <a:ea typeface="黑体" panose="02010609060101010101" pitchFamily="49" charset="-122"/>
              </a:endParaRPr>
            </a:p>
          </p:txBody>
        </p:sp>
      </p:grpSp>
    </p:spTree>
    <p:custDataLst>
      <p:tags r:id="rId1"/>
    </p:custDataLst>
    <p:extLst>
      <p:ext uri="{BB962C8B-B14F-4D97-AF65-F5344CB8AC3E}">
        <p14:creationId xmlns:p14="http://schemas.microsoft.com/office/powerpoint/2010/main" val="1538950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身份、凭证和访问管理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39450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访问管理</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graphicFrame>
        <p:nvGraphicFramePr>
          <p:cNvPr id="41" name="图示 40">
            <a:extLst>
              <a:ext uri="{FF2B5EF4-FFF2-40B4-BE49-F238E27FC236}">
                <a16:creationId xmlns:a16="http://schemas.microsoft.com/office/drawing/2014/main" id="{C8659D40-85B1-4905-B919-D1F00CE48D24}"/>
              </a:ext>
            </a:extLst>
          </p:cNvPr>
          <p:cNvGraphicFramePr/>
          <p:nvPr>
            <p:extLst>
              <p:ext uri="{D42A27DB-BD31-4B8C-83A1-F6EECF244321}">
                <p14:modId xmlns:p14="http://schemas.microsoft.com/office/powerpoint/2010/main" val="3790349417"/>
              </p:ext>
            </p:extLst>
          </p:nvPr>
        </p:nvGraphicFramePr>
        <p:xfrm>
          <a:off x="913636" y="2114282"/>
          <a:ext cx="10852727" cy="37328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76535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身份、凭证和访问管理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39450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身份联合</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
        <p:nvSpPr>
          <p:cNvPr id="25" name="Freeform 13">
            <a:extLst>
              <a:ext uri="{FF2B5EF4-FFF2-40B4-BE49-F238E27FC236}">
                <a16:creationId xmlns:a16="http://schemas.microsoft.com/office/drawing/2014/main" id="{1CAF2820-342E-4F61-8DF8-70ECEB6F8BCE}"/>
              </a:ext>
            </a:extLst>
          </p:cNvPr>
          <p:cNvSpPr>
            <a:spLocks noChangeArrowheads="1"/>
          </p:cNvSpPr>
          <p:nvPr/>
        </p:nvSpPr>
        <p:spPr bwMode="auto">
          <a:xfrm>
            <a:off x="775235" y="2294614"/>
            <a:ext cx="10888445" cy="310755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50000"/>
              </a:lnSpc>
              <a:spcAft>
                <a:spcPct val="15000"/>
              </a:spcAft>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用来描述允许一个组织信任由另一个组织创建和发布的数字身份、身份属性与凭证的技术、标准、策略和过程。</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marL="457200" lvl="1" indent="-457200" algn="just">
              <a:lnSpc>
                <a:spcPct val="150000"/>
              </a:lnSpc>
              <a:spcAft>
                <a:spcPct val="15000"/>
              </a:spcAft>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cs typeface="Times New Roman" panose="02020603050405020304" pitchFamily="18" charset="0"/>
              </a:rPr>
              <a:t>解决两个问题：</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marL="1395412" lvl="2" indent="-457200" algn="just">
              <a:lnSpc>
                <a:spcPct val="150000"/>
              </a:lnSpc>
              <a:spcAft>
                <a:spcPct val="150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你如何信任需要访问自己系统且来自外部阻止的个体的身份？</a:t>
            </a:r>
            <a:endParaRPr lang="en-US" altLang="zh-CN" sz="2000" dirty="0">
              <a:latin typeface="黑体" panose="02010609060101010101" pitchFamily="49" charset="-122"/>
              <a:ea typeface="黑体" panose="02010609060101010101" pitchFamily="49" charset="-122"/>
            </a:endParaRPr>
          </a:p>
          <a:p>
            <a:pPr marL="1395412" lvl="2" indent="-457200" algn="just">
              <a:lnSpc>
                <a:spcPct val="150000"/>
              </a:lnSpc>
              <a:spcAft>
                <a:spcPct val="15000"/>
              </a:spcAft>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rPr>
              <a:t>当贵组织中的个体需要与外部组织合作时，你如何保证他们的身份？</a:t>
            </a:r>
            <a:endParaRPr lang="en-US" altLang="zh-CN" sz="200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21087194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信任框架</a:t>
            </a:r>
          </a:p>
        </p:txBody>
      </p:sp>
      <p:pic>
        <p:nvPicPr>
          <p:cNvPr id="3" name="图片 2">
            <a:extLst>
              <a:ext uri="{FF2B5EF4-FFF2-40B4-BE49-F238E27FC236}">
                <a16:creationId xmlns:a16="http://schemas.microsoft.com/office/drawing/2014/main" id="{8536CF7B-0106-4138-8475-32CD5B7A0DCE}"/>
              </a:ext>
            </a:extLst>
          </p:cNvPr>
          <p:cNvPicPr>
            <a:picLocks noChangeAspect="1"/>
          </p:cNvPicPr>
          <p:nvPr/>
        </p:nvPicPr>
        <p:blipFill>
          <a:blip r:embed="rId4"/>
          <a:stretch>
            <a:fillRect/>
          </a:stretch>
        </p:blipFill>
        <p:spPr>
          <a:xfrm>
            <a:off x="2185442" y="1640086"/>
            <a:ext cx="7821116" cy="4086795"/>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155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传统的身份交换方法</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
        <p:nvSpPr>
          <p:cNvPr id="27" name="文本框 26">
            <a:extLst>
              <a:ext uri="{FF2B5EF4-FFF2-40B4-BE49-F238E27FC236}">
                <a16:creationId xmlns:a16="http://schemas.microsoft.com/office/drawing/2014/main" id="{F46B4D63-1DF4-4369-9E78-589E1D1AFE83}"/>
              </a:ext>
            </a:extLst>
          </p:cNvPr>
          <p:cNvSpPr txBox="1"/>
          <p:nvPr/>
        </p:nvSpPr>
        <p:spPr>
          <a:xfrm>
            <a:off x="3944678" y="6051182"/>
            <a:ext cx="4302643" cy="369332"/>
          </a:xfrm>
          <a:prstGeom prst="rect">
            <a:avLst/>
          </a:prstGeom>
          <a:noFill/>
        </p:spPr>
        <p:txBody>
          <a:bodyPr wrap="squar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传统身份信息交换中涉及的三方关系</a:t>
            </a:r>
          </a:p>
        </p:txBody>
      </p:sp>
    </p:spTree>
    <p:custDataLst>
      <p:tags r:id="rId1"/>
    </p:custDataLst>
    <p:extLst>
      <p:ext uri="{BB962C8B-B14F-4D97-AF65-F5344CB8AC3E}">
        <p14:creationId xmlns:p14="http://schemas.microsoft.com/office/powerpoint/2010/main" val="199730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信任框架</a:t>
            </a:r>
          </a:p>
        </p:txBody>
      </p:sp>
      <p:pic>
        <p:nvPicPr>
          <p:cNvPr id="4" name="图片 3">
            <a:extLst>
              <a:ext uri="{FF2B5EF4-FFF2-40B4-BE49-F238E27FC236}">
                <a16:creationId xmlns:a16="http://schemas.microsoft.com/office/drawing/2014/main" id="{D49CE90C-5F38-46A1-9C4C-E66A4327B87F}"/>
              </a:ext>
            </a:extLst>
          </p:cNvPr>
          <p:cNvPicPr>
            <a:picLocks noChangeAspect="1"/>
          </p:cNvPicPr>
          <p:nvPr/>
        </p:nvPicPr>
        <p:blipFill>
          <a:blip r:embed="rId4"/>
          <a:stretch>
            <a:fillRect/>
          </a:stretch>
        </p:blipFill>
        <p:spPr>
          <a:xfrm>
            <a:off x="2418837" y="1690872"/>
            <a:ext cx="7354326" cy="4629796"/>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155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传统的身份交换方法</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sp>
        <p:nvSpPr>
          <p:cNvPr id="27" name="文本框 26">
            <a:extLst>
              <a:ext uri="{FF2B5EF4-FFF2-40B4-BE49-F238E27FC236}">
                <a16:creationId xmlns:a16="http://schemas.microsoft.com/office/drawing/2014/main" id="{F46B4D63-1DF4-4369-9E78-589E1D1AFE83}"/>
              </a:ext>
            </a:extLst>
          </p:cNvPr>
          <p:cNvSpPr txBox="1"/>
          <p:nvPr/>
        </p:nvSpPr>
        <p:spPr>
          <a:xfrm>
            <a:off x="5119137" y="6320668"/>
            <a:ext cx="2565180" cy="369332"/>
          </a:xfrm>
          <a:prstGeom prst="rect">
            <a:avLst/>
          </a:prstGeom>
          <a:noFill/>
        </p:spPr>
        <p:txBody>
          <a:bodyPr wrap="square" rtlCol="0">
            <a:spAutoFit/>
          </a:bodyPr>
          <a:lstStyle/>
          <a:p>
            <a:r>
              <a:rPr lang="zh-CN" altLang="en-US" dirty="0">
                <a:latin typeface="Times New Roman" panose="02020603050405020304" pitchFamily="18" charset="0"/>
                <a:ea typeface="黑体" panose="02010609060101010101" pitchFamily="49" charset="-122"/>
                <a:cs typeface="Times New Roman" panose="02020603050405020304" pitchFamily="18" charset="0"/>
              </a:rPr>
              <a:t>身份属性交换要素</a:t>
            </a:r>
          </a:p>
        </p:txBody>
      </p:sp>
    </p:spTree>
    <p:custDataLst>
      <p:tags r:id="rId1"/>
    </p:custDataLst>
    <p:extLst>
      <p:ext uri="{BB962C8B-B14F-4D97-AF65-F5344CB8AC3E}">
        <p14:creationId xmlns:p14="http://schemas.microsoft.com/office/powerpoint/2010/main" val="3924631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信任框架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1557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开放的身份信任框架</a:t>
            </a:r>
            <a:endPar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endParaRPr>
          </a:p>
        </p:txBody>
      </p:sp>
      <p:graphicFrame>
        <p:nvGraphicFramePr>
          <p:cNvPr id="26" name="图示 25">
            <a:extLst>
              <a:ext uri="{FF2B5EF4-FFF2-40B4-BE49-F238E27FC236}">
                <a16:creationId xmlns:a16="http://schemas.microsoft.com/office/drawing/2014/main" id="{D73283D2-9797-43CF-97BA-4AE41535C801}"/>
              </a:ext>
            </a:extLst>
          </p:cNvPr>
          <p:cNvGraphicFramePr/>
          <p:nvPr>
            <p:extLst>
              <p:ext uri="{D42A27DB-BD31-4B8C-83A1-F6EECF244321}">
                <p14:modId xmlns:p14="http://schemas.microsoft.com/office/powerpoint/2010/main" val="2319269206"/>
              </p:ext>
            </p:extLst>
          </p:nvPr>
        </p:nvGraphicFramePr>
        <p:xfrm>
          <a:off x="1863754" y="2226904"/>
          <a:ext cx="7573861" cy="40816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998173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案例学习：银行的</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RBAC</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系统</a:t>
            </a:r>
          </a:p>
        </p:txBody>
      </p:sp>
      <p:pic>
        <p:nvPicPr>
          <p:cNvPr id="3" name="图片 2">
            <a:extLst>
              <a:ext uri="{FF2B5EF4-FFF2-40B4-BE49-F238E27FC236}">
                <a16:creationId xmlns:a16="http://schemas.microsoft.com/office/drawing/2014/main" id="{BA61EB72-9882-411F-A29F-4409BA7BA1A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035563" y="851277"/>
            <a:ext cx="8291285" cy="5848085"/>
          </a:xfrm>
          <a:prstGeom prst="rect">
            <a:avLst/>
          </a:prstGeom>
        </p:spPr>
      </p:pic>
    </p:spTree>
    <p:custDataLst>
      <p:tags r:id="rId1"/>
    </p:custDataLst>
    <p:extLst>
      <p:ext uri="{BB962C8B-B14F-4D97-AF65-F5344CB8AC3E}">
        <p14:creationId xmlns:p14="http://schemas.microsoft.com/office/powerpoint/2010/main" val="1346168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6796950"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案例学习：银行的</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RBAC</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系统</a:t>
            </a:r>
          </a:p>
        </p:txBody>
      </p:sp>
      <p:pic>
        <p:nvPicPr>
          <p:cNvPr id="4" name="图片 3">
            <a:extLst>
              <a:ext uri="{FF2B5EF4-FFF2-40B4-BE49-F238E27FC236}">
                <a16:creationId xmlns:a16="http://schemas.microsoft.com/office/drawing/2014/main" id="{FEE6EC3C-BE59-400B-AE1F-5D22E8A2C50E}"/>
              </a:ext>
            </a:extLst>
          </p:cNvPr>
          <p:cNvPicPr>
            <a:picLocks noChangeAspect="1"/>
          </p:cNvPicPr>
          <p:nvPr/>
        </p:nvPicPr>
        <p:blipFill>
          <a:blip r:embed="rId4"/>
          <a:stretch>
            <a:fillRect/>
          </a:stretch>
        </p:blipFill>
        <p:spPr>
          <a:xfrm>
            <a:off x="1637998" y="1080760"/>
            <a:ext cx="8428351" cy="5286484"/>
          </a:xfrm>
          <a:prstGeom prst="rect">
            <a:avLst/>
          </a:prstGeom>
        </p:spPr>
      </p:pic>
    </p:spTree>
    <p:custDataLst>
      <p:tags r:id="rId1"/>
    </p:custDataLst>
    <p:extLst>
      <p:ext uri="{BB962C8B-B14F-4D97-AF65-F5344CB8AC3E}">
        <p14:creationId xmlns:p14="http://schemas.microsoft.com/office/powerpoint/2010/main" val="319248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访问控制原理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3489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访问控制安全要求</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6" name="组合 5">
            <a:extLst>
              <a:ext uri="{FF2B5EF4-FFF2-40B4-BE49-F238E27FC236}">
                <a16:creationId xmlns:a16="http://schemas.microsoft.com/office/drawing/2014/main" id="{5D54E1F4-8683-4E8E-BF7C-601A6D404C08}"/>
              </a:ext>
            </a:extLst>
          </p:cNvPr>
          <p:cNvGrpSpPr/>
          <p:nvPr/>
        </p:nvGrpSpPr>
        <p:grpSpPr>
          <a:xfrm>
            <a:off x="1315117" y="2146435"/>
            <a:ext cx="9561765" cy="4325058"/>
            <a:chOff x="1584290" y="971474"/>
            <a:chExt cx="8970032" cy="3834847"/>
          </a:xfrm>
        </p:grpSpPr>
        <p:pic>
          <p:nvPicPr>
            <p:cNvPr id="3" name="图片 2">
              <a:extLst>
                <a:ext uri="{FF2B5EF4-FFF2-40B4-BE49-F238E27FC236}">
                  <a16:creationId xmlns:a16="http://schemas.microsoft.com/office/drawing/2014/main" id="{6B242ECB-F146-4B6E-A123-8451E0843318}"/>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b="3737"/>
            <a:stretch/>
          </p:blipFill>
          <p:spPr>
            <a:xfrm>
              <a:off x="1637678" y="971474"/>
              <a:ext cx="8916644" cy="3090387"/>
            </a:xfrm>
            <a:prstGeom prst="rect">
              <a:avLst/>
            </a:prstGeom>
          </p:spPr>
        </p:pic>
        <p:pic>
          <p:nvPicPr>
            <p:cNvPr id="5" name="图片 4">
              <a:extLst>
                <a:ext uri="{FF2B5EF4-FFF2-40B4-BE49-F238E27FC236}">
                  <a16:creationId xmlns:a16="http://schemas.microsoft.com/office/drawing/2014/main" id="{0F98AECE-495E-4B08-BB4A-6FA49F180FD8}"/>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Layer>
                  </a14:imgProps>
                </a:ext>
              </a:extLst>
            </a:blip>
            <a:srcRect t="13722" b="75406"/>
            <a:stretch/>
          </p:blipFill>
          <p:spPr>
            <a:xfrm>
              <a:off x="1584290" y="4125361"/>
              <a:ext cx="8869013" cy="473301"/>
            </a:xfrm>
            <a:prstGeom prst="rect">
              <a:avLst/>
            </a:prstGeom>
          </p:spPr>
        </p:pic>
        <p:pic>
          <p:nvPicPr>
            <p:cNvPr id="29" name="图片 28">
              <a:extLst>
                <a:ext uri="{FF2B5EF4-FFF2-40B4-BE49-F238E27FC236}">
                  <a16:creationId xmlns:a16="http://schemas.microsoft.com/office/drawing/2014/main" id="{D97D4C1C-B5E6-42FF-A3EC-F5183BA48172}"/>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95510"/>
            <a:stretch/>
          </p:blipFill>
          <p:spPr>
            <a:xfrm>
              <a:off x="1637678" y="4662162"/>
              <a:ext cx="8916644" cy="144159"/>
            </a:xfrm>
            <a:prstGeom prst="rect">
              <a:avLst/>
            </a:prstGeom>
          </p:spPr>
        </p:pic>
      </p:grpSp>
    </p:spTree>
    <p:custDataLst>
      <p:tags r:id="rId1"/>
    </p:custDataLst>
    <p:extLst>
      <p:ext uri="{BB962C8B-B14F-4D97-AF65-F5344CB8AC3E}">
        <p14:creationId xmlns:p14="http://schemas.microsoft.com/office/powerpoint/2010/main" val="1663948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访问控制原理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3489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访问控制安全要求</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2" name="组合 1">
            <a:extLst>
              <a:ext uri="{FF2B5EF4-FFF2-40B4-BE49-F238E27FC236}">
                <a16:creationId xmlns:a16="http://schemas.microsoft.com/office/drawing/2014/main" id="{D302F900-DD85-41FF-8FD1-1D541DAB3828}"/>
              </a:ext>
            </a:extLst>
          </p:cNvPr>
          <p:cNvGrpSpPr/>
          <p:nvPr/>
        </p:nvGrpSpPr>
        <p:grpSpPr>
          <a:xfrm>
            <a:off x="1267047" y="2013358"/>
            <a:ext cx="9657905" cy="4370664"/>
            <a:chOff x="1290346" y="2382472"/>
            <a:chExt cx="8962690" cy="3745133"/>
          </a:xfrm>
        </p:grpSpPr>
        <p:pic>
          <p:nvPicPr>
            <p:cNvPr id="5" name="图片 4">
              <a:extLst>
                <a:ext uri="{FF2B5EF4-FFF2-40B4-BE49-F238E27FC236}">
                  <a16:creationId xmlns:a16="http://schemas.microsoft.com/office/drawing/2014/main" id="{0F98AECE-495E-4B08-BB4A-6FA49F180FD8}"/>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2447" b="86568"/>
            <a:stretch/>
          </p:blipFill>
          <p:spPr>
            <a:xfrm>
              <a:off x="1290346" y="2382472"/>
              <a:ext cx="8869013" cy="478245"/>
            </a:xfrm>
            <a:prstGeom prst="rect">
              <a:avLst/>
            </a:prstGeom>
          </p:spPr>
        </p:pic>
        <p:pic>
          <p:nvPicPr>
            <p:cNvPr id="26" name="图片 25">
              <a:extLst>
                <a:ext uri="{FF2B5EF4-FFF2-40B4-BE49-F238E27FC236}">
                  <a16:creationId xmlns:a16="http://schemas.microsoft.com/office/drawing/2014/main" id="{5588D1B3-3B5B-47D3-A3AB-7F6C2A0E023D}"/>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24960"/>
            <a:stretch/>
          </p:blipFill>
          <p:spPr>
            <a:xfrm>
              <a:off x="1384023" y="2860718"/>
              <a:ext cx="8869013" cy="3266887"/>
            </a:xfrm>
            <a:prstGeom prst="rect">
              <a:avLst/>
            </a:prstGeom>
          </p:spPr>
        </p:pic>
      </p:grpSp>
    </p:spTree>
    <p:custDataLst>
      <p:tags r:id="rId1"/>
    </p:custDataLst>
    <p:extLst>
      <p:ext uri="{BB962C8B-B14F-4D97-AF65-F5344CB8AC3E}">
        <p14:creationId xmlns:p14="http://schemas.microsoft.com/office/powerpoint/2010/main" val="1971147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访问控制原理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21662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访问控制原理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7" name="Freeform 13">
            <a:extLst>
              <a:ext uri="{FF2B5EF4-FFF2-40B4-BE49-F238E27FC236}">
                <a16:creationId xmlns:a16="http://schemas.microsoft.com/office/drawing/2014/main" id="{CFAD8BF9-99F2-40EA-9926-FD7F766FB7FB}"/>
              </a:ext>
            </a:extLst>
          </p:cNvPr>
          <p:cNvSpPr>
            <a:spLocks noChangeArrowheads="1"/>
          </p:cNvSpPr>
          <p:nvPr/>
        </p:nvSpPr>
        <p:spPr bwMode="auto">
          <a:xfrm>
            <a:off x="742984" y="2283667"/>
            <a:ext cx="10888445" cy="303495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从广义上来讲，所有的计算机安全都与访问控制有关</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RFC</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4949</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对计算机安全定义如下：</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用来实现和保证计算机系统的安全服务的措施，特别是保证访问控制服务的措施</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spcAft>
                <a:spcPct val="15000"/>
              </a:spcAft>
              <a:buFont typeface="Arial" panose="020B0604020202020204" pitchFamily="34" charset="0"/>
              <a:buChar char="•"/>
            </a:pP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57942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访问控制原理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21662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访问控制语境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5" name="组合 4">
            <a:extLst>
              <a:ext uri="{FF2B5EF4-FFF2-40B4-BE49-F238E27FC236}">
                <a16:creationId xmlns:a16="http://schemas.microsoft.com/office/drawing/2014/main" id="{7119E495-4813-49E0-A08D-F94D1A0FBD9A}"/>
              </a:ext>
            </a:extLst>
          </p:cNvPr>
          <p:cNvGrpSpPr/>
          <p:nvPr/>
        </p:nvGrpSpPr>
        <p:grpSpPr>
          <a:xfrm>
            <a:off x="2572248" y="1859272"/>
            <a:ext cx="7047503" cy="4831089"/>
            <a:chOff x="2572248" y="1859272"/>
            <a:chExt cx="7047503" cy="4831089"/>
          </a:xfrm>
        </p:grpSpPr>
        <p:pic>
          <p:nvPicPr>
            <p:cNvPr id="3" name="图片 2">
              <a:extLst>
                <a:ext uri="{FF2B5EF4-FFF2-40B4-BE49-F238E27FC236}">
                  <a16:creationId xmlns:a16="http://schemas.microsoft.com/office/drawing/2014/main" id="{880B0A2E-2CD4-45F0-BF43-E8B92B4235D7}"/>
                </a:ext>
              </a:extLst>
            </p:cNvPr>
            <p:cNvPicPr>
              <a:picLocks noChangeAspect="1"/>
            </p:cNvPicPr>
            <p:nvPr/>
          </p:nvPicPr>
          <p:blipFill>
            <a:blip r:embed="rId4"/>
            <a:stretch>
              <a:fillRect/>
            </a:stretch>
          </p:blipFill>
          <p:spPr>
            <a:xfrm>
              <a:off x="2572248" y="1859272"/>
              <a:ext cx="7047503" cy="4831089"/>
            </a:xfrm>
            <a:prstGeom prst="rect">
              <a:avLst/>
            </a:prstGeom>
          </p:spPr>
        </p:pic>
        <p:sp>
          <p:nvSpPr>
            <p:cNvPr id="4" name="矩形 3">
              <a:extLst>
                <a:ext uri="{FF2B5EF4-FFF2-40B4-BE49-F238E27FC236}">
                  <a16:creationId xmlns:a16="http://schemas.microsoft.com/office/drawing/2014/main" id="{D42F2E27-3DE0-42C8-8295-82B7A16FC295}"/>
                </a:ext>
              </a:extLst>
            </p:cNvPr>
            <p:cNvSpPr/>
            <p:nvPr/>
          </p:nvSpPr>
          <p:spPr>
            <a:xfrm>
              <a:off x="3330428" y="2970541"/>
              <a:ext cx="1359017" cy="268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ysClr val="windowText" lastClr="000000"/>
                  </a:solidFill>
                </a:rPr>
                <a:t>安全管理员</a:t>
              </a:r>
            </a:p>
          </p:txBody>
        </p:sp>
        <p:sp>
          <p:nvSpPr>
            <p:cNvPr id="28" name="矩形 27">
              <a:extLst>
                <a:ext uri="{FF2B5EF4-FFF2-40B4-BE49-F238E27FC236}">
                  <a16:creationId xmlns:a16="http://schemas.microsoft.com/office/drawing/2014/main" id="{44497425-2A97-4607-B822-6DC55DD22D7C}"/>
                </a:ext>
              </a:extLst>
            </p:cNvPr>
            <p:cNvSpPr/>
            <p:nvPr/>
          </p:nvSpPr>
          <p:spPr>
            <a:xfrm>
              <a:off x="2994868" y="4696227"/>
              <a:ext cx="1359017" cy="268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ysClr val="windowText" lastClr="000000"/>
                  </a:solidFill>
                </a:rPr>
                <a:t>用户</a:t>
              </a:r>
            </a:p>
          </p:txBody>
        </p:sp>
        <p:sp>
          <p:nvSpPr>
            <p:cNvPr id="29" name="矩形 28">
              <a:extLst>
                <a:ext uri="{FF2B5EF4-FFF2-40B4-BE49-F238E27FC236}">
                  <a16:creationId xmlns:a16="http://schemas.microsoft.com/office/drawing/2014/main" id="{97108C9D-AF72-42D5-A3EE-C35742497BD2}"/>
                </a:ext>
              </a:extLst>
            </p:cNvPr>
            <p:cNvSpPr/>
            <p:nvPr/>
          </p:nvSpPr>
          <p:spPr>
            <a:xfrm>
              <a:off x="4806660" y="3956048"/>
              <a:ext cx="792993" cy="386491"/>
            </a:xfrm>
            <a:prstGeom prst="rect">
              <a:avLst/>
            </a:prstGeom>
            <a:solidFill>
              <a:srgbClr val="B9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ysClr val="windowText" lastClr="000000"/>
                  </a:solidFill>
                </a:rPr>
                <a:t>认证功能</a:t>
              </a:r>
            </a:p>
          </p:txBody>
        </p:sp>
        <p:sp>
          <p:nvSpPr>
            <p:cNvPr id="30" name="矩形 29">
              <a:extLst>
                <a:ext uri="{FF2B5EF4-FFF2-40B4-BE49-F238E27FC236}">
                  <a16:creationId xmlns:a16="http://schemas.microsoft.com/office/drawing/2014/main" id="{3D1500AC-1D59-4897-8F26-AE5B967292F5}"/>
                </a:ext>
              </a:extLst>
            </p:cNvPr>
            <p:cNvSpPr/>
            <p:nvPr/>
          </p:nvSpPr>
          <p:spPr>
            <a:xfrm>
              <a:off x="6420212" y="3974464"/>
              <a:ext cx="792993" cy="386491"/>
            </a:xfrm>
            <a:prstGeom prst="rect">
              <a:avLst/>
            </a:prstGeom>
            <a:solidFill>
              <a:srgbClr val="B9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ysClr val="windowText" lastClr="000000"/>
                  </a:solidFill>
                </a:rPr>
                <a:t>访问控制功能</a:t>
              </a:r>
            </a:p>
          </p:txBody>
        </p:sp>
        <p:sp>
          <p:nvSpPr>
            <p:cNvPr id="32" name="矩形 31">
              <a:extLst>
                <a:ext uri="{FF2B5EF4-FFF2-40B4-BE49-F238E27FC236}">
                  <a16:creationId xmlns:a16="http://schemas.microsoft.com/office/drawing/2014/main" id="{28796709-2968-48C3-A6EA-36586F6C12DA}"/>
                </a:ext>
              </a:extLst>
            </p:cNvPr>
            <p:cNvSpPr/>
            <p:nvPr/>
          </p:nvSpPr>
          <p:spPr>
            <a:xfrm>
              <a:off x="6460331" y="2276476"/>
              <a:ext cx="683420" cy="319088"/>
            </a:xfrm>
            <a:prstGeom prst="rect">
              <a:avLst/>
            </a:prstGeom>
            <a:solidFill>
              <a:srgbClr val="CDCE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ysClr val="windowText" lastClr="000000"/>
                  </a:solidFill>
                </a:rPr>
                <a:t>授权</a:t>
              </a:r>
              <a:endParaRPr lang="en-US" altLang="zh-CN" sz="1200" dirty="0">
                <a:solidFill>
                  <a:sysClr val="windowText" lastClr="000000"/>
                </a:solidFill>
              </a:endParaRPr>
            </a:p>
            <a:p>
              <a:pPr algn="ctr"/>
              <a:r>
                <a:rPr lang="zh-CN" altLang="en-US" sz="1200" dirty="0">
                  <a:solidFill>
                    <a:sysClr val="windowText" lastClr="000000"/>
                  </a:solidFill>
                </a:rPr>
                <a:t>数据库</a:t>
              </a:r>
            </a:p>
          </p:txBody>
        </p:sp>
        <p:sp>
          <p:nvSpPr>
            <p:cNvPr id="33" name="矩形 32">
              <a:extLst>
                <a:ext uri="{FF2B5EF4-FFF2-40B4-BE49-F238E27FC236}">
                  <a16:creationId xmlns:a16="http://schemas.microsoft.com/office/drawing/2014/main" id="{88F9B341-2855-4C02-A79A-7EE2E25D56DA}"/>
                </a:ext>
              </a:extLst>
            </p:cNvPr>
            <p:cNvSpPr/>
            <p:nvPr/>
          </p:nvSpPr>
          <p:spPr>
            <a:xfrm>
              <a:off x="5101314" y="3124090"/>
              <a:ext cx="1359017" cy="268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ysClr val="windowText" lastClr="000000"/>
                  </a:solidFill>
                </a:rPr>
                <a:t>认证</a:t>
              </a:r>
            </a:p>
          </p:txBody>
        </p:sp>
        <p:sp>
          <p:nvSpPr>
            <p:cNvPr id="34" name="矩形 33">
              <a:extLst>
                <a:ext uri="{FF2B5EF4-FFF2-40B4-BE49-F238E27FC236}">
                  <a16:creationId xmlns:a16="http://schemas.microsoft.com/office/drawing/2014/main" id="{F9FE814A-B2A5-4783-8DBF-00EF5F1C9B7C}"/>
                </a:ext>
              </a:extLst>
            </p:cNvPr>
            <p:cNvSpPr/>
            <p:nvPr/>
          </p:nvSpPr>
          <p:spPr>
            <a:xfrm>
              <a:off x="6816708" y="3128449"/>
              <a:ext cx="1181138" cy="268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ysClr val="windowText" lastClr="000000"/>
                  </a:solidFill>
                </a:rPr>
                <a:t>访问控制</a:t>
              </a:r>
            </a:p>
          </p:txBody>
        </p:sp>
        <p:sp>
          <p:nvSpPr>
            <p:cNvPr id="35" name="矩形 34">
              <a:extLst>
                <a:ext uri="{FF2B5EF4-FFF2-40B4-BE49-F238E27FC236}">
                  <a16:creationId xmlns:a16="http://schemas.microsoft.com/office/drawing/2014/main" id="{C1BB161B-F217-4F5F-A98B-3F055BE07CDF}"/>
                </a:ext>
              </a:extLst>
            </p:cNvPr>
            <p:cNvSpPr/>
            <p:nvPr/>
          </p:nvSpPr>
          <p:spPr>
            <a:xfrm>
              <a:off x="8015994" y="4810384"/>
              <a:ext cx="1181138" cy="268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ysClr val="windowText" lastClr="000000"/>
                  </a:solidFill>
                </a:rPr>
                <a:t>系统资源</a:t>
              </a:r>
            </a:p>
          </p:txBody>
        </p:sp>
        <p:sp>
          <p:nvSpPr>
            <p:cNvPr id="36" name="矩形 35">
              <a:extLst>
                <a:ext uri="{FF2B5EF4-FFF2-40B4-BE49-F238E27FC236}">
                  <a16:creationId xmlns:a16="http://schemas.microsoft.com/office/drawing/2014/main" id="{2373674B-68DC-4A4B-A71B-BBC15185798E}"/>
                </a:ext>
              </a:extLst>
            </p:cNvPr>
            <p:cNvSpPr/>
            <p:nvPr/>
          </p:nvSpPr>
          <p:spPr>
            <a:xfrm>
              <a:off x="6622636" y="6136264"/>
              <a:ext cx="646844" cy="268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ysClr val="windowText" lastClr="000000"/>
                  </a:solidFill>
                </a:rPr>
                <a:t>审计</a:t>
              </a:r>
            </a:p>
          </p:txBody>
        </p:sp>
      </p:grpSp>
    </p:spTree>
    <p:custDataLst>
      <p:tags r:id="rId1"/>
    </p:custDataLst>
    <p:extLst>
      <p:ext uri="{BB962C8B-B14F-4D97-AF65-F5344CB8AC3E}">
        <p14:creationId xmlns:p14="http://schemas.microsoft.com/office/powerpoint/2010/main" val="403495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访问控制原理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21662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访问控制策略</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40" name="图示 39">
            <a:extLst>
              <a:ext uri="{FF2B5EF4-FFF2-40B4-BE49-F238E27FC236}">
                <a16:creationId xmlns:a16="http://schemas.microsoft.com/office/drawing/2014/main" id="{5B14F81D-4F99-415D-BD5E-970FF0D66CC8}"/>
              </a:ext>
            </a:extLst>
          </p:cNvPr>
          <p:cNvGraphicFramePr/>
          <p:nvPr>
            <p:extLst>
              <p:ext uri="{D42A27DB-BD31-4B8C-83A1-F6EECF244321}">
                <p14:modId xmlns:p14="http://schemas.microsoft.com/office/powerpoint/2010/main" val="3800753457"/>
              </p:ext>
            </p:extLst>
          </p:nvPr>
        </p:nvGraphicFramePr>
        <p:xfrm>
          <a:off x="997526" y="2105892"/>
          <a:ext cx="10852727" cy="43257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823449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28.xml><?xml version="1.0" encoding="utf-8"?>
<p:tagLst xmlns:a="http://schemas.openxmlformats.org/drawingml/2006/main" xmlns:r="http://schemas.openxmlformats.org/officeDocument/2006/relationships" xmlns:p="http://schemas.openxmlformats.org/presentationml/2006/main">
  <p:tag name="TIMING" val="|4.5"/>
</p:tagLst>
</file>

<file path=ppt/tags/tag29.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30.xml><?xml version="1.0" encoding="utf-8"?>
<p:tagLst xmlns:a="http://schemas.openxmlformats.org/drawingml/2006/main" xmlns:r="http://schemas.openxmlformats.org/officeDocument/2006/relationships" xmlns:p="http://schemas.openxmlformats.org/presentationml/2006/main">
  <p:tag name="TIMING" val="|4.5"/>
</p:tagLst>
</file>

<file path=ppt/tags/tag31.xml><?xml version="1.0" encoding="utf-8"?>
<p:tagLst xmlns:a="http://schemas.openxmlformats.org/drawingml/2006/main" xmlns:r="http://schemas.openxmlformats.org/officeDocument/2006/relationships" xmlns:p="http://schemas.openxmlformats.org/presentationml/2006/main">
  <p:tag name="TIMING" val="|4.5"/>
</p:tagLst>
</file>

<file path=ppt/tags/tag32.xml><?xml version="1.0" encoding="utf-8"?>
<p:tagLst xmlns:a="http://schemas.openxmlformats.org/drawingml/2006/main" xmlns:r="http://schemas.openxmlformats.org/officeDocument/2006/relationships" xmlns:p="http://schemas.openxmlformats.org/presentationml/2006/main">
  <p:tag name="TIMING" val="|4.5"/>
</p:tagLst>
</file>

<file path=ppt/tags/tag33.xml><?xml version="1.0" encoding="utf-8"?>
<p:tagLst xmlns:a="http://schemas.openxmlformats.org/drawingml/2006/main" xmlns:r="http://schemas.openxmlformats.org/officeDocument/2006/relationships" xmlns:p="http://schemas.openxmlformats.org/presentationml/2006/main">
  <p:tag name="TIMING" val="|4.5"/>
</p:tagLst>
</file>

<file path=ppt/tags/tag34.xml><?xml version="1.0" encoding="utf-8"?>
<p:tagLst xmlns:a="http://schemas.openxmlformats.org/drawingml/2006/main" xmlns:r="http://schemas.openxmlformats.org/officeDocument/2006/relationships" xmlns:p="http://schemas.openxmlformats.org/presentationml/2006/main">
  <p:tag name="TIMING" val="|4.5"/>
</p:tagLst>
</file>

<file path=ppt/tags/tag35.xml><?xml version="1.0" encoding="utf-8"?>
<p:tagLst xmlns:a="http://schemas.openxmlformats.org/drawingml/2006/main" xmlns:r="http://schemas.openxmlformats.org/officeDocument/2006/relationships" xmlns:p="http://schemas.openxmlformats.org/presentationml/2006/main">
  <p:tag name="TIMING" val="|4.5"/>
</p:tagLst>
</file>

<file path=ppt/tags/tag36.xml><?xml version="1.0" encoding="utf-8"?>
<p:tagLst xmlns:a="http://schemas.openxmlformats.org/drawingml/2006/main" xmlns:r="http://schemas.openxmlformats.org/officeDocument/2006/relationships" xmlns:p="http://schemas.openxmlformats.org/presentationml/2006/main">
  <p:tag name="TIMING" val="|4.5"/>
</p:tagLst>
</file>

<file path=ppt/tags/tag37.xml><?xml version="1.0" encoding="utf-8"?>
<p:tagLst xmlns:a="http://schemas.openxmlformats.org/drawingml/2006/main" xmlns:r="http://schemas.openxmlformats.org/officeDocument/2006/relationships" xmlns:p="http://schemas.openxmlformats.org/presentationml/2006/main">
  <p:tag name="TIMING" val="|4.5"/>
</p:tagLst>
</file>

<file path=ppt/tags/tag38.xml><?xml version="1.0" encoding="utf-8"?>
<p:tagLst xmlns:a="http://schemas.openxmlformats.org/drawingml/2006/main" xmlns:r="http://schemas.openxmlformats.org/officeDocument/2006/relationships" xmlns:p="http://schemas.openxmlformats.org/presentationml/2006/main">
  <p:tag name="TIMING" val="|4.5"/>
</p:tagLst>
</file>

<file path=ppt/tags/tag39.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40.xml><?xml version="1.0" encoding="utf-8"?>
<p:tagLst xmlns:a="http://schemas.openxmlformats.org/drawingml/2006/main" xmlns:r="http://schemas.openxmlformats.org/officeDocument/2006/relationships" xmlns:p="http://schemas.openxmlformats.org/presentationml/2006/main">
  <p:tag name="TIMING" val="|4.5"/>
</p:tagLst>
</file>

<file path=ppt/tags/tag41.xml><?xml version="1.0" encoding="utf-8"?>
<p:tagLst xmlns:a="http://schemas.openxmlformats.org/drawingml/2006/main" xmlns:r="http://schemas.openxmlformats.org/officeDocument/2006/relationships" xmlns:p="http://schemas.openxmlformats.org/presentationml/2006/main">
  <p:tag name="TIMING" val="|4.5"/>
</p:tagLst>
</file>

<file path=ppt/tags/tag42.xml><?xml version="1.0" encoding="utf-8"?>
<p:tagLst xmlns:a="http://schemas.openxmlformats.org/drawingml/2006/main" xmlns:r="http://schemas.openxmlformats.org/officeDocument/2006/relationships" xmlns:p="http://schemas.openxmlformats.org/presentationml/2006/main">
  <p:tag name="TIMING" val="|4.5"/>
</p:tagLst>
</file>

<file path=ppt/tags/tag43.xml><?xml version="1.0" encoding="utf-8"?>
<p:tagLst xmlns:a="http://schemas.openxmlformats.org/drawingml/2006/main" xmlns:r="http://schemas.openxmlformats.org/officeDocument/2006/relationships" xmlns:p="http://schemas.openxmlformats.org/presentationml/2006/main">
  <p:tag name="TIMING" val="|4.5"/>
</p:tagLst>
</file>

<file path=ppt/tags/tag44.xml><?xml version="1.0" encoding="utf-8"?>
<p:tagLst xmlns:a="http://schemas.openxmlformats.org/drawingml/2006/main" xmlns:r="http://schemas.openxmlformats.org/officeDocument/2006/relationships" xmlns:p="http://schemas.openxmlformats.org/presentationml/2006/main">
  <p:tag name="TIMING" val="|4.5"/>
</p:tagLst>
</file>

<file path=ppt/tags/tag45.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8514</TotalTime>
  <Words>2564</Words>
  <Application>Microsoft Office PowerPoint</Application>
  <PresentationFormat>宽屏</PresentationFormat>
  <Paragraphs>339</Paragraphs>
  <Slides>47</Slides>
  <Notes>47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47</vt:i4>
      </vt:variant>
    </vt:vector>
  </HeadingPairs>
  <TitlesOfParts>
    <vt:vector size="56" baseType="lpstr">
      <vt:lpstr>等线</vt:lpstr>
      <vt:lpstr>等线 Light</vt:lpstr>
      <vt:lpstr>黑体</vt:lpstr>
      <vt:lpstr>禹卫书法行书简体
</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niu weina</dc:creator>
  <cp:lastModifiedBy>NWN</cp:lastModifiedBy>
  <cp:revision>367</cp:revision>
  <dcterms:created xsi:type="dcterms:W3CDTF">2020-06-22T07:45:51Z</dcterms:created>
  <dcterms:modified xsi:type="dcterms:W3CDTF">2022-09-02T12:34:49Z</dcterms:modified>
</cp:coreProperties>
</file>