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tags/tag11.xml" ContentType="application/vnd.openxmlformats-officedocument.presentationml.tags+xml"/>
  <Override PartName="/ppt/notesSlides/notesSlide13.xml" ContentType="application/vnd.openxmlformats-officedocument.presentationml.notesSlide+xml"/>
  <Override PartName="/ppt/tags/tag12.xml" ContentType="application/vnd.openxmlformats-officedocument.presentationml.tags+xml"/>
  <Override PartName="/ppt/notesSlides/notesSlide14.xml" ContentType="application/vnd.openxmlformats-officedocument.presentationml.notesSlide+xml"/>
  <Override PartName="/ppt/tags/tag13.xml" ContentType="application/vnd.openxmlformats-officedocument.presentationml.tags+xml"/>
  <Override PartName="/ppt/notesSlides/notesSlide15.xml" ContentType="application/vnd.openxmlformats-officedocument.presentationml.notesSlide+xml"/>
  <Override PartName="/ppt/tags/tag14.xml" ContentType="application/vnd.openxmlformats-officedocument.presentationml.tags+xml"/>
  <Override PartName="/ppt/notesSlides/notesSlide16.xml" ContentType="application/vnd.openxmlformats-officedocument.presentationml.notesSlide+xml"/>
  <Override PartName="/ppt/tags/tag15.xml" ContentType="application/vnd.openxmlformats-officedocument.presentationml.tags+xml"/>
  <Override PartName="/ppt/notesSlides/notesSlide17.xml" ContentType="application/vnd.openxmlformats-officedocument.presentationml.notesSlide+xml"/>
  <Override PartName="/ppt/tags/tag16.xml" ContentType="application/vnd.openxmlformats-officedocument.presentationml.tags+xml"/>
  <Override PartName="/ppt/notesSlides/notesSlide18.xml" ContentType="application/vnd.openxmlformats-officedocument.presentationml.notesSlide+xml"/>
  <Override PartName="/ppt/tags/tag17.xml" ContentType="application/vnd.openxmlformats-officedocument.presentationml.tags+xml"/>
  <Override PartName="/ppt/notesSlides/notesSlide19.xml" ContentType="application/vnd.openxmlformats-officedocument.presentationml.notesSlide+xml"/>
  <Override PartName="/ppt/tags/tag18.xml" ContentType="application/vnd.openxmlformats-officedocument.presentationml.tags+xml"/>
  <Override PartName="/ppt/notesSlides/notesSlide20.xml" ContentType="application/vnd.openxmlformats-officedocument.presentationml.notesSlide+xml"/>
  <Override PartName="/ppt/tags/tag19.xml" ContentType="application/vnd.openxmlformats-officedocument.presentationml.tags+xml"/>
  <Override PartName="/ppt/notesSlides/notesSlide2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0.xml" ContentType="application/vnd.openxmlformats-officedocument.presentationml.tags+xml"/>
  <Override PartName="/ppt/notesSlides/notesSlide22.xml" ContentType="application/vnd.openxmlformats-officedocument.presentationml.notesSlide+xml"/>
  <Override PartName="/ppt/tags/tag21.xml" ContentType="application/vnd.openxmlformats-officedocument.presentationml.tags+xml"/>
  <Override PartName="/ppt/notesSlides/notesSlide23.xml" ContentType="application/vnd.openxmlformats-officedocument.presentationml.notesSlide+xml"/>
  <Override PartName="/ppt/tags/tag22.xml" ContentType="application/vnd.openxmlformats-officedocument.presentationml.tags+xml"/>
  <Override PartName="/ppt/notesSlides/notesSlide24.xml" ContentType="application/vnd.openxmlformats-officedocument.presentationml.notesSlide+xml"/>
  <Override PartName="/ppt/tags/tag23.xml" ContentType="application/vnd.openxmlformats-officedocument.presentationml.tags+xml"/>
  <Override PartName="/ppt/notesSlides/notesSlide25.xml" ContentType="application/vnd.openxmlformats-officedocument.presentationml.notesSlide+xml"/>
  <Override PartName="/ppt/tags/tag24.xml" ContentType="application/vnd.openxmlformats-officedocument.presentationml.tags+xml"/>
  <Override PartName="/ppt/notesSlides/notesSlide26.xml" ContentType="application/vnd.openxmlformats-officedocument.presentationml.notesSlide+xml"/>
  <Override PartName="/ppt/tags/tag25.xml" ContentType="application/vnd.openxmlformats-officedocument.presentationml.tags+xml"/>
  <Override PartName="/ppt/notesSlides/notesSlide27.xml" ContentType="application/vnd.openxmlformats-officedocument.presentationml.notesSlide+xml"/>
  <Override PartName="/ppt/tags/tag26.xml" ContentType="application/vnd.openxmlformats-officedocument.presentationml.tags+xml"/>
  <Override PartName="/ppt/notesSlides/notesSlide28.xml" ContentType="application/vnd.openxmlformats-officedocument.presentationml.notesSlide+xml"/>
  <Override PartName="/ppt/tags/tag27.xml" ContentType="application/vnd.openxmlformats-officedocument.presentationml.tags+xml"/>
  <Override PartName="/ppt/notesSlides/notesSlide29.xml" ContentType="application/vnd.openxmlformats-officedocument.presentationml.notesSlide+xml"/>
  <Override PartName="/ppt/tags/tag28.xml" ContentType="application/vnd.openxmlformats-officedocument.presentationml.tags+xml"/>
  <Override PartName="/ppt/notesSlides/notesSlide3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29.xml" ContentType="application/vnd.openxmlformats-officedocument.presentationml.tags+xml"/>
  <Override PartName="/ppt/notesSlides/notesSlide31.xml" ContentType="application/vnd.openxmlformats-officedocument.presentationml.notesSlide+xml"/>
  <Override PartName="/ppt/tags/tag30.xml" ContentType="application/vnd.openxmlformats-officedocument.presentationml.tags+xml"/>
  <Override PartName="/ppt/notesSlides/notesSlide32.xml" ContentType="application/vnd.openxmlformats-officedocument.presentationml.notesSlide+xml"/>
  <Override PartName="/ppt/tags/tag31.xml" ContentType="application/vnd.openxmlformats-officedocument.presentationml.tags+xml"/>
  <Override PartName="/ppt/notesSlides/notesSlide33.xml" ContentType="application/vnd.openxmlformats-officedocument.presentationml.notesSlide+xml"/>
  <Override PartName="/ppt/tags/tag32.xml" ContentType="application/vnd.openxmlformats-officedocument.presentationml.tags+xml"/>
  <Override PartName="/ppt/notesSlides/notesSlide34.xml" ContentType="application/vnd.openxmlformats-officedocument.presentationml.notesSlide+xml"/>
  <Override PartName="/ppt/tags/tag33.xml" ContentType="application/vnd.openxmlformats-officedocument.presentationml.tags+xml"/>
  <Override PartName="/ppt/notesSlides/notesSlide35.xml" ContentType="application/vnd.openxmlformats-officedocument.presentationml.notesSlide+xml"/>
  <Override PartName="/ppt/tags/tag34.xml" ContentType="application/vnd.openxmlformats-officedocument.presentationml.tags+xml"/>
  <Override PartName="/ppt/notesSlides/notesSlide36.xml" ContentType="application/vnd.openxmlformats-officedocument.presentationml.notesSlide+xml"/>
  <Override PartName="/ppt/tags/tag35.xml" ContentType="application/vnd.openxmlformats-officedocument.presentationml.tags+xml"/>
  <Override PartName="/ppt/notesSlides/notesSlide37.xml" ContentType="application/vnd.openxmlformats-officedocument.presentationml.notesSlide+xml"/>
  <Override PartName="/ppt/tags/tag36.xml" ContentType="application/vnd.openxmlformats-officedocument.presentationml.tags+xml"/>
  <Override PartName="/ppt/notesSlides/notesSlide38.xml" ContentType="application/vnd.openxmlformats-officedocument.presentationml.notesSlide+xml"/>
  <Override PartName="/ppt/tags/tag37.xml" ContentType="application/vnd.openxmlformats-officedocument.presentationml.tags+xml"/>
  <Override PartName="/ppt/notesSlides/notesSlide39.xml" ContentType="application/vnd.openxmlformats-officedocument.presentationml.notesSlide+xml"/>
  <Override PartName="/ppt/tags/tag38.xml" ContentType="application/vnd.openxmlformats-officedocument.presentationml.tags+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1187" r:id="rId3"/>
    <p:sldId id="1284" r:id="rId4"/>
    <p:sldId id="1285" r:id="rId5"/>
    <p:sldId id="1293" r:id="rId6"/>
    <p:sldId id="1286" r:id="rId7"/>
    <p:sldId id="1294" r:id="rId8"/>
    <p:sldId id="1295" r:id="rId9"/>
    <p:sldId id="1297" r:id="rId10"/>
    <p:sldId id="1298" r:id="rId11"/>
    <p:sldId id="1299" r:id="rId12"/>
    <p:sldId id="1296" r:id="rId13"/>
    <p:sldId id="1287" r:id="rId14"/>
    <p:sldId id="1288" r:id="rId15"/>
    <p:sldId id="1300" r:id="rId16"/>
    <p:sldId id="1303" r:id="rId17"/>
    <p:sldId id="1304" r:id="rId18"/>
    <p:sldId id="1305" r:id="rId19"/>
    <p:sldId id="1306" r:id="rId20"/>
    <p:sldId id="1307" r:id="rId21"/>
    <p:sldId id="1308" r:id="rId22"/>
    <p:sldId id="1289" r:id="rId23"/>
    <p:sldId id="1309" r:id="rId24"/>
    <p:sldId id="1310" r:id="rId25"/>
    <p:sldId id="1311" r:id="rId26"/>
    <p:sldId id="1312" r:id="rId27"/>
    <p:sldId id="1313" r:id="rId28"/>
    <p:sldId id="1290" r:id="rId29"/>
    <p:sldId id="1314" r:id="rId30"/>
    <p:sldId id="1315" r:id="rId31"/>
    <p:sldId id="1291" r:id="rId32"/>
    <p:sldId id="1316" r:id="rId33"/>
    <p:sldId id="1317" r:id="rId34"/>
    <p:sldId id="1318" r:id="rId35"/>
    <p:sldId id="1319" r:id="rId36"/>
    <p:sldId id="1320" r:id="rId37"/>
    <p:sldId id="1321" r:id="rId38"/>
    <p:sldId id="1292" r:id="rId39"/>
    <p:sldId id="1322" r:id="rId40"/>
    <p:sldId id="1323" r:id="rId4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6"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1C0FE5-B9FF-914F-AF60-85D28D11EDDB}" type="doc">
      <dgm:prSet loTypeId="urn:microsoft.com/office/officeart/2008/layout/RadialCluster" loCatId="hierarchy" qsTypeId="urn:microsoft.com/office/officeart/2005/8/quickstyle/simple4" qsCatId="simple" csTypeId="urn:microsoft.com/office/officeart/2005/8/colors/accent1_2" csCatId="accent1" phldr="1"/>
      <dgm:spPr/>
      <dgm:t>
        <a:bodyPr/>
        <a:lstStyle/>
        <a:p>
          <a:endParaRPr lang="en-US"/>
        </a:p>
      </dgm:t>
    </dgm:pt>
    <dgm:pt modelId="{2450E98C-2977-1047-A7F4-F52547AB7EE2}">
      <dgm:prSet custT="1"/>
      <dgm:spPr>
        <a:noFill/>
        <a:ln w="38100" cmpd="thickThin">
          <a:solidFill>
            <a:schemeClr val="accent5">
              <a:lumMod val="75000"/>
            </a:schemeClr>
          </a:solidFill>
        </a:ln>
      </dgm:spPr>
      <dgm:t>
        <a:bodyPr/>
        <a:lstStyle/>
        <a:p>
          <a:pPr rtl="0"/>
          <a:r>
            <a:rPr lang="zh-CN" altLang="en-US" sz="20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数据库安全始终没有跟上数据库应用发展步伐的原因：</a:t>
          </a:r>
          <a:endParaRPr lang="en-US" sz="20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dgm:t>
    </dgm:pt>
    <dgm:pt modelId="{733985D4-E1AD-5D47-997C-E16B0004E1DE}" type="parTrans" cxnId="{F8814C76-1283-964C-8A51-A62B8A7D3542}">
      <dgm:prSet/>
      <dgm:spPr/>
      <dgm:t>
        <a:bodyPr/>
        <a:lstStyle/>
        <a:p>
          <a:endParaRPr lang="en-US" sz="200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dgm:t>
    </dgm:pt>
    <dgm:pt modelId="{0D740E36-8CAD-1C4E-BACA-F706DE965E8D}" type="sibTrans" cxnId="{F8814C76-1283-964C-8A51-A62B8A7D3542}">
      <dgm:prSet/>
      <dgm:spPr/>
      <dgm:t>
        <a:bodyPr/>
        <a:lstStyle/>
        <a:p>
          <a:endParaRPr lang="en-US" sz="200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dgm:t>
    </dgm:pt>
    <dgm:pt modelId="{B5E4E7EF-304F-4547-8BC0-7E1F14323548}">
      <dgm:prSet custT="1"/>
      <dgm:spPr>
        <a:noFill/>
        <a:ln w="38100" cmpd="thickThin">
          <a:solidFill>
            <a:schemeClr val="accent5">
              <a:lumMod val="75000"/>
            </a:schemeClr>
          </a:solidFill>
        </a:ln>
      </dgm:spPr>
      <dgm:t>
        <a:bodyPr/>
        <a:lstStyle/>
        <a:p>
          <a:pPr rtl="0"/>
          <a:r>
            <a:rPr lang="zh-CN" altLang="en-US" sz="18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现代数据库管理系统的复杂程度与用于保护这些系统的安全技术是极为不匹配的</a:t>
          </a:r>
          <a:endParaRPr lang="en-US" sz="18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dgm:t>
    </dgm:pt>
    <dgm:pt modelId="{DA1C1963-76FC-E744-994A-182227EDF80C}" type="parTrans" cxnId="{AA1C1EAF-5BDD-7345-8F04-0FA5C3488F25}">
      <dgm:prSet/>
      <dgm:spPr>
        <a:ln w="19050">
          <a:solidFill>
            <a:schemeClr val="accent5">
              <a:lumMod val="60000"/>
              <a:lumOff val="40000"/>
            </a:schemeClr>
          </a:solidFill>
        </a:ln>
      </dgm:spPr>
      <dgm:t>
        <a:bodyPr/>
        <a:lstStyle/>
        <a:p>
          <a:endParaRPr lang="en-US" sz="200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dgm:t>
    </dgm:pt>
    <dgm:pt modelId="{DD63D349-F56B-CE46-BBB0-8AEC9EE6D706}" type="sibTrans" cxnId="{AA1C1EAF-5BDD-7345-8F04-0FA5C3488F25}">
      <dgm:prSet/>
      <dgm:spPr/>
      <dgm:t>
        <a:bodyPr/>
        <a:lstStyle/>
        <a:p>
          <a:endParaRPr lang="en-US" sz="200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dgm:t>
    </dgm:pt>
    <dgm:pt modelId="{70CE1DB4-437D-7440-8E46-1A248A533981}">
      <dgm:prSet custT="1"/>
      <dgm:spPr>
        <a:noFill/>
        <a:ln w="38100" cmpd="thickThin">
          <a:solidFill>
            <a:schemeClr val="accent5">
              <a:lumMod val="75000"/>
            </a:schemeClr>
          </a:solidFill>
        </a:ln>
      </dgm:spPr>
      <dgm:t>
        <a:bodyPr/>
        <a:lstStyle/>
        <a:p>
          <a:pPr rtl="0"/>
          <a:r>
            <a:rPr lang="zh-CN" altLang="en-US" sz="18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数据库系统拥有非常成熟的交互协议，被称为结构化查询语言（</a:t>
          </a:r>
          <a:r>
            <a:rPr lang="en-US" altLang="zh-CN" sz="18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SQL</a:t>
          </a:r>
          <a:r>
            <a:rPr lang="zh-CN" altLang="en-US" sz="18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），同时也十分复杂</a:t>
          </a:r>
          <a:endParaRPr lang="en-US" sz="18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dgm:t>
    </dgm:pt>
    <dgm:pt modelId="{DFA5F62C-A46C-8741-B982-839B675B6A8A}" type="parTrans" cxnId="{C99C7E98-E18C-4842-8A73-FB3C61A0FEE6}">
      <dgm:prSet/>
      <dgm:spPr>
        <a:ln w="19050">
          <a:solidFill>
            <a:schemeClr val="accent5">
              <a:lumMod val="60000"/>
              <a:lumOff val="40000"/>
            </a:schemeClr>
          </a:solidFill>
        </a:ln>
      </dgm:spPr>
      <dgm:t>
        <a:bodyPr/>
        <a:lstStyle/>
        <a:p>
          <a:endParaRPr lang="en-US" sz="200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dgm:t>
    </dgm:pt>
    <dgm:pt modelId="{8BCE4AB4-16DB-9145-BB8D-55B6B022BF1F}" type="sibTrans" cxnId="{C99C7E98-E18C-4842-8A73-FB3C61A0FEE6}">
      <dgm:prSet/>
      <dgm:spPr/>
      <dgm:t>
        <a:bodyPr/>
        <a:lstStyle/>
        <a:p>
          <a:endParaRPr lang="en-US" sz="200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dgm:t>
    </dgm:pt>
    <dgm:pt modelId="{FB1DBB18-014C-D949-8D70-C762FF6B3051}">
      <dgm:prSet custT="1"/>
      <dgm:spPr>
        <a:noFill/>
        <a:ln w="38100" cmpd="thickThin">
          <a:solidFill>
            <a:schemeClr val="accent5">
              <a:lumMod val="75000"/>
            </a:schemeClr>
          </a:solidFill>
        </a:ln>
      </dgm:spPr>
      <dgm:t>
        <a:bodyPr/>
        <a:lstStyle/>
        <a:p>
          <a:pPr rtl="0"/>
          <a:r>
            <a:rPr lang="zh-CN" altLang="en-US" sz="18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有效的保证数据库安全需要在全面理解</a:t>
          </a:r>
          <a:r>
            <a:rPr lang="en-US" altLang="zh-CN" sz="18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SQL</a:t>
          </a:r>
          <a:r>
            <a:rPr lang="zh-CN" altLang="en-US" sz="18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存在的弱点的基础上，制定适当的安全策略</a:t>
          </a:r>
          <a:endParaRPr lang="en-US" sz="18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dgm:t>
    </dgm:pt>
    <dgm:pt modelId="{0B05E3D5-87AC-564D-A0C0-313E00E59250}" type="parTrans" cxnId="{7729DD88-8C05-6E43-8367-A14E1B15A2D6}">
      <dgm:prSet/>
      <dgm:spPr>
        <a:ln w="19050">
          <a:solidFill>
            <a:schemeClr val="accent5">
              <a:lumMod val="60000"/>
              <a:lumOff val="40000"/>
            </a:schemeClr>
          </a:solidFill>
        </a:ln>
      </dgm:spPr>
      <dgm:t>
        <a:bodyPr/>
        <a:lstStyle/>
        <a:p>
          <a:endParaRPr lang="en-US" sz="200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dgm:t>
    </dgm:pt>
    <dgm:pt modelId="{31FBC9F6-C021-744D-BB0D-3B3ED91B1155}" type="sibTrans" cxnId="{7729DD88-8C05-6E43-8367-A14E1B15A2D6}">
      <dgm:prSet/>
      <dgm:spPr/>
      <dgm:t>
        <a:bodyPr/>
        <a:lstStyle/>
        <a:p>
          <a:endParaRPr lang="en-US" sz="200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dgm:t>
    </dgm:pt>
    <dgm:pt modelId="{0A2FA811-1180-D244-9309-F63FC92D0AD8}">
      <dgm:prSet custT="1"/>
      <dgm:spPr>
        <a:noFill/>
        <a:ln w="38100" cmpd="thickThin">
          <a:solidFill>
            <a:schemeClr val="accent5">
              <a:lumMod val="75000"/>
            </a:schemeClr>
          </a:solidFill>
        </a:ln>
      </dgm:spPr>
      <dgm:t>
        <a:bodyPr/>
        <a:lstStyle/>
        <a:p>
          <a:pPr rtl="0"/>
          <a:r>
            <a:rPr lang="zh-CN" altLang="en-US" sz="18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一个组织或机构通常缺少专职的数据库管理人员，这样的后果是安全需求与安全保障能力的不匹配</a:t>
          </a:r>
          <a:endParaRPr lang="en-US" sz="18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dgm:t>
    </dgm:pt>
    <dgm:pt modelId="{946611E1-D67D-1742-B1E1-C56007E7F677}" type="parTrans" cxnId="{D9E48BEB-CD3C-6F4B-A257-9B47B1153CC6}">
      <dgm:prSet/>
      <dgm:spPr>
        <a:ln w="19050">
          <a:solidFill>
            <a:schemeClr val="accent5">
              <a:lumMod val="60000"/>
              <a:lumOff val="40000"/>
            </a:schemeClr>
          </a:solidFill>
        </a:ln>
      </dgm:spPr>
      <dgm:t>
        <a:bodyPr/>
        <a:lstStyle/>
        <a:p>
          <a:endParaRPr lang="en-US" sz="200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dgm:t>
    </dgm:pt>
    <dgm:pt modelId="{D61980F9-6F2D-FB40-A1B5-0D2BFEBAAFFC}" type="sibTrans" cxnId="{D9E48BEB-CD3C-6F4B-A257-9B47B1153CC6}">
      <dgm:prSet/>
      <dgm:spPr/>
      <dgm:t>
        <a:bodyPr/>
        <a:lstStyle/>
        <a:p>
          <a:endParaRPr lang="en-US" sz="200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dgm:t>
    </dgm:pt>
    <dgm:pt modelId="{C50D1C0C-238E-C645-B7FA-3E5749A004AF}">
      <dgm:prSet custT="1"/>
      <dgm:spPr>
        <a:noFill/>
        <a:ln w="38100" cmpd="thickThin">
          <a:solidFill>
            <a:schemeClr val="accent5">
              <a:lumMod val="75000"/>
            </a:schemeClr>
          </a:solidFill>
        </a:ln>
      </dgm:spPr>
      <dgm:t>
        <a:bodyPr/>
        <a:lstStyle/>
        <a:p>
          <a:pPr rtl="0"/>
          <a:r>
            <a:rPr lang="zh-CN" altLang="en-US" sz="18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大多数企业环境是由多种数据库平台、企业平台和操作系统平台构成的一个异构环境，这在很大程度上增加了安全管理人员进行安全管理的难度</a:t>
          </a:r>
          <a:endParaRPr lang="en-US" sz="18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dgm:t>
    </dgm:pt>
    <dgm:pt modelId="{A3CC1756-699A-7743-A471-E11178F52400}" type="parTrans" cxnId="{AB22D34D-00E4-4241-BA40-E217D532F057}">
      <dgm:prSet/>
      <dgm:spPr>
        <a:ln w="19050">
          <a:solidFill>
            <a:schemeClr val="accent5">
              <a:lumMod val="60000"/>
              <a:lumOff val="40000"/>
            </a:schemeClr>
          </a:solidFill>
        </a:ln>
      </dgm:spPr>
      <dgm:t>
        <a:bodyPr/>
        <a:lstStyle/>
        <a:p>
          <a:endParaRPr lang="en-US" sz="200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dgm:t>
    </dgm:pt>
    <dgm:pt modelId="{0EF14397-F70D-6E45-A06E-ACB7F642258D}" type="sibTrans" cxnId="{AB22D34D-00E4-4241-BA40-E217D532F057}">
      <dgm:prSet/>
      <dgm:spPr/>
      <dgm:t>
        <a:bodyPr/>
        <a:lstStyle/>
        <a:p>
          <a:endParaRPr lang="en-US" sz="200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dgm:t>
    </dgm:pt>
    <dgm:pt modelId="{E94140DA-A6C7-D347-A15C-31BC57982739}">
      <dgm:prSet custT="1"/>
      <dgm:spPr>
        <a:noFill/>
        <a:ln w="38100" cmpd="thickThin">
          <a:solidFill>
            <a:schemeClr val="accent5">
              <a:lumMod val="75000"/>
            </a:schemeClr>
          </a:solidFill>
        </a:ln>
      </dgm:spPr>
      <dgm:t>
        <a:bodyPr/>
        <a:lstStyle/>
        <a:p>
          <a:pPr rtl="0"/>
          <a:r>
            <a:rPr lang="zh-CN" altLang="en-US" sz="18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一些组织越来越依赖于云技术，将企业的部分或全部数据存储到云上</a:t>
          </a:r>
          <a:endParaRPr lang="en-US" sz="18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dgm:t>
    </dgm:pt>
    <dgm:pt modelId="{22AB0417-F5F9-944E-8428-B9413A524809}" type="parTrans" cxnId="{EF2BA5DC-BC4E-BB46-AF3F-26E4476416B0}">
      <dgm:prSet/>
      <dgm:spPr>
        <a:ln w="19050">
          <a:solidFill>
            <a:schemeClr val="accent5">
              <a:lumMod val="60000"/>
              <a:lumOff val="40000"/>
            </a:schemeClr>
          </a:solidFill>
        </a:ln>
      </dgm:spPr>
      <dgm:t>
        <a:bodyPr/>
        <a:lstStyle/>
        <a:p>
          <a:endParaRPr lang="en-US" sz="200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dgm:t>
    </dgm:pt>
    <dgm:pt modelId="{7AF01986-7651-CD46-BE7D-090FDCD64A00}" type="sibTrans" cxnId="{EF2BA5DC-BC4E-BB46-AF3F-26E4476416B0}">
      <dgm:prSet/>
      <dgm:spPr/>
      <dgm:t>
        <a:bodyPr/>
        <a:lstStyle/>
        <a:p>
          <a:endParaRPr lang="en-US" sz="200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dgm:t>
    </dgm:pt>
    <dgm:pt modelId="{58043931-DADA-324C-9B6A-04FCFF6533B7}" type="pres">
      <dgm:prSet presAssocID="{8D1C0FE5-B9FF-914F-AF60-85D28D11EDDB}" presName="Name0" presStyleCnt="0">
        <dgm:presLayoutVars>
          <dgm:chMax val="1"/>
          <dgm:chPref val="1"/>
          <dgm:dir/>
          <dgm:animOne val="branch"/>
          <dgm:animLvl val="lvl"/>
        </dgm:presLayoutVars>
      </dgm:prSet>
      <dgm:spPr/>
    </dgm:pt>
    <dgm:pt modelId="{48D70A67-B3DE-D544-986B-5E6AB7595F2F}" type="pres">
      <dgm:prSet presAssocID="{2450E98C-2977-1047-A7F4-F52547AB7EE2}" presName="singleCycle" presStyleCnt="0"/>
      <dgm:spPr/>
    </dgm:pt>
    <dgm:pt modelId="{3A0DA593-D195-2F44-959F-64157309109A}" type="pres">
      <dgm:prSet presAssocID="{2450E98C-2977-1047-A7F4-F52547AB7EE2}" presName="singleCenter" presStyleLbl="node1" presStyleIdx="0" presStyleCnt="7" custLinFactNeighborX="-1624" custLinFactNeighborY="2763">
        <dgm:presLayoutVars>
          <dgm:chMax val="7"/>
          <dgm:chPref val="7"/>
        </dgm:presLayoutVars>
      </dgm:prSet>
      <dgm:spPr/>
    </dgm:pt>
    <dgm:pt modelId="{7813BD15-78C2-E642-A120-326C1AFD9315}" type="pres">
      <dgm:prSet presAssocID="{DA1C1963-76FC-E744-994A-182227EDF80C}" presName="Name56" presStyleLbl="parChTrans1D2" presStyleIdx="0" presStyleCnt="6"/>
      <dgm:spPr/>
    </dgm:pt>
    <dgm:pt modelId="{B4ED5751-08AC-0F4D-8C7F-3102335CDC0B}" type="pres">
      <dgm:prSet presAssocID="{B5E4E7EF-304F-4547-8BC0-7E1F14323548}" presName="text0" presStyleLbl="node1" presStyleIdx="1" presStyleCnt="7" custScaleX="197166" custScaleY="99995" custRadScaleRad="81263" custRadScaleInc="-6440">
        <dgm:presLayoutVars>
          <dgm:bulletEnabled val="1"/>
        </dgm:presLayoutVars>
      </dgm:prSet>
      <dgm:spPr/>
    </dgm:pt>
    <dgm:pt modelId="{7988C636-C498-DE4F-907E-60D7F2CEEA99}" type="pres">
      <dgm:prSet presAssocID="{DFA5F62C-A46C-8741-B982-839B675B6A8A}" presName="Name56" presStyleLbl="parChTrans1D2" presStyleIdx="1" presStyleCnt="6"/>
      <dgm:spPr/>
    </dgm:pt>
    <dgm:pt modelId="{44D1F416-BEF4-AC4F-AB25-3F8D1766725E}" type="pres">
      <dgm:prSet presAssocID="{70CE1DB4-437D-7440-8E46-1A248A533981}" presName="text0" presStyleLbl="node1" presStyleIdx="2" presStyleCnt="7" custScaleX="170364" custScaleY="109115" custRadScaleRad="92903" custRadScaleInc="35280">
        <dgm:presLayoutVars>
          <dgm:bulletEnabled val="1"/>
        </dgm:presLayoutVars>
      </dgm:prSet>
      <dgm:spPr/>
    </dgm:pt>
    <dgm:pt modelId="{D24FE0B0-EFA2-D542-B40A-F37DBDF73E06}" type="pres">
      <dgm:prSet presAssocID="{0B05E3D5-87AC-564D-A0C0-313E00E59250}" presName="Name56" presStyleLbl="parChTrans1D2" presStyleIdx="2" presStyleCnt="6"/>
      <dgm:spPr/>
    </dgm:pt>
    <dgm:pt modelId="{8C0F155D-048D-5348-A9BB-D8A579D1252F}" type="pres">
      <dgm:prSet presAssocID="{FB1DBB18-014C-D949-8D70-C762FF6B3051}" presName="text0" presStyleLbl="node1" presStyleIdx="3" presStyleCnt="7" custScaleX="162398" custScaleY="113784" custRadScaleRad="106653" custRadScaleInc="14578">
        <dgm:presLayoutVars>
          <dgm:bulletEnabled val="1"/>
        </dgm:presLayoutVars>
      </dgm:prSet>
      <dgm:spPr/>
    </dgm:pt>
    <dgm:pt modelId="{981D5CA6-F177-CB4C-9966-05BD50D15216}" type="pres">
      <dgm:prSet presAssocID="{946611E1-D67D-1742-B1E1-C56007E7F677}" presName="Name56" presStyleLbl="parChTrans1D2" presStyleIdx="3" presStyleCnt="6"/>
      <dgm:spPr/>
    </dgm:pt>
    <dgm:pt modelId="{B380454B-E352-2E49-86E8-9EA9A0B200E5}" type="pres">
      <dgm:prSet presAssocID="{0A2FA811-1180-D244-9309-F63FC92D0AD8}" presName="text0" presStyleLbl="node1" presStyleIdx="4" presStyleCnt="7" custScaleX="169196" custScaleY="122788" custRadScaleRad="92601" custRadScaleInc="1390">
        <dgm:presLayoutVars>
          <dgm:bulletEnabled val="1"/>
        </dgm:presLayoutVars>
      </dgm:prSet>
      <dgm:spPr/>
    </dgm:pt>
    <dgm:pt modelId="{53F6C763-2619-1D48-89BC-89F2F9890BAF}" type="pres">
      <dgm:prSet presAssocID="{A3CC1756-699A-7743-A471-E11178F52400}" presName="Name56" presStyleLbl="parChTrans1D2" presStyleIdx="4" presStyleCnt="6"/>
      <dgm:spPr/>
    </dgm:pt>
    <dgm:pt modelId="{157D8C92-4FA3-294C-B685-92B4EF6825F5}" type="pres">
      <dgm:prSet presAssocID="{C50D1C0C-238E-C645-B7FA-3E5749A004AF}" presName="text0" presStyleLbl="node1" presStyleIdx="5" presStyleCnt="7" custScaleX="245156" custScaleY="120965" custRadScaleRad="127385" custRadScaleInc="19033">
        <dgm:presLayoutVars>
          <dgm:bulletEnabled val="1"/>
        </dgm:presLayoutVars>
      </dgm:prSet>
      <dgm:spPr/>
    </dgm:pt>
    <dgm:pt modelId="{D4BE5FCD-7508-954C-BD26-19EC4511F77E}" type="pres">
      <dgm:prSet presAssocID="{22AB0417-F5F9-944E-8428-B9413A524809}" presName="Name56" presStyleLbl="parChTrans1D2" presStyleIdx="5" presStyleCnt="6"/>
      <dgm:spPr/>
    </dgm:pt>
    <dgm:pt modelId="{AF721C51-E63A-3E41-A0DD-7BD486704BC8}" type="pres">
      <dgm:prSet presAssocID="{E94140DA-A6C7-D347-A15C-31BC57982739}" presName="text0" presStyleLbl="node1" presStyleIdx="6" presStyleCnt="7" custScaleX="150299" custScaleY="120371" custRadScaleRad="115234" custRadScaleInc="-40585">
        <dgm:presLayoutVars>
          <dgm:bulletEnabled val="1"/>
        </dgm:presLayoutVars>
      </dgm:prSet>
      <dgm:spPr/>
    </dgm:pt>
  </dgm:ptLst>
  <dgm:cxnLst>
    <dgm:cxn modelId="{B124950F-FD18-B849-8150-E4B71CBE9A5E}" type="presOf" srcId="{0A2FA811-1180-D244-9309-F63FC92D0AD8}" destId="{B380454B-E352-2E49-86E8-9EA9A0B200E5}" srcOrd="0" destOrd="0" presId="urn:microsoft.com/office/officeart/2008/layout/RadialCluster"/>
    <dgm:cxn modelId="{2D1DB816-243C-A740-9451-B12BEE965127}" type="presOf" srcId="{C50D1C0C-238E-C645-B7FA-3E5749A004AF}" destId="{157D8C92-4FA3-294C-B685-92B4EF6825F5}" srcOrd="0" destOrd="0" presId="urn:microsoft.com/office/officeart/2008/layout/RadialCluster"/>
    <dgm:cxn modelId="{4F7A4224-A131-F34F-B087-C8135B9E0098}" type="presOf" srcId="{0B05E3D5-87AC-564D-A0C0-313E00E59250}" destId="{D24FE0B0-EFA2-D542-B40A-F37DBDF73E06}" srcOrd="0" destOrd="0" presId="urn:microsoft.com/office/officeart/2008/layout/RadialCluster"/>
    <dgm:cxn modelId="{5245363D-D202-6D43-99B3-58E4E1EBD7B4}" type="presOf" srcId="{E94140DA-A6C7-D347-A15C-31BC57982739}" destId="{AF721C51-E63A-3E41-A0DD-7BD486704BC8}" srcOrd="0" destOrd="0" presId="urn:microsoft.com/office/officeart/2008/layout/RadialCluster"/>
    <dgm:cxn modelId="{66B4F43F-A034-6540-AA98-F66EB110579E}" type="presOf" srcId="{22AB0417-F5F9-944E-8428-B9413A524809}" destId="{D4BE5FCD-7508-954C-BD26-19EC4511F77E}" srcOrd="0" destOrd="0" presId="urn:microsoft.com/office/officeart/2008/layout/RadialCluster"/>
    <dgm:cxn modelId="{017F475F-F357-8740-A094-ADAF8EA01F03}" type="presOf" srcId="{DA1C1963-76FC-E744-994A-182227EDF80C}" destId="{7813BD15-78C2-E642-A120-326C1AFD9315}" srcOrd="0" destOrd="0" presId="urn:microsoft.com/office/officeart/2008/layout/RadialCluster"/>
    <dgm:cxn modelId="{14531541-8AED-CF49-82F6-7E422676978D}" type="presOf" srcId="{946611E1-D67D-1742-B1E1-C56007E7F677}" destId="{981D5CA6-F177-CB4C-9966-05BD50D15216}" srcOrd="0" destOrd="0" presId="urn:microsoft.com/office/officeart/2008/layout/RadialCluster"/>
    <dgm:cxn modelId="{99962461-4D92-5A4C-8870-7DB2C97789CF}" type="presOf" srcId="{B5E4E7EF-304F-4547-8BC0-7E1F14323548}" destId="{B4ED5751-08AC-0F4D-8C7F-3102335CDC0B}" srcOrd="0" destOrd="0" presId="urn:microsoft.com/office/officeart/2008/layout/RadialCluster"/>
    <dgm:cxn modelId="{3853F344-ABAA-FE43-817B-6C3CBAD90F0A}" type="presOf" srcId="{8D1C0FE5-B9FF-914F-AF60-85D28D11EDDB}" destId="{58043931-DADA-324C-9B6A-04FCFF6533B7}" srcOrd="0" destOrd="0" presId="urn:microsoft.com/office/officeart/2008/layout/RadialCluster"/>
    <dgm:cxn modelId="{88DB954B-5EF5-5840-885D-1E50150E4811}" type="presOf" srcId="{2450E98C-2977-1047-A7F4-F52547AB7EE2}" destId="{3A0DA593-D195-2F44-959F-64157309109A}" srcOrd="0" destOrd="0" presId="urn:microsoft.com/office/officeart/2008/layout/RadialCluster"/>
    <dgm:cxn modelId="{AB22D34D-00E4-4241-BA40-E217D532F057}" srcId="{2450E98C-2977-1047-A7F4-F52547AB7EE2}" destId="{C50D1C0C-238E-C645-B7FA-3E5749A004AF}" srcOrd="4" destOrd="0" parTransId="{A3CC1756-699A-7743-A471-E11178F52400}" sibTransId="{0EF14397-F70D-6E45-A06E-ACB7F642258D}"/>
    <dgm:cxn modelId="{DB69C473-1C4F-004F-AF6B-29E297107717}" type="presOf" srcId="{DFA5F62C-A46C-8741-B982-839B675B6A8A}" destId="{7988C636-C498-DE4F-907E-60D7F2CEEA99}" srcOrd="0" destOrd="0" presId="urn:microsoft.com/office/officeart/2008/layout/RadialCluster"/>
    <dgm:cxn modelId="{F8814C76-1283-964C-8A51-A62B8A7D3542}" srcId="{8D1C0FE5-B9FF-914F-AF60-85D28D11EDDB}" destId="{2450E98C-2977-1047-A7F4-F52547AB7EE2}" srcOrd="0" destOrd="0" parTransId="{733985D4-E1AD-5D47-997C-E16B0004E1DE}" sibTransId="{0D740E36-8CAD-1C4E-BACA-F706DE965E8D}"/>
    <dgm:cxn modelId="{7729DD88-8C05-6E43-8367-A14E1B15A2D6}" srcId="{2450E98C-2977-1047-A7F4-F52547AB7EE2}" destId="{FB1DBB18-014C-D949-8D70-C762FF6B3051}" srcOrd="2" destOrd="0" parTransId="{0B05E3D5-87AC-564D-A0C0-313E00E59250}" sibTransId="{31FBC9F6-C021-744D-BB0D-3B3ED91B1155}"/>
    <dgm:cxn modelId="{A2CF0C97-AC4F-E24F-913D-4105740198A3}" type="presOf" srcId="{70CE1DB4-437D-7440-8E46-1A248A533981}" destId="{44D1F416-BEF4-AC4F-AB25-3F8D1766725E}" srcOrd="0" destOrd="0" presId="urn:microsoft.com/office/officeart/2008/layout/RadialCluster"/>
    <dgm:cxn modelId="{C99C7E98-E18C-4842-8A73-FB3C61A0FEE6}" srcId="{2450E98C-2977-1047-A7F4-F52547AB7EE2}" destId="{70CE1DB4-437D-7440-8E46-1A248A533981}" srcOrd="1" destOrd="0" parTransId="{DFA5F62C-A46C-8741-B982-839B675B6A8A}" sibTransId="{8BCE4AB4-16DB-9145-BB8D-55B6B022BF1F}"/>
    <dgm:cxn modelId="{D8D9FAA1-F357-1549-97E8-48F7D8847337}" type="presOf" srcId="{A3CC1756-699A-7743-A471-E11178F52400}" destId="{53F6C763-2619-1D48-89BC-89F2F9890BAF}" srcOrd="0" destOrd="0" presId="urn:microsoft.com/office/officeart/2008/layout/RadialCluster"/>
    <dgm:cxn modelId="{5AB01EA5-4C05-2340-B81C-E15DCDCEF76A}" type="presOf" srcId="{FB1DBB18-014C-D949-8D70-C762FF6B3051}" destId="{8C0F155D-048D-5348-A9BB-D8A579D1252F}" srcOrd="0" destOrd="0" presId="urn:microsoft.com/office/officeart/2008/layout/RadialCluster"/>
    <dgm:cxn modelId="{AA1C1EAF-5BDD-7345-8F04-0FA5C3488F25}" srcId="{2450E98C-2977-1047-A7F4-F52547AB7EE2}" destId="{B5E4E7EF-304F-4547-8BC0-7E1F14323548}" srcOrd="0" destOrd="0" parTransId="{DA1C1963-76FC-E744-994A-182227EDF80C}" sibTransId="{DD63D349-F56B-CE46-BBB0-8AEC9EE6D706}"/>
    <dgm:cxn modelId="{EF2BA5DC-BC4E-BB46-AF3F-26E4476416B0}" srcId="{2450E98C-2977-1047-A7F4-F52547AB7EE2}" destId="{E94140DA-A6C7-D347-A15C-31BC57982739}" srcOrd="5" destOrd="0" parTransId="{22AB0417-F5F9-944E-8428-B9413A524809}" sibTransId="{7AF01986-7651-CD46-BE7D-090FDCD64A00}"/>
    <dgm:cxn modelId="{D9E48BEB-CD3C-6F4B-A257-9B47B1153CC6}" srcId="{2450E98C-2977-1047-A7F4-F52547AB7EE2}" destId="{0A2FA811-1180-D244-9309-F63FC92D0AD8}" srcOrd="3" destOrd="0" parTransId="{946611E1-D67D-1742-B1E1-C56007E7F677}" sibTransId="{D61980F9-6F2D-FB40-A1B5-0D2BFEBAAFFC}"/>
    <dgm:cxn modelId="{DDC9F731-07E7-4E41-80CF-5EC2C098F165}" type="presParOf" srcId="{58043931-DADA-324C-9B6A-04FCFF6533B7}" destId="{48D70A67-B3DE-D544-986B-5E6AB7595F2F}" srcOrd="0" destOrd="0" presId="urn:microsoft.com/office/officeart/2008/layout/RadialCluster"/>
    <dgm:cxn modelId="{512AA942-A58D-4347-8C47-1F6BAD91AAC8}" type="presParOf" srcId="{48D70A67-B3DE-D544-986B-5E6AB7595F2F}" destId="{3A0DA593-D195-2F44-959F-64157309109A}" srcOrd="0" destOrd="0" presId="urn:microsoft.com/office/officeart/2008/layout/RadialCluster"/>
    <dgm:cxn modelId="{4310C1A8-7253-5941-B027-C03830581416}" type="presParOf" srcId="{48D70A67-B3DE-D544-986B-5E6AB7595F2F}" destId="{7813BD15-78C2-E642-A120-326C1AFD9315}" srcOrd="1" destOrd="0" presId="urn:microsoft.com/office/officeart/2008/layout/RadialCluster"/>
    <dgm:cxn modelId="{03E41FA4-787A-004D-8203-3F7B6B58CB7B}" type="presParOf" srcId="{48D70A67-B3DE-D544-986B-5E6AB7595F2F}" destId="{B4ED5751-08AC-0F4D-8C7F-3102335CDC0B}" srcOrd="2" destOrd="0" presId="urn:microsoft.com/office/officeart/2008/layout/RadialCluster"/>
    <dgm:cxn modelId="{828C01DF-1FCD-BC40-84C1-177B2652DD84}" type="presParOf" srcId="{48D70A67-B3DE-D544-986B-5E6AB7595F2F}" destId="{7988C636-C498-DE4F-907E-60D7F2CEEA99}" srcOrd="3" destOrd="0" presId="urn:microsoft.com/office/officeart/2008/layout/RadialCluster"/>
    <dgm:cxn modelId="{198B07B6-32E2-CB4A-9186-FF812A954F6C}" type="presParOf" srcId="{48D70A67-B3DE-D544-986B-5E6AB7595F2F}" destId="{44D1F416-BEF4-AC4F-AB25-3F8D1766725E}" srcOrd="4" destOrd="0" presId="urn:microsoft.com/office/officeart/2008/layout/RadialCluster"/>
    <dgm:cxn modelId="{AAF3293E-AE8A-3A42-BC70-5292D2BC1B42}" type="presParOf" srcId="{48D70A67-B3DE-D544-986B-5E6AB7595F2F}" destId="{D24FE0B0-EFA2-D542-B40A-F37DBDF73E06}" srcOrd="5" destOrd="0" presId="urn:microsoft.com/office/officeart/2008/layout/RadialCluster"/>
    <dgm:cxn modelId="{C50470A8-E1C0-224D-876A-878FE107C438}" type="presParOf" srcId="{48D70A67-B3DE-D544-986B-5E6AB7595F2F}" destId="{8C0F155D-048D-5348-A9BB-D8A579D1252F}" srcOrd="6" destOrd="0" presId="urn:microsoft.com/office/officeart/2008/layout/RadialCluster"/>
    <dgm:cxn modelId="{2C6C00B3-8F63-654A-8324-65D97F2D89BB}" type="presParOf" srcId="{48D70A67-B3DE-D544-986B-5E6AB7595F2F}" destId="{981D5CA6-F177-CB4C-9966-05BD50D15216}" srcOrd="7" destOrd="0" presId="urn:microsoft.com/office/officeart/2008/layout/RadialCluster"/>
    <dgm:cxn modelId="{A28BF064-3440-B049-BBB2-41EBB643FCF3}" type="presParOf" srcId="{48D70A67-B3DE-D544-986B-5E6AB7595F2F}" destId="{B380454B-E352-2E49-86E8-9EA9A0B200E5}" srcOrd="8" destOrd="0" presId="urn:microsoft.com/office/officeart/2008/layout/RadialCluster"/>
    <dgm:cxn modelId="{B8E772A7-F9CE-4D44-9D4A-5E2EA726E950}" type="presParOf" srcId="{48D70A67-B3DE-D544-986B-5E6AB7595F2F}" destId="{53F6C763-2619-1D48-89BC-89F2F9890BAF}" srcOrd="9" destOrd="0" presId="urn:microsoft.com/office/officeart/2008/layout/RadialCluster"/>
    <dgm:cxn modelId="{7979C703-2794-B64D-90E2-5BC1F7EF309B}" type="presParOf" srcId="{48D70A67-B3DE-D544-986B-5E6AB7595F2F}" destId="{157D8C92-4FA3-294C-B685-92B4EF6825F5}" srcOrd="10" destOrd="0" presId="urn:microsoft.com/office/officeart/2008/layout/RadialCluster"/>
    <dgm:cxn modelId="{4913AE29-BF92-344D-AC8B-37BE6B39A6B2}" type="presParOf" srcId="{48D70A67-B3DE-D544-986B-5E6AB7595F2F}" destId="{D4BE5FCD-7508-954C-BD26-19EC4511F77E}" srcOrd="11" destOrd="0" presId="urn:microsoft.com/office/officeart/2008/layout/RadialCluster"/>
    <dgm:cxn modelId="{85FA0B54-B0C8-2941-8DAB-24B360D71B28}" type="presParOf" srcId="{48D70A67-B3DE-D544-986B-5E6AB7595F2F}" destId="{AF721C51-E63A-3E41-A0DD-7BD486704BC8}" srcOrd="12" destOrd="0" presId="urn:microsoft.com/office/officeart/2008/layout/RadialCluster"/>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763B453-3003-BE4B-BC65-35A6048C2A70}" type="doc">
      <dgm:prSet loTypeId="urn:microsoft.com/office/officeart/2005/8/layout/hProcess4" loCatId="process" qsTypeId="urn:microsoft.com/office/officeart/2005/8/quickstyle/simple4" qsCatId="simple" csTypeId="urn:microsoft.com/office/officeart/2005/8/colors/accent1_2" csCatId="accent1" phldr="1"/>
      <dgm:spPr/>
      <dgm:t>
        <a:bodyPr/>
        <a:lstStyle/>
        <a:p>
          <a:endParaRPr lang="en-US"/>
        </a:p>
      </dgm:t>
    </dgm:pt>
    <dgm:pt modelId="{630159A6-ECE4-5543-B8E1-904441480A3A}">
      <dgm:prSet phldrT="[Text]" custT="1"/>
      <dgm:spPr>
        <a:solidFill>
          <a:schemeClr val="bg1"/>
        </a:solidFill>
        <a:ln w="38100" cmpd="thickThin">
          <a:solidFill>
            <a:schemeClr val="accent5">
              <a:lumMod val="75000"/>
            </a:schemeClr>
          </a:solidFill>
        </a:ln>
      </dgm:spPr>
      <dgm:t>
        <a:bodyPr/>
        <a:lstStyle/>
        <a:p>
          <a:r>
            <a:rPr lang="zh-CN" altLang="en-US" sz="2400" dirty="0">
              <a:solidFill>
                <a:schemeClr val="tx1"/>
              </a:solidFill>
            </a:rPr>
            <a:t>防御性编码</a:t>
          </a:r>
          <a:endParaRPr lang="en-US" sz="2400" dirty="0">
            <a:solidFill>
              <a:schemeClr val="tx1"/>
            </a:solidFill>
          </a:endParaRPr>
        </a:p>
      </dgm:t>
    </dgm:pt>
    <dgm:pt modelId="{E5017DA0-3D4F-A24B-995A-94A1F5027FAD}" type="parTrans" cxnId="{1047AEC1-882D-B54F-B1B6-AEC81B8E4D1A}">
      <dgm:prSet/>
      <dgm:spPr/>
      <dgm:t>
        <a:bodyPr/>
        <a:lstStyle/>
        <a:p>
          <a:endParaRPr lang="en-US"/>
        </a:p>
      </dgm:t>
    </dgm:pt>
    <dgm:pt modelId="{02AA66DA-C627-DE4F-A739-0F7DFC9D933E}" type="sibTrans" cxnId="{1047AEC1-882D-B54F-B1B6-AEC81B8E4D1A}">
      <dgm:prSet/>
      <dgm:spPr>
        <a:solidFill>
          <a:schemeClr val="accent3">
            <a:lumMod val="75000"/>
          </a:schemeClr>
        </a:solidFill>
      </dgm:spPr>
      <dgm:t>
        <a:bodyPr/>
        <a:lstStyle/>
        <a:p>
          <a:endParaRPr lang="en-US"/>
        </a:p>
      </dgm:t>
    </dgm:pt>
    <dgm:pt modelId="{572EE7DF-398B-A543-9D3E-3EA859DEEC12}">
      <dgm:prSet custT="1">
        <dgm:style>
          <a:lnRef idx="2">
            <a:schemeClr val="accent1"/>
          </a:lnRef>
          <a:fillRef idx="1">
            <a:schemeClr val="lt1"/>
          </a:fillRef>
          <a:effectRef idx="0">
            <a:schemeClr val="accent1"/>
          </a:effectRef>
          <a:fontRef idx="minor">
            <a:schemeClr val="dk1"/>
          </a:fontRef>
        </dgm:style>
      </dgm:prSet>
      <dgm:spPr>
        <a:ln/>
      </dgm:spPr>
      <dgm:t>
        <a:bodyPr/>
        <a:lstStyle/>
        <a:p>
          <a:r>
            <a:rPr lang="zh-CN" altLang="en-US" sz="2000" dirty="0">
              <a:latin typeface="Times New Roman" panose="02020603050405020304" pitchFamily="18" charset="0"/>
              <a:cs typeface="Times New Roman" panose="02020603050405020304" pitchFamily="18" charset="0"/>
            </a:rPr>
            <a:t>手动防御性编码实践</a:t>
          </a:r>
          <a:endParaRPr lang="en-US" sz="2000" dirty="0">
            <a:latin typeface="Times New Roman" panose="02020603050405020304" pitchFamily="18" charset="0"/>
            <a:cs typeface="Times New Roman" panose="02020603050405020304" pitchFamily="18" charset="0"/>
          </a:endParaRPr>
        </a:p>
      </dgm:t>
    </dgm:pt>
    <dgm:pt modelId="{E21FE3DD-6B0A-4642-86B1-8147F147EEDB}" type="parTrans" cxnId="{9C517C95-14FF-D149-BC77-A85A154F33FD}">
      <dgm:prSet/>
      <dgm:spPr/>
      <dgm:t>
        <a:bodyPr/>
        <a:lstStyle/>
        <a:p>
          <a:endParaRPr lang="en-US"/>
        </a:p>
      </dgm:t>
    </dgm:pt>
    <dgm:pt modelId="{0789279E-D7BC-8B49-A23D-8ADA0C3861CE}" type="sibTrans" cxnId="{9C517C95-14FF-D149-BC77-A85A154F33FD}">
      <dgm:prSet/>
      <dgm:spPr/>
      <dgm:t>
        <a:bodyPr/>
        <a:lstStyle/>
        <a:p>
          <a:endParaRPr lang="en-US"/>
        </a:p>
      </dgm:t>
    </dgm:pt>
    <dgm:pt modelId="{B0FF0038-6463-BC40-898A-D61307F146A9}">
      <dgm:prSet custT="1"/>
      <dgm:spPr>
        <a:solidFill>
          <a:schemeClr val="bg1"/>
        </a:solidFill>
        <a:ln w="38100" cmpd="thickThin">
          <a:solidFill>
            <a:schemeClr val="accent5">
              <a:lumMod val="75000"/>
            </a:schemeClr>
          </a:solidFill>
        </a:ln>
      </dgm:spPr>
      <dgm:t>
        <a:bodyPr/>
        <a:lstStyle/>
        <a:p>
          <a:r>
            <a:rPr lang="zh-CN" altLang="en-US" sz="2400" dirty="0">
              <a:solidFill>
                <a:schemeClr val="tx1"/>
              </a:solidFill>
            </a:rPr>
            <a:t>检测</a:t>
          </a:r>
          <a:endParaRPr lang="en-US" sz="2400" dirty="0">
            <a:solidFill>
              <a:schemeClr val="tx1"/>
            </a:solidFill>
          </a:endParaRPr>
        </a:p>
      </dgm:t>
    </dgm:pt>
    <dgm:pt modelId="{3A9C8B28-6C7B-F54A-A80D-64EEB6FCEECE}" type="parTrans" cxnId="{199F5508-7359-134C-A241-8CC67A23AC89}">
      <dgm:prSet/>
      <dgm:spPr/>
      <dgm:t>
        <a:bodyPr/>
        <a:lstStyle/>
        <a:p>
          <a:endParaRPr lang="en-US"/>
        </a:p>
      </dgm:t>
    </dgm:pt>
    <dgm:pt modelId="{136A7F17-716C-1A40-B05C-66DC9343EB1F}" type="sibTrans" cxnId="{199F5508-7359-134C-A241-8CC67A23AC89}">
      <dgm:prSet/>
      <dgm:spPr>
        <a:solidFill>
          <a:schemeClr val="accent3">
            <a:lumMod val="75000"/>
          </a:schemeClr>
        </a:solidFill>
      </dgm:spPr>
      <dgm:t>
        <a:bodyPr/>
        <a:lstStyle/>
        <a:p>
          <a:endParaRPr lang="en-US"/>
        </a:p>
      </dgm:t>
    </dgm:pt>
    <dgm:pt modelId="{16AD8A2E-B1ED-994B-A720-8D85DB77A14E}">
      <dgm:prSet custT="1">
        <dgm:style>
          <a:lnRef idx="2">
            <a:schemeClr val="accent1"/>
          </a:lnRef>
          <a:fillRef idx="1">
            <a:schemeClr val="lt1"/>
          </a:fillRef>
          <a:effectRef idx="0">
            <a:schemeClr val="accent1"/>
          </a:effectRef>
          <a:fontRef idx="minor">
            <a:schemeClr val="dk1"/>
          </a:fontRef>
        </dgm:style>
      </dgm:prSet>
      <dgm:spPr>
        <a:ln/>
      </dgm:spPr>
      <dgm:t>
        <a:bodyPr/>
        <a:lstStyle/>
        <a:p>
          <a:r>
            <a:rPr lang="zh-CN" altLang="en-US" sz="2000" dirty="0"/>
            <a:t>基于签名</a:t>
          </a:r>
          <a:endParaRPr lang="en-US" sz="2000" dirty="0"/>
        </a:p>
      </dgm:t>
    </dgm:pt>
    <dgm:pt modelId="{741B6F3A-3550-3D44-99B3-8C932960E449}" type="parTrans" cxnId="{0CFA3EE7-B30E-114F-A8BE-227C7859F6A7}">
      <dgm:prSet/>
      <dgm:spPr/>
      <dgm:t>
        <a:bodyPr/>
        <a:lstStyle/>
        <a:p>
          <a:endParaRPr lang="en-US"/>
        </a:p>
      </dgm:t>
    </dgm:pt>
    <dgm:pt modelId="{E13B2DF2-894F-5D46-A9B6-4078D489C551}" type="sibTrans" cxnId="{0CFA3EE7-B30E-114F-A8BE-227C7859F6A7}">
      <dgm:prSet/>
      <dgm:spPr/>
      <dgm:t>
        <a:bodyPr/>
        <a:lstStyle/>
        <a:p>
          <a:endParaRPr lang="en-US"/>
        </a:p>
      </dgm:t>
    </dgm:pt>
    <dgm:pt modelId="{F77A4EFE-0A6B-8345-8340-77B1A902EEE0}">
      <dgm:prSet custT="1">
        <dgm:style>
          <a:lnRef idx="2">
            <a:schemeClr val="accent1"/>
          </a:lnRef>
          <a:fillRef idx="1">
            <a:schemeClr val="lt1"/>
          </a:fillRef>
          <a:effectRef idx="0">
            <a:schemeClr val="accent1"/>
          </a:effectRef>
          <a:fontRef idx="minor">
            <a:schemeClr val="dk1"/>
          </a:fontRef>
        </dgm:style>
      </dgm:prSet>
      <dgm:spPr>
        <a:ln/>
      </dgm:spPr>
      <dgm:t>
        <a:bodyPr/>
        <a:lstStyle/>
        <a:p>
          <a:r>
            <a:rPr lang="zh-CN" altLang="en-US" sz="2000" dirty="0"/>
            <a:t>基于异常</a:t>
          </a:r>
          <a:endParaRPr lang="en-US" sz="2000" dirty="0"/>
        </a:p>
      </dgm:t>
    </dgm:pt>
    <dgm:pt modelId="{D4BF003D-EA09-864B-9501-78A7A7F9C785}" type="parTrans" cxnId="{4182B97D-FBDB-804D-9BDA-CEE68B0568F1}">
      <dgm:prSet/>
      <dgm:spPr/>
      <dgm:t>
        <a:bodyPr/>
        <a:lstStyle/>
        <a:p>
          <a:endParaRPr lang="en-US"/>
        </a:p>
      </dgm:t>
    </dgm:pt>
    <dgm:pt modelId="{235F8A43-61B8-1A4E-876F-2311ABEF2B98}" type="sibTrans" cxnId="{4182B97D-FBDB-804D-9BDA-CEE68B0568F1}">
      <dgm:prSet/>
      <dgm:spPr/>
      <dgm:t>
        <a:bodyPr/>
        <a:lstStyle/>
        <a:p>
          <a:endParaRPr lang="en-US"/>
        </a:p>
      </dgm:t>
    </dgm:pt>
    <dgm:pt modelId="{E4B73263-1453-AD48-978E-61B53AF7EB10}">
      <dgm:prSet custT="1">
        <dgm:style>
          <a:lnRef idx="2">
            <a:schemeClr val="accent1"/>
          </a:lnRef>
          <a:fillRef idx="1">
            <a:schemeClr val="lt1"/>
          </a:fillRef>
          <a:effectRef idx="0">
            <a:schemeClr val="accent1"/>
          </a:effectRef>
          <a:fontRef idx="minor">
            <a:schemeClr val="dk1"/>
          </a:fontRef>
        </dgm:style>
      </dgm:prSet>
      <dgm:spPr>
        <a:ln/>
      </dgm:spPr>
      <dgm:t>
        <a:bodyPr/>
        <a:lstStyle/>
        <a:p>
          <a:r>
            <a:rPr lang="zh-CN" altLang="en-US" sz="2000" dirty="0"/>
            <a:t>代码分析</a:t>
          </a:r>
          <a:endParaRPr lang="en-US" sz="2000" dirty="0"/>
        </a:p>
      </dgm:t>
    </dgm:pt>
    <dgm:pt modelId="{59729CCC-D5AD-BF40-8004-B607C848920B}" type="parTrans" cxnId="{E9249FF9-397A-4B4B-97DC-7B9AA5C32165}">
      <dgm:prSet/>
      <dgm:spPr/>
      <dgm:t>
        <a:bodyPr/>
        <a:lstStyle/>
        <a:p>
          <a:endParaRPr lang="en-US"/>
        </a:p>
      </dgm:t>
    </dgm:pt>
    <dgm:pt modelId="{0C8F943F-6D51-1F4A-A3EC-14DDC71D2C7B}" type="sibTrans" cxnId="{E9249FF9-397A-4B4B-97DC-7B9AA5C32165}">
      <dgm:prSet/>
      <dgm:spPr/>
      <dgm:t>
        <a:bodyPr/>
        <a:lstStyle/>
        <a:p>
          <a:endParaRPr lang="en-US"/>
        </a:p>
      </dgm:t>
    </dgm:pt>
    <dgm:pt modelId="{8D48F462-CDD4-47FF-AFA5-FF602401AC42}">
      <dgm:prSet custT="1">
        <dgm:style>
          <a:lnRef idx="2">
            <a:schemeClr val="accent1"/>
          </a:lnRef>
          <a:fillRef idx="1">
            <a:schemeClr val="lt1"/>
          </a:fillRef>
          <a:effectRef idx="0">
            <a:schemeClr val="accent1"/>
          </a:effectRef>
          <a:fontRef idx="minor">
            <a:schemeClr val="dk1"/>
          </a:fontRef>
        </dgm:style>
      </dgm:prSet>
      <dgm:spPr>
        <a:ln/>
      </dgm:spPr>
      <dgm:t>
        <a:bodyPr/>
        <a:lstStyle/>
        <a:p>
          <a:r>
            <a:rPr lang="zh-CN" altLang="en-US" sz="2000" dirty="0">
              <a:latin typeface="Times New Roman" panose="02020603050405020304" pitchFamily="18" charset="0"/>
              <a:cs typeface="Times New Roman" panose="02020603050405020304" pitchFamily="18" charset="0"/>
            </a:rPr>
            <a:t>参数化查询插入</a:t>
          </a:r>
          <a:r>
            <a:rPr lang="en-US" altLang="zh-CN" sz="2000" dirty="0">
              <a:latin typeface="Times New Roman" panose="02020603050405020304" pitchFamily="18" charset="0"/>
              <a:cs typeface="Times New Roman" panose="02020603050405020304" pitchFamily="18" charset="0"/>
            </a:rPr>
            <a:t>SQL DOM</a:t>
          </a:r>
          <a:endParaRPr lang="en-US" sz="2000" dirty="0">
            <a:latin typeface="Times New Roman" panose="02020603050405020304" pitchFamily="18" charset="0"/>
            <a:cs typeface="Times New Roman" panose="02020603050405020304" pitchFamily="18" charset="0"/>
          </a:endParaRPr>
        </a:p>
      </dgm:t>
    </dgm:pt>
    <dgm:pt modelId="{6DBC167E-9EBF-4ADA-9997-F000CDB1A320}" type="parTrans" cxnId="{B00B3164-7DF0-4D58-911B-D3EC49377215}">
      <dgm:prSet/>
      <dgm:spPr/>
      <dgm:t>
        <a:bodyPr/>
        <a:lstStyle/>
        <a:p>
          <a:endParaRPr lang="zh-CN" altLang="en-US"/>
        </a:p>
      </dgm:t>
    </dgm:pt>
    <dgm:pt modelId="{84BA3F57-3B54-4780-AE9D-5B78F5708355}" type="sibTrans" cxnId="{B00B3164-7DF0-4D58-911B-D3EC49377215}">
      <dgm:prSet/>
      <dgm:spPr/>
      <dgm:t>
        <a:bodyPr/>
        <a:lstStyle/>
        <a:p>
          <a:endParaRPr lang="zh-CN" altLang="en-US"/>
        </a:p>
      </dgm:t>
    </dgm:pt>
    <dgm:pt modelId="{A5EDDE4F-452F-B545-A52A-9B0A283818F9}">
      <dgm:prSet custT="1"/>
      <dgm:spPr>
        <a:solidFill>
          <a:schemeClr val="bg1"/>
        </a:solidFill>
        <a:ln w="38100" cmpd="thickThin">
          <a:solidFill>
            <a:schemeClr val="accent5">
              <a:lumMod val="75000"/>
            </a:schemeClr>
          </a:solidFill>
        </a:ln>
      </dgm:spPr>
      <dgm:t>
        <a:bodyPr/>
        <a:lstStyle/>
        <a:p>
          <a:r>
            <a:rPr lang="zh-CN" altLang="en-US" sz="2400" dirty="0">
              <a:solidFill>
                <a:schemeClr val="tx1"/>
              </a:solidFill>
            </a:rPr>
            <a:t>运行时阻断</a:t>
          </a:r>
          <a:endParaRPr lang="en-US" sz="2400" dirty="0">
            <a:solidFill>
              <a:schemeClr val="tx1"/>
            </a:solidFill>
          </a:endParaRPr>
        </a:p>
      </dgm:t>
    </dgm:pt>
    <dgm:pt modelId="{37EA7F2B-1551-6A4F-8630-AC9DE64BD4E1}" type="sibTrans" cxnId="{59697A41-C96F-334A-B883-D4BF53BB4AC6}">
      <dgm:prSet/>
      <dgm:spPr/>
      <dgm:t>
        <a:bodyPr/>
        <a:lstStyle/>
        <a:p>
          <a:endParaRPr lang="en-US"/>
        </a:p>
      </dgm:t>
    </dgm:pt>
    <dgm:pt modelId="{B0DA5D60-F0B4-1143-AAD3-988185BEAB54}" type="parTrans" cxnId="{59697A41-C96F-334A-B883-D4BF53BB4AC6}">
      <dgm:prSet/>
      <dgm:spPr/>
      <dgm:t>
        <a:bodyPr/>
        <a:lstStyle/>
        <a:p>
          <a:endParaRPr lang="en-US"/>
        </a:p>
      </dgm:t>
    </dgm:pt>
    <dgm:pt modelId="{D17B0FC4-6C12-9740-ACB9-7B41414C444D}">
      <dgm:prSet custT="1">
        <dgm:style>
          <a:lnRef idx="2">
            <a:schemeClr val="accent1"/>
          </a:lnRef>
          <a:fillRef idx="1">
            <a:schemeClr val="lt1"/>
          </a:fillRef>
          <a:effectRef idx="0">
            <a:schemeClr val="accent1"/>
          </a:effectRef>
          <a:fontRef idx="minor">
            <a:schemeClr val="dk1"/>
          </a:fontRef>
        </dgm:style>
      </dgm:prSet>
      <dgm:spPr>
        <a:ln/>
      </dgm:spPr>
      <dgm:t>
        <a:bodyPr/>
        <a:lstStyle/>
        <a:p>
          <a:r>
            <a:rPr lang="zh-CN" altLang="en-US" sz="2000" dirty="0"/>
            <a:t>在运行时检测查询是否与期望查询模型一致</a:t>
          </a:r>
          <a:endParaRPr lang="en-US" sz="2000" dirty="0"/>
        </a:p>
      </dgm:t>
    </dgm:pt>
    <dgm:pt modelId="{1D0E7A55-F337-E245-890C-86F2A8560208}" type="sibTrans" cxnId="{95ADB6D5-9663-D04F-9550-BA2AE32A510F}">
      <dgm:prSet/>
      <dgm:spPr/>
      <dgm:t>
        <a:bodyPr/>
        <a:lstStyle/>
        <a:p>
          <a:endParaRPr lang="en-US"/>
        </a:p>
      </dgm:t>
    </dgm:pt>
    <dgm:pt modelId="{A3659257-24E3-584E-85B6-B250B54A1BBA}" type="parTrans" cxnId="{95ADB6D5-9663-D04F-9550-BA2AE32A510F}">
      <dgm:prSet/>
      <dgm:spPr/>
      <dgm:t>
        <a:bodyPr/>
        <a:lstStyle/>
        <a:p>
          <a:endParaRPr lang="en-US"/>
        </a:p>
      </dgm:t>
    </dgm:pt>
    <dgm:pt modelId="{61DB9F86-B90E-384E-866B-526AE45BE440}" type="pres">
      <dgm:prSet presAssocID="{4763B453-3003-BE4B-BC65-35A6048C2A70}" presName="Name0" presStyleCnt="0">
        <dgm:presLayoutVars>
          <dgm:dir/>
          <dgm:animLvl val="lvl"/>
          <dgm:resizeHandles val="exact"/>
        </dgm:presLayoutVars>
      </dgm:prSet>
      <dgm:spPr/>
    </dgm:pt>
    <dgm:pt modelId="{BCABF4FF-8D6D-074B-83D5-8A5C25F1BC94}" type="pres">
      <dgm:prSet presAssocID="{4763B453-3003-BE4B-BC65-35A6048C2A70}" presName="tSp" presStyleCnt="0"/>
      <dgm:spPr/>
    </dgm:pt>
    <dgm:pt modelId="{3B029B1F-A4F1-F14C-80EF-A08ADFEBA288}" type="pres">
      <dgm:prSet presAssocID="{4763B453-3003-BE4B-BC65-35A6048C2A70}" presName="bSp" presStyleCnt="0"/>
      <dgm:spPr/>
    </dgm:pt>
    <dgm:pt modelId="{FAB08C7B-900D-7546-9604-6F738E9CE770}" type="pres">
      <dgm:prSet presAssocID="{4763B453-3003-BE4B-BC65-35A6048C2A70}" presName="process" presStyleCnt="0"/>
      <dgm:spPr/>
    </dgm:pt>
    <dgm:pt modelId="{EDBF8DC1-6A00-2943-8D05-979BFAE404DC}" type="pres">
      <dgm:prSet presAssocID="{630159A6-ECE4-5543-B8E1-904441480A3A}" presName="composite1" presStyleCnt="0"/>
      <dgm:spPr/>
    </dgm:pt>
    <dgm:pt modelId="{14727BB0-445E-DA4D-9C9E-00F3B0710F73}" type="pres">
      <dgm:prSet presAssocID="{630159A6-ECE4-5543-B8E1-904441480A3A}" presName="dummyNode1" presStyleLbl="node1" presStyleIdx="0" presStyleCnt="3"/>
      <dgm:spPr/>
    </dgm:pt>
    <dgm:pt modelId="{427D8EEB-2049-2648-AFC6-C22C20A27F4A}" type="pres">
      <dgm:prSet presAssocID="{630159A6-ECE4-5543-B8E1-904441480A3A}" presName="childNode1" presStyleLbl="bgAcc1" presStyleIdx="0" presStyleCnt="3">
        <dgm:presLayoutVars>
          <dgm:bulletEnabled val="1"/>
        </dgm:presLayoutVars>
      </dgm:prSet>
      <dgm:spPr/>
    </dgm:pt>
    <dgm:pt modelId="{2F70247C-A04B-AD45-AC70-BE918C630478}" type="pres">
      <dgm:prSet presAssocID="{630159A6-ECE4-5543-B8E1-904441480A3A}" presName="childNode1tx" presStyleLbl="bgAcc1" presStyleIdx="0" presStyleCnt="3">
        <dgm:presLayoutVars>
          <dgm:bulletEnabled val="1"/>
        </dgm:presLayoutVars>
      </dgm:prSet>
      <dgm:spPr/>
    </dgm:pt>
    <dgm:pt modelId="{33A75B8A-063E-3442-9A98-7A55C4BAC8A9}" type="pres">
      <dgm:prSet presAssocID="{630159A6-ECE4-5543-B8E1-904441480A3A}" presName="parentNode1" presStyleLbl="node1" presStyleIdx="0" presStyleCnt="3" custScaleX="87470" custScaleY="114677" custLinFactNeighborX="3376" custLinFactNeighborY="34291">
        <dgm:presLayoutVars>
          <dgm:chMax val="1"/>
          <dgm:bulletEnabled val="1"/>
        </dgm:presLayoutVars>
      </dgm:prSet>
      <dgm:spPr/>
    </dgm:pt>
    <dgm:pt modelId="{C571D011-0A28-9940-AF71-FA5AF3F2B7B4}" type="pres">
      <dgm:prSet presAssocID="{630159A6-ECE4-5543-B8E1-904441480A3A}" presName="connSite1" presStyleCnt="0"/>
      <dgm:spPr/>
    </dgm:pt>
    <dgm:pt modelId="{36B41190-F35A-FA4E-BE30-2333622E25B8}" type="pres">
      <dgm:prSet presAssocID="{02AA66DA-C627-DE4F-A739-0F7DFC9D933E}" presName="Name9" presStyleLbl="sibTrans2D1" presStyleIdx="0" presStyleCnt="2" custLinFactNeighborX="39626" custLinFactNeighborY="-18622"/>
      <dgm:spPr/>
    </dgm:pt>
    <dgm:pt modelId="{D9F6B144-7ACD-0141-8EAB-F7E7DF936771}" type="pres">
      <dgm:prSet presAssocID="{B0FF0038-6463-BC40-898A-D61307F146A9}" presName="composite2" presStyleCnt="0"/>
      <dgm:spPr/>
    </dgm:pt>
    <dgm:pt modelId="{F79BD0B0-F83A-E04D-94D4-10790FC27832}" type="pres">
      <dgm:prSet presAssocID="{B0FF0038-6463-BC40-898A-D61307F146A9}" presName="dummyNode2" presStyleLbl="node1" presStyleIdx="0" presStyleCnt="3"/>
      <dgm:spPr/>
    </dgm:pt>
    <dgm:pt modelId="{825BAB85-B5AC-C240-B731-B8A3809F9D5A}" type="pres">
      <dgm:prSet presAssocID="{B0FF0038-6463-BC40-898A-D61307F146A9}" presName="childNode2" presStyleLbl="bgAcc1" presStyleIdx="1" presStyleCnt="3">
        <dgm:presLayoutVars>
          <dgm:bulletEnabled val="1"/>
        </dgm:presLayoutVars>
      </dgm:prSet>
      <dgm:spPr/>
    </dgm:pt>
    <dgm:pt modelId="{26FC9599-7422-714F-B624-A5FFEAC53482}" type="pres">
      <dgm:prSet presAssocID="{B0FF0038-6463-BC40-898A-D61307F146A9}" presName="childNode2tx" presStyleLbl="bgAcc1" presStyleIdx="1" presStyleCnt="3">
        <dgm:presLayoutVars>
          <dgm:bulletEnabled val="1"/>
        </dgm:presLayoutVars>
      </dgm:prSet>
      <dgm:spPr/>
    </dgm:pt>
    <dgm:pt modelId="{40FD0C39-A57B-4746-83D5-D73CAC789D9D}" type="pres">
      <dgm:prSet presAssocID="{B0FF0038-6463-BC40-898A-D61307F146A9}" presName="parentNode2" presStyleLbl="node1" presStyleIdx="1" presStyleCnt="3" custScaleX="87470" custScaleY="114677">
        <dgm:presLayoutVars>
          <dgm:chMax val="0"/>
          <dgm:bulletEnabled val="1"/>
        </dgm:presLayoutVars>
      </dgm:prSet>
      <dgm:spPr/>
    </dgm:pt>
    <dgm:pt modelId="{20679EA1-1643-7743-A266-9F78A260C104}" type="pres">
      <dgm:prSet presAssocID="{B0FF0038-6463-BC40-898A-D61307F146A9}" presName="connSite2" presStyleCnt="0"/>
      <dgm:spPr/>
    </dgm:pt>
    <dgm:pt modelId="{079A0B5B-F15E-4046-9140-9BDD7C7AACA6}" type="pres">
      <dgm:prSet presAssocID="{136A7F17-716C-1A40-B05C-66DC9343EB1F}" presName="Name18" presStyleLbl="sibTrans2D1" presStyleIdx="1" presStyleCnt="2" custLinFactNeighborX="33901" custLinFactNeighborY="13942"/>
      <dgm:spPr/>
    </dgm:pt>
    <dgm:pt modelId="{5AAC19E9-AE2B-CA48-8544-B8C2C4EFA8CC}" type="pres">
      <dgm:prSet presAssocID="{A5EDDE4F-452F-B545-A52A-9B0A283818F9}" presName="composite1" presStyleCnt="0"/>
      <dgm:spPr/>
    </dgm:pt>
    <dgm:pt modelId="{19F59F81-2788-7E47-B3F8-3E32F0136CBE}" type="pres">
      <dgm:prSet presAssocID="{A5EDDE4F-452F-B545-A52A-9B0A283818F9}" presName="dummyNode1" presStyleLbl="node1" presStyleIdx="1" presStyleCnt="3"/>
      <dgm:spPr/>
    </dgm:pt>
    <dgm:pt modelId="{E95E5B31-3BA2-A045-AC9E-494CFC95ED76}" type="pres">
      <dgm:prSet presAssocID="{A5EDDE4F-452F-B545-A52A-9B0A283818F9}" presName="childNode1" presStyleLbl="bgAcc1" presStyleIdx="2" presStyleCnt="3">
        <dgm:presLayoutVars>
          <dgm:bulletEnabled val="1"/>
        </dgm:presLayoutVars>
      </dgm:prSet>
      <dgm:spPr/>
    </dgm:pt>
    <dgm:pt modelId="{D6927B3F-93FF-B241-A8CC-88E182CBC191}" type="pres">
      <dgm:prSet presAssocID="{A5EDDE4F-452F-B545-A52A-9B0A283818F9}" presName="childNode1tx" presStyleLbl="bgAcc1" presStyleIdx="2" presStyleCnt="3">
        <dgm:presLayoutVars>
          <dgm:bulletEnabled val="1"/>
        </dgm:presLayoutVars>
      </dgm:prSet>
      <dgm:spPr/>
    </dgm:pt>
    <dgm:pt modelId="{54341ACF-E68C-CA4B-900B-389E6B4A70FE}" type="pres">
      <dgm:prSet presAssocID="{A5EDDE4F-452F-B545-A52A-9B0A283818F9}" presName="parentNode1" presStyleLbl="node1" presStyleIdx="2" presStyleCnt="3" custScaleX="87470" custScaleY="114677">
        <dgm:presLayoutVars>
          <dgm:chMax val="1"/>
          <dgm:bulletEnabled val="1"/>
        </dgm:presLayoutVars>
      </dgm:prSet>
      <dgm:spPr/>
    </dgm:pt>
    <dgm:pt modelId="{0F171057-04C2-DD4F-9621-9E7128365318}" type="pres">
      <dgm:prSet presAssocID="{A5EDDE4F-452F-B545-A52A-9B0A283818F9}" presName="connSite1" presStyleCnt="0"/>
      <dgm:spPr/>
    </dgm:pt>
  </dgm:ptLst>
  <dgm:cxnLst>
    <dgm:cxn modelId="{72DA2F03-F8D9-AF4A-AC82-2B67E6C46349}" type="presOf" srcId="{16AD8A2E-B1ED-994B-A720-8D85DB77A14E}" destId="{26FC9599-7422-714F-B624-A5FFEAC53482}" srcOrd="1" destOrd="0" presId="urn:microsoft.com/office/officeart/2005/8/layout/hProcess4"/>
    <dgm:cxn modelId="{199F5508-7359-134C-A241-8CC67A23AC89}" srcId="{4763B453-3003-BE4B-BC65-35A6048C2A70}" destId="{B0FF0038-6463-BC40-898A-D61307F146A9}" srcOrd="1" destOrd="0" parTransId="{3A9C8B28-6C7B-F54A-A80D-64EEB6FCEECE}" sibTransId="{136A7F17-716C-1A40-B05C-66DC9343EB1F}"/>
    <dgm:cxn modelId="{61DF410C-8DD3-EA4E-B74A-3C984F20800A}" type="presOf" srcId="{E4B73263-1453-AD48-978E-61B53AF7EB10}" destId="{825BAB85-B5AC-C240-B731-B8A3809F9D5A}" srcOrd="0" destOrd="2" presId="urn:microsoft.com/office/officeart/2005/8/layout/hProcess4"/>
    <dgm:cxn modelId="{3C9DA10F-69B8-4BFE-B2AF-C30AC1DD70E6}" type="presOf" srcId="{8D48F462-CDD4-47FF-AFA5-FF602401AC42}" destId="{427D8EEB-2049-2648-AFC6-C22C20A27F4A}" srcOrd="0" destOrd="1" presId="urn:microsoft.com/office/officeart/2005/8/layout/hProcess4"/>
    <dgm:cxn modelId="{C1341412-403B-0E4A-B774-07D09EED2CD7}" type="presOf" srcId="{B0FF0038-6463-BC40-898A-D61307F146A9}" destId="{40FD0C39-A57B-4746-83D5-D73CAC789D9D}" srcOrd="0" destOrd="0" presId="urn:microsoft.com/office/officeart/2005/8/layout/hProcess4"/>
    <dgm:cxn modelId="{25963E15-D603-1647-8220-7BE05D0D430B}" type="presOf" srcId="{16AD8A2E-B1ED-994B-A720-8D85DB77A14E}" destId="{825BAB85-B5AC-C240-B731-B8A3809F9D5A}" srcOrd="0" destOrd="0" presId="urn:microsoft.com/office/officeart/2005/8/layout/hProcess4"/>
    <dgm:cxn modelId="{B2920237-DF8B-FA4D-B51D-4FC22C4BCD58}" type="presOf" srcId="{F77A4EFE-0A6B-8345-8340-77B1A902EEE0}" destId="{26FC9599-7422-714F-B624-A5FFEAC53482}" srcOrd="1" destOrd="1" presId="urn:microsoft.com/office/officeart/2005/8/layout/hProcess4"/>
    <dgm:cxn modelId="{59697A41-C96F-334A-B883-D4BF53BB4AC6}" srcId="{4763B453-3003-BE4B-BC65-35A6048C2A70}" destId="{A5EDDE4F-452F-B545-A52A-9B0A283818F9}" srcOrd="2" destOrd="0" parTransId="{B0DA5D60-F0B4-1143-AAD3-988185BEAB54}" sibTransId="{37EA7F2B-1551-6A4F-8630-AC9DE64BD4E1}"/>
    <dgm:cxn modelId="{B00B3164-7DF0-4D58-911B-D3EC49377215}" srcId="{630159A6-ECE4-5543-B8E1-904441480A3A}" destId="{8D48F462-CDD4-47FF-AFA5-FF602401AC42}" srcOrd="1" destOrd="0" parTransId="{6DBC167E-9EBF-4ADA-9997-F000CDB1A320}" sibTransId="{84BA3F57-3B54-4780-AE9D-5B78F5708355}"/>
    <dgm:cxn modelId="{1B355849-EC58-C844-AFE9-15EAD29CCA3E}" type="presOf" srcId="{572EE7DF-398B-A543-9D3E-3EA859DEEC12}" destId="{2F70247C-A04B-AD45-AC70-BE918C630478}" srcOrd="1" destOrd="0" presId="urn:microsoft.com/office/officeart/2005/8/layout/hProcess4"/>
    <dgm:cxn modelId="{3F16CA6B-0915-CD40-9DB2-FC0EF643FD31}" type="presOf" srcId="{D17B0FC4-6C12-9740-ACB9-7B41414C444D}" destId="{D6927B3F-93FF-B241-A8CC-88E182CBC191}" srcOrd="1" destOrd="0" presId="urn:microsoft.com/office/officeart/2005/8/layout/hProcess4"/>
    <dgm:cxn modelId="{17E9B36F-B19F-0A4B-B52E-4F669151ECBD}" type="presOf" srcId="{136A7F17-716C-1A40-B05C-66DC9343EB1F}" destId="{079A0B5B-F15E-4046-9140-9BDD7C7AACA6}" srcOrd="0" destOrd="0" presId="urn:microsoft.com/office/officeart/2005/8/layout/hProcess4"/>
    <dgm:cxn modelId="{A273417B-EDD0-AD4C-8126-FF54F7DBC1CF}" type="presOf" srcId="{572EE7DF-398B-A543-9D3E-3EA859DEEC12}" destId="{427D8EEB-2049-2648-AFC6-C22C20A27F4A}" srcOrd="0" destOrd="0" presId="urn:microsoft.com/office/officeart/2005/8/layout/hProcess4"/>
    <dgm:cxn modelId="{4182B97D-FBDB-804D-9BDA-CEE68B0568F1}" srcId="{B0FF0038-6463-BC40-898A-D61307F146A9}" destId="{F77A4EFE-0A6B-8345-8340-77B1A902EEE0}" srcOrd="1" destOrd="0" parTransId="{D4BF003D-EA09-864B-9501-78A7A7F9C785}" sibTransId="{235F8A43-61B8-1A4E-876F-2311ABEF2B98}"/>
    <dgm:cxn modelId="{B52B0E83-D188-9445-9FCC-E4EE96A618EC}" type="presOf" srcId="{02AA66DA-C627-DE4F-A739-0F7DFC9D933E}" destId="{36B41190-F35A-FA4E-BE30-2333622E25B8}" srcOrd="0" destOrd="0" presId="urn:microsoft.com/office/officeart/2005/8/layout/hProcess4"/>
    <dgm:cxn modelId="{77A7D689-5980-6C42-AFE2-BF990DC24B90}" type="presOf" srcId="{E4B73263-1453-AD48-978E-61B53AF7EB10}" destId="{26FC9599-7422-714F-B624-A5FFEAC53482}" srcOrd="1" destOrd="2" presId="urn:microsoft.com/office/officeart/2005/8/layout/hProcess4"/>
    <dgm:cxn modelId="{9C517C95-14FF-D149-BC77-A85A154F33FD}" srcId="{630159A6-ECE4-5543-B8E1-904441480A3A}" destId="{572EE7DF-398B-A543-9D3E-3EA859DEEC12}" srcOrd="0" destOrd="0" parTransId="{E21FE3DD-6B0A-4642-86B1-8147F147EEDB}" sibTransId="{0789279E-D7BC-8B49-A23D-8ADA0C3861CE}"/>
    <dgm:cxn modelId="{DA7D53A8-1501-C148-9FD3-84A0CB36A04D}" type="presOf" srcId="{F77A4EFE-0A6B-8345-8340-77B1A902EEE0}" destId="{825BAB85-B5AC-C240-B731-B8A3809F9D5A}" srcOrd="0" destOrd="1" presId="urn:microsoft.com/office/officeart/2005/8/layout/hProcess4"/>
    <dgm:cxn modelId="{67F727AF-BCD1-4040-BC15-ED2BD028E8A3}" type="presOf" srcId="{630159A6-ECE4-5543-B8E1-904441480A3A}" destId="{33A75B8A-063E-3442-9A98-7A55C4BAC8A9}" srcOrd="0" destOrd="0" presId="urn:microsoft.com/office/officeart/2005/8/layout/hProcess4"/>
    <dgm:cxn modelId="{1047AEC1-882D-B54F-B1B6-AEC81B8E4D1A}" srcId="{4763B453-3003-BE4B-BC65-35A6048C2A70}" destId="{630159A6-ECE4-5543-B8E1-904441480A3A}" srcOrd="0" destOrd="0" parTransId="{E5017DA0-3D4F-A24B-995A-94A1F5027FAD}" sibTransId="{02AA66DA-C627-DE4F-A739-0F7DFC9D933E}"/>
    <dgm:cxn modelId="{151DEACF-3419-0142-9291-268C45B0C4AC}" type="presOf" srcId="{A5EDDE4F-452F-B545-A52A-9B0A283818F9}" destId="{54341ACF-E68C-CA4B-900B-389E6B4A70FE}" srcOrd="0" destOrd="0" presId="urn:microsoft.com/office/officeart/2005/8/layout/hProcess4"/>
    <dgm:cxn modelId="{FA3D55D4-50DA-4C41-9028-FCE138BC0A91}" type="presOf" srcId="{8D48F462-CDD4-47FF-AFA5-FF602401AC42}" destId="{2F70247C-A04B-AD45-AC70-BE918C630478}" srcOrd="1" destOrd="1" presId="urn:microsoft.com/office/officeart/2005/8/layout/hProcess4"/>
    <dgm:cxn modelId="{95ADB6D5-9663-D04F-9550-BA2AE32A510F}" srcId="{A5EDDE4F-452F-B545-A52A-9B0A283818F9}" destId="{D17B0FC4-6C12-9740-ACB9-7B41414C444D}" srcOrd="0" destOrd="0" parTransId="{A3659257-24E3-584E-85B6-B250B54A1BBA}" sibTransId="{1D0E7A55-F337-E245-890C-86F2A8560208}"/>
    <dgm:cxn modelId="{B571FDD5-653F-E74E-84FF-C2BBDC4CE6C3}" type="presOf" srcId="{4763B453-3003-BE4B-BC65-35A6048C2A70}" destId="{61DB9F86-B90E-384E-866B-526AE45BE440}" srcOrd="0" destOrd="0" presId="urn:microsoft.com/office/officeart/2005/8/layout/hProcess4"/>
    <dgm:cxn modelId="{0CFA3EE7-B30E-114F-A8BE-227C7859F6A7}" srcId="{B0FF0038-6463-BC40-898A-D61307F146A9}" destId="{16AD8A2E-B1ED-994B-A720-8D85DB77A14E}" srcOrd="0" destOrd="0" parTransId="{741B6F3A-3550-3D44-99B3-8C932960E449}" sibTransId="{E13B2DF2-894F-5D46-A9B6-4078D489C551}"/>
    <dgm:cxn modelId="{E9249FF9-397A-4B4B-97DC-7B9AA5C32165}" srcId="{B0FF0038-6463-BC40-898A-D61307F146A9}" destId="{E4B73263-1453-AD48-978E-61B53AF7EB10}" srcOrd="2" destOrd="0" parTransId="{59729CCC-D5AD-BF40-8004-B607C848920B}" sibTransId="{0C8F943F-6D51-1F4A-A3EC-14DDC71D2C7B}"/>
    <dgm:cxn modelId="{59B9A8FE-E365-7B48-803A-15ACC19A5693}" type="presOf" srcId="{D17B0FC4-6C12-9740-ACB9-7B41414C444D}" destId="{E95E5B31-3BA2-A045-AC9E-494CFC95ED76}" srcOrd="0" destOrd="0" presId="urn:microsoft.com/office/officeart/2005/8/layout/hProcess4"/>
    <dgm:cxn modelId="{EA7E90ED-2CA5-E947-BF63-6A7429AFD9FD}" type="presParOf" srcId="{61DB9F86-B90E-384E-866B-526AE45BE440}" destId="{BCABF4FF-8D6D-074B-83D5-8A5C25F1BC94}" srcOrd="0" destOrd="0" presId="urn:microsoft.com/office/officeart/2005/8/layout/hProcess4"/>
    <dgm:cxn modelId="{653024C5-1D8F-6E44-B891-B67E8BE18978}" type="presParOf" srcId="{61DB9F86-B90E-384E-866B-526AE45BE440}" destId="{3B029B1F-A4F1-F14C-80EF-A08ADFEBA288}" srcOrd="1" destOrd="0" presId="urn:microsoft.com/office/officeart/2005/8/layout/hProcess4"/>
    <dgm:cxn modelId="{3BDE70A6-073B-854E-AD66-2F64423BFC88}" type="presParOf" srcId="{61DB9F86-B90E-384E-866B-526AE45BE440}" destId="{FAB08C7B-900D-7546-9604-6F738E9CE770}" srcOrd="2" destOrd="0" presId="urn:microsoft.com/office/officeart/2005/8/layout/hProcess4"/>
    <dgm:cxn modelId="{5E96974B-4E38-554C-9385-4873D1F63D6B}" type="presParOf" srcId="{FAB08C7B-900D-7546-9604-6F738E9CE770}" destId="{EDBF8DC1-6A00-2943-8D05-979BFAE404DC}" srcOrd="0" destOrd="0" presId="urn:microsoft.com/office/officeart/2005/8/layout/hProcess4"/>
    <dgm:cxn modelId="{63324E27-6EA5-D141-A070-4B853F8DE0CC}" type="presParOf" srcId="{EDBF8DC1-6A00-2943-8D05-979BFAE404DC}" destId="{14727BB0-445E-DA4D-9C9E-00F3B0710F73}" srcOrd="0" destOrd="0" presId="urn:microsoft.com/office/officeart/2005/8/layout/hProcess4"/>
    <dgm:cxn modelId="{C551A744-1169-0540-BC29-AED28EBC97BC}" type="presParOf" srcId="{EDBF8DC1-6A00-2943-8D05-979BFAE404DC}" destId="{427D8EEB-2049-2648-AFC6-C22C20A27F4A}" srcOrd="1" destOrd="0" presId="urn:microsoft.com/office/officeart/2005/8/layout/hProcess4"/>
    <dgm:cxn modelId="{6EB94BF1-3E43-DC49-93EB-CFD07C2B459C}" type="presParOf" srcId="{EDBF8DC1-6A00-2943-8D05-979BFAE404DC}" destId="{2F70247C-A04B-AD45-AC70-BE918C630478}" srcOrd="2" destOrd="0" presId="urn:microsoft.com/office/officeart/2005/8/layout/hProcess4"/>
    <dgm:cxn modelId="{38142C69-2EA5-E943-A4C6-C349ED063EC8}" type="presParOf" srcId="{EDBF8DC1-6A00-2943-8D05-979BFAE404DC}" destId="{33A75B8A-063E-3442-9A98-7A55C4BAC8A9}" srcOrd="3" destOrd="0" presId="urn:microsoft.com/office/officeart/2005/8/layout/hProcess4"/>
    <dgm:cxn modelId="{F9459B90-10F0-5744-B8BB-CF2561A2CEC1}" type="presParOf" srcId="{EDBF8DC1-6A00-2943-8D05-979BFAE404DC}" destId="{C571D011-0A28-9940-AF71-FA5AF3F2B7B4}" srcOrd="4" destOrd="0" presId="urn:microsoft.com/office/officeart/2005/8/layout/hProcess4"/>
    <dgm:cxn modelId="{26DB41EA-6166-8842-96A4-0AB900FB22DD}" type="presParOf" srcId="{FAB08C7B-900D-7546-9604-6F738E9CE770}" destId="{36B41190-F35A-FA4E-BE30-2333622E25B8}" srcOrd="1" destOrd="0" presId="urn:microsoft.com/office/officeart/2005/8/layout/hProcess4"/>
    <dgm:cxn modelId="{17D7F027-F95C-A842-84D6-9E0BD54264AD}" type="presParOf" srcId="{FAB08C7B-900D-7546-9604-6F738E9CE770}" destId="{D9F6B144-7ACD-0141-8EAB-F7E7DF936771}" srcOrd="2" destOrd="0" presId="urn:microsoft.com/office/officeart/2005/8/layout/hProcess4"/>
    <dgm:cxn modelId="{A0CBC087-0D99-4A45-9C36-08E5D6EB539F}" type="presParOf" srcId="{D9F6B144-7ACD-0141-8EAB-F7E7DF936771}" destId="{F79BD0B0-F83A-E04D-94D4-10790FC27832}" srcOrd="0" destOrd="0" presId="urn:microsoft.com/office/officeart/2005/8/layout/hProcess4"/>
    <dgm:cxn modelId="{208B6EAD-E84D-3B45-9847-F5F9E1CF55C0}" type="presParOf" srcId="{D9F6B144-7ACD-0141-8EAB-F7E7DF936771}" destId="{825BAB85-B5AC-C240-B731-B8A3809F9D5A}" srcOrd="1" destOrd="0" presId="urn:microsoft.com/office/officeart/2005/8/layout/hProcess4"/>
    <dgm:cxn modelId="{2070A4D7-AA3D-D643-B66A-6A5AA8B080D4}" type="presParOf" srcId="{D9F6B144-7ACD-0141-8EAB-F7E7DF936771}" destId="{26FC9599-7422-714F-B624-A5FFEAC53482}" srcOrd="2" destOrd="0" presId="urn:microsoft.com/office/officeart/2005/8/layout/hProcess4"/>
    <dgm:cxn modelId="{B97F3BD5-0399-744C-8416-5FF106E353FC}" type="presParOf" srcId="{D9F6B144-7ACD-0141-8EAB-F7E7DF936771}" destId="{40FD0C39-A57B-4746-83D5-D73CAC789D9D}" srcOrd="3" destOrd="0" presId="urn:microsoft.com/office/officeart/2005/8/layout/hProcess4"/>
    <dgm:cxn modelId="{502B8E55-7BD6-E546-BF4E-AE10266D044E}" type="presParOf" srcId="{D9F6B144-7ACD-0141-8EAB-F7E7DF936771}" destId="{20679EA1-1643-7743-A266-9F78A260C104}" srcOrd="4" destOrd="0" presId="urn:microsoft.com/office/officeart/2005/8/layout/hProcess4"/>
    <dgm:cxn modelId="{8B7EAA39-CF83-4046-9D00-7BFE72C27124}" type="presParOf" srcId="{FAB08C7B-900D-7546-9604-6F738E9CE770}" destId="{079A0B5B-F15E-4046-9140-9BDD7C7AACA6}" srcOrd="3" destOrd="0" presId="urn:microsoft.com/office/officeart/2005/8/layout/hProcess4"/>
    <dgm:cxn modelId="{1EA550BA-C775-AA43-96D5-5422EABFDA12}" type="presParOf" srcId="{FAB08C7B-900D-7546-9604-6F738E9CE770}" destId="{5AAC19E9-AE2B-CA48-8544-B8C2C4EFA8CC}" srcOrd="4" destOrd="0" presId="urn:microsoft.com/office/officeart/2005/8/layout/hProcess4"/>
    <dgm:cxn modelId="{193EC68B-ACAA-4F4F-9A54-DF71F28726AE}" type="presParOf" srcId="{5AAC19E9-AE2B-CA48-8544-B8C2C4EFA8CC}" destId="{19F59F81-2788-7E47-B3F8-3E32F0136CBE}" srcOrd="0" destOrd="0" presId="urn:microsoft.com/office/officeart/2005/8/layout/hProcess4"/>
    <dgm:cxn modelId="{2D265FB4-A705-0A4B-BCD2-D3AC369553F4}" type="presParOf" srcId="{5AAC19E9-AE2B-CA48-8544-B8C2C4EFA8CC}" destId="{E95E5B31-3BA2-A045-AC9E-494CFC95ED76}" srcOrd="1" destOrd="0" presId="urn:microsoft.com/office/officeart/2005/8/layout/hProcess4"/>
    <dgm:cxn modelId="{92BCFE68-93E3-D340-BFCB-4ACBBBD57A5A}" type="presParOf" srcId="{5AAC19E9-AE2B-CA48-8544-B8C2C4EFA8CC}" destId="{D6927B3F-93FF-B241-A8CC-88E182CBC191}" srcOrd="2" destOrd="0" presId="urn:microsoft.com/office/officeart/2005/8/layout/hProcess4"/>
    <dgm:cxn modelId="{5559A9E7-9945-C247-8786-66D2572B8F78}" type="presParOf" srcId="{5AAC19E9-AE2B-CA48-8544-B8C2C4EFA8CC}" destId="{54341ACF-E68C-CA4B-900B-389E6B4A70FE}" srcOrd="3" destOrd="0" presId="urn:microsoft.com/office/officeart/2005/8/layout/hProcess4"/>
    <dgm:cxn modelId="{102F8A4E-F4DF-4149-B4A5-8B85F924E5C3}" type="presParOf" srcId="{5AAC19E9-AE2B-CA48-8544-B8C2C4EFA8CC}" destId="{0F171057-04C2-DD4F-9621-9E7128365318}" srcOrd="4" destOrd="0" presId="urn:microsoft.com/office/officeart/2005/8/layout/hProcess4"/>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CAD4F6F-12DD-4936-88E4-E6593405DCB1}"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432A7359-68A8-4510-9A8A-AAD27EB04C00}">
      <dgm:prSet custT="1"/>
      <dgm:spPr>
        <a:noFill/>
        <a:ln w="38100" cmpd="thickThin">
          <a:solidFill>
            <a:schemeClr val="accent5">
              <a:lumMod val="75000"/>
            </a:schemeClr>
          </a:solidFill>
        </a:ln>
      </dgm:spPr>
      <dgm:t>
        <a:bodyPr/>
        <a:lstStyle/>
        <a:p>
          <a:r>
            <a:rPr lang="zh-CN" altLang="en-US" sz="2400" dirty="0">
              <a:solidFill>
                <a:sysClr val="windowText" lastClr="000000"/>
              </a:solidFill>
              <a:latin typeface="黑体" panose="02010609060101010101" pitchFamily="49" charset="-122"/>
              <a:ea typeface="黑体" panose="02010609060101010101" pitchFamily="49" charset="-122"/>
              <a:cs typeface="Times New Roman" panose="02020603050405020304" pitchFamily="18" charset="0"/>
            </a:rPr>
            <a:t>数据库设计时的推理检测</a:t>
          </a:r>
          <a:endParaRPr lang="zh-CN" sz="2400" dirty="0">
            <a:solidFill>
              <a:sysClr val="windowText" lastClr="000000"/>
            </a:solidFill>
            <a:latin typeface="黑体" panose="02010609060101010101" pitchFamily="49" charset="-122"/>
            <a:ea typeface="黑体" panose="02010609060101010101" pitchFamily="49" charset="-122"/>
            <a:cs typeface="Times New Roman" panose="02020603050405020304" pitchFamily="18" charset="0"/>
          </a:endParaRPr>
        </a:p>
      </dgm:t>
    </dgm:pt>
    <dgm:pt modelId="{565C6B46-5D57-44DD-B2FD-4CB6681B1B7F}" type="parTrans" cxnId="{EBA1799C-1E51-48D0-8E00-0B8755B846F6}">
      <dgm:prSet/>
      <dgm:spPr/>
      <dgm:t>
        <a:bodyPr/>
        <a:lstStyle/>
        <a:p>
          <a:endParaRPr lang="zh-CN" altLang="en-US"/>
        </a:p>
      </dgm:t>
    </dgm:pt>
    <dgm:pt modelId="{874C1AE5-3517-41E8-9BDB-C0F32E190EA2}" type="sibTrans" cxnId="{EBA1799C-1E51-48D0-8E00-0B8755B846F6}">
      <dgm:prSet/>
      <dgm:spPr/>
      <dgm:t>
        <a:bodyPr/>
        <a:lstStyle/>
        <a:p>
          <a:endParaRPr lang="zh-CN" altLang="en-US"/>
        </a:p>
      </dgm:t>
    </dgm:pt>
    <dgm:pt modelId="{236149D7-12EE-4154-9090-D955F08D81F3}">
      <dgm:prSet custT="1"/>
      <dgm:spPr>
        <a:solidFill>
          <a:schemeClr val="bg1">
            <a:alpha val="90000"/>
          </a:schemeClr>
        </a:solidFill>
        <a:ln>
          <a:solidFill>
            <a:schemeClr val="accent5">
              <a:lumMod val="60000"/>
              <a:lumOff val="40000"/>
            </a:schemeClr>
          </a:solidFill>
        </a:ln>
      </dgm:spPr>
      <dgm:t>
        <a:bodyPr/>
        <a:lstStyle/>
        <a:p>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这种方法通过修改数据库结构或改变访问控制机制等手段消除推理通道来防止推理</a:t>
          </a:r>
          <a:endParaRPr lang="zh-CN" sz="2000" dirty="0">
            <a:latin typeface="Times New Roman" panose="02020603050405020304" pitchFamily="18" charset="0"/>
            <a:ea typeface="黑体" panose="02010609060101010101" pitchFamily="49" charset="-122"/>
            <a:cs typeface="Times New Roman" panose="02020603050405020304" pitchFamily="18" charset="0"/>
          </a:endParaRPr>
        </a:p>
      </dgm:t>
    </dgm:pt>
    <dgm:pt modelId="{9236645B-0801-4FCA-B4E5-F4618CE28B12}" type="parTrans" cxnId="{BB296890-5E79-47BE-A921-27E71C0596D8}">
      <dgm:prSet/>
      <dgm:spPr/>
      <dgm:t>
        <a:bodyPr/>
        <a:lstStyle/>
        <a:p>
          <a:endParaRPr lang="zh-CN" altLang="en-US"/>
        </a:p>
      </dgm:t>
    </dgm:pt>
    <dgm:pt modelId="{C436B572-842B-4B3B-A4E7-F9F6903FE036}" type="sibTrans" cxnId="{BB296890-5E79-47BE-A921-27E71C0596D8}">
      <dgm:prSet/>
      <dgm:spPr/>
      <dgm:t>
        <a:bodyPr/>
        <a:lstStyle/>
        <a:p>
          <a:endParaRPr lang="zh-CN" altLang="en-US"/>
        </a:p>
      </dgm:t>
    </dgm:pt>
    <dgm:pt modelId="{54DCCE72-6E7B-4ED6-AF79-5E2ED6318C71}">
      <dgm:prSet custT="1"/>
      <dgm:spPr>
        <a:solidFill>
          <a:schemeClr val="bg1">
            <a:alpha val="90000"/>
          </a:schemeClr>
        </a:solidFill>
        <a:ln>
          <a:solidFill>
            <a:schemeClr val="accent5">
              <a:lumMod val="60000"/>
              <a:lumOff val="40000"/>
            </a:schemeClr>
          </a:solidFill>
        </a:ln>
      </dgm:spPr>
      <dgm:t>
        <a:bodyPr/>
        <a:lstStyle/>
        <a:p>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这类技术常常导致不必要的更严格的访问控制，从而降低了可用性</a:t>
          </a:r>
          <a:endParaRPr lang="zh-CN" sz="2000" dirty="0">
            <a:latin typeface="Times New Roman" panose="02020603050405020304" pitchFamily="18" charset="0"/>
            <a:ea typeface="黑体" panose="02010609060101010101" pitchFamily="49" charset="-122"/>
            <a:cs typeface="Times New Roman" panose="02020603050405020304" pitchFamily="18" charset="0"/>
          </a:endParaRPr>
        </a:p>
      </dgm:t>
    </dgm:pt>
    <dgm:pt modelId="{E67AD9B6-624A-4FD7-A416-40F2FCDBD0E3}" type="parTrans" cxnId="{E3333DFA-0BFC-4F4E-A1AA-959ECAB44BE3}">
      <dgm:prSet/>
      <dgm:spPr/>
      <dgm:t>
        <a:bodyPr/>
        <a:lstStyle/>
        <a:p>
          <a:endParaRPr lang="zh-CN" altLang="en-US"/>
        </a:p>
      </dgm:t>
    </dgm:pt>
    <dgm:pt modelId="{CBE6F2CA-DCB0-4B57-8AA4-83C91DDB4783}" type="sibTrans" cxnId="{E3333DFA-0BFC-4F4E-A1AA-959ECAB44BE3}">
      <dgm:prSet/>
      <dgm:spPr/>
      <dgm:t>
        <a:bodyPr/>
        <a:lstStyle/>
        <a:p>
          <a:endParaRPr lang="zh-CN" altLang="en-US"/>
        </a:p>
      </dgm:t>
    </dgm:pt>
    <dgm:pt modelId="{FE8F5DF0-5454-4668-B724-083F3BCA7F58}">
      <dgm:prSet custT="1"/>
      <dgm:spPr>
        <a:noFill/>
        <a:ln w="38100" cmpd="thickThin">
          <a:solidFill>
            <a:schemeClr val="accent5">
              <a:lumMod val="75000"/>
            </a:schemeClr>
          </a:solidFill>
        </a:ln>
      </dgm:spPr>
      <dgm:t>
        <a:bodyPr/>
        <a:lstStyle/>
        <a:p>
          <a:r>
            <a:rPr lang="zh-CN" altLang="en-US" sz="2400" dirty="0">
              <a:solidFill>
                <a:sysClr val="windowText" lastClr="000000"/>
              </a:solidFill>
              <a:latin typeface="黑体" panose="02010609060101010101" pitchFamily="49" charset="-122"/>
              <a:ea typeface="黑体" panose="02010609060101010101" pitchFamily="49" charset="-122"/>
              <a:cs typeface="Times New Roman" panose="02020603050405020304" pitchFamily="18" charset="0"/>
            </a:rPr>
            <a:t>查询时的推理检测</a:t>
          </a:r>
          <a:endParaRPr lang="zh-CN" sz="2400" dirty="0">
            <a:solidFill>
              <a:sysClr val="windowText" lastClr="000000"/>
            </a:solidFill>
            <a:latin typeface="黑体" panose="02010609060101010101" pitchFamily="49" charset="-122"/>
            <a:ea typeface="黑体" panose="02010609060101010101" pitchFamily="49" charset="-122"/>
            <a:cs typeface="Times New Roman" panose="02020603050405020304" pitchFamily="18" charset="0"/>
          </a:endParaRPr>
        </a:p>
      </dgm:t>
    </dgm:pt>
    <dgm:pt modelId="{1D9804D2-EEC5-439C-BDE7-10F07606DD8F}" type="parTrans" cxnId="{BC2C9F7C-1B16-4D75-818E-9D5195D3DC0F}">
      <dgm:prSet/>
      <dgm:spPr/>
      <dgm:t>
        <a:bodyPr/>
        <a:lstStyle/>
        <a:p>
          <a:endParaRPr lang="zh-CN" altLang="en-US"/>
        </a:p>
      </dgm:t>
    </dgm:pt>
    <dgm:pt modelId="{171F1B3A-6558-40B8-99F3-BB3E83CCE0A0}" type="sibTrans" cxnId="{BC2C9F7C-1B16-4D75-818E-9D5195D3DC0F}">
      <dgm:prSet/>
      <dgm:spPr/>
      <dgm:t>
        <a:bodyPr/>
        <a:lstStyle/>
        <a:p>
          <a:endParaRPr lang="zh-CN" altLang="en-US"/>
        </a:p>
      </dgm:t>
    </dgm:pt>
    <dgm:pt modelId="{042DAFAC-54B1-4A2B-8CD3-30A6F59B70C8}">
      <dgm:prSet custT="1"/>
      <dgm:spPr>
        <a:solidFill>
          <a:schemeClr val="bg1">
            <a:alpha val="90000"/>
          </a:schemeClr>
        </a:solidFill>
        <a:ln>
          <a:solidFill>
            <a:schemeClr val="accent5">
              <a:lumMod val="60000"/>
              <a:lumOff val="40000"/>
            </a:schemeClr>
          </a:solidFill>
        </a:ln>
      </dgm:spPr>
      <dgm:t>
        <a:bodyPr/>
        <a:lstStyle/>
        <a:p>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这种方法寻求在一个查询或一系列查询执行期间消除推理通道违例</a:t>
          </a:r>
        </a:p>
      </dgm:t>
    </dgm:pt>
    <dgm:pt modelId="{C64E5A7F-C697-44CC-977A-03B9A0D2D34A}" type="parTrans" cxnId="{5E93060E-1483-41D9-8632-C3BE1D8E3A82}">
      <dgm:prSet/>
      <dgm:spPr/>
      <dgm:t>
        <a:bodyPr/>
        <a:lstStyle/>
        <a:p>
          <a:endParaRPr lang="zh-CN" altLang="en-US"/>
        </a:p>
      </dgm:t>
    </dgm:pt>
    <dgm:pt modelId="{B2150FB2-5478-4F36-93D1-B08A9C29BB37}" type="sibTrans" cxnId="{5E93060E-1483-41D9-8632-C3BE1D8E3A82}">
      <dgm:prSet/>
      <dgm:spPr/>
      <dgm:t>
        <a:bodyPr/>
        <a:lstStyle/>
        <a:p>
          <a:endParaRPr lang="zh-CN" altLang="en-US"/>
        </a:p>
      </dgm:t>
    </dgm:pt>
    <dgm:pt modelId="{7A00A2AC-4982-4B2D-BE83-3BC72CB878F4}">
      <dgm:prSet custT="1"/>
      <dgm:spPr>
        <a:solidFill>
          <a:schemeClr val="bg1">
            <a:alpha val="90000"/>
          </a:schemeClr>
        </a:solidFill>
        <a:ln>
          <a:solidFill>
            <a:schemeClr val="accent5">
              <a:lumMod val="60000"/>
              <a:lumOff val="40000"/>
            </a:schemeClr>
          </a:solidFill>
        </a:ln>
      </dgm:spPr>
      <dgm:t>
        <a:bodyPr/>
        <a:lstStyle/>
        <a:p>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如果发现了推理通道，查询就被拒绝或修改</a:t>
          </a:r>
        </a:p>
      </dgm:t>
    </dgm:pt>
    <dgm:pt modelId="{4475A5B0-E59C-4DE7-AC21-582CE3830B79}" type="parTrans" cxnId="{40D98FDB-4C6A-474C-B920-6DA22481C548}">
      <dgm:prSet/>
      <dgm:spPr/>
      <dgm:t>
        <a:bodyPr/>
        <a:lstStyle/>
        <a:p>
          <a:endParaRPr lang="zh-CN" altLang="en-US"/>
        </a:p>
      </dgm:t>
    </dgm:pt>
    <dgm:pt modelId="{D4BF2608-C535-4792-B033-49F3DF50A88A}" type="sibTrans" cxnId="{40D98FDB-4C6A-474C-B920-6DA22481C548}">
      <dgm:prSet/>
      <dgm:spPr/>
      <dgm:t>
        <a:bodyPr/>
        <a:lstStyle/>
        <a:p>
          <a:endParaRPr lang="zh-CN" altLang="en-US"/>
        </a:p>
      </dgm:t>
    </dgm:pt>
    <dgm:pt modelId="{4FC264ED-989D-41CF-BE9A-E84DDB6D62FF}" type="pres">
      <dgm:prSet presAssocID="{6CAD4F6F-12DD-4936-88E4-E6593405DCB1}" presName="Name0" presStyleCnt="0">
        <dgm:presLayoutVars>
          <dgm:dir/>
          <dgm:animLvl val="lvl"/>
          <dgm:resizeHandles val="exact"/>
        </dgm:presLayoutVars>
      </dgm:prSet>
      <dgm:spPr/>
    </dgm:pt>
    <dgm:pt modelId="{B9B918F6-2419-40C5-8F5E-FDE7D8A0DC0E}" type="pres">
      <dgm:prSet presAssocID="{432A7359-68A8-4510-9A8A-AAD27EB04C00}" presName="linNode" presStyleCnt="0"/>
      <dgm:spPr/>
    </dgm:pt>
    <dgm:pt modelId="{175992FB-81F3-4A25-88FC-452003878905}" type="pres">
      <dgm:prSet presAssocID="{432A7359-68A8-4510-9A8A-AAD27EB04C00}" presName="parentText" presStyleLbl="node1" presStyleIdx="0" presStyleCnt="2" custScaleX="56359">
        <dgm:presLayoutVars>
          <dgm:chMax val="1"/>
          <dgm:bulletEnabled val="1"/>
        </dgm:presLayoutVars>
      </dgm:prSet>
      <dgm:spPr/>
    </dgm:pt>
    <dgm:pt modelId="{3199F239-1996-46A7-8A58-56E589EF32EA}" type="pres">
      <dgm:prSet presAssocID="{432A7359-68A8-4510-9A8A-AAD27EB04C00}" presName="descendantText" presStyleLbl="alignAccFollowNode1" presStyleIdx="0" presStyleCnt="2" custScaleX="105133" custScaleY="117110">
        <dgm:presLayoutVars>
          <dgm:bulletEnabled val="1"/>
        </dgm:presLayoutVars>
      </dgm:prSet>
      <dgm:spPr/>
    </dgm:pt>
    <dgm:pt modelId="{38B24E88-BAC8-4B2B-A4E0-65E8DD70288E}" type="pres">
      <dgm:prSet presAssocID="{874C1AE5-3517-41E8-9BDB-C0F32E190EA2}" presName="sp" presStyleCnt="0"/>
      <dgm:spPr/>
    </dgm:pt>
    <dgm:pt modelId="{86721514-9782-4B7A-B91B-3BAFC3565AE4}" type="pres">
      <dgm:prSet presAssocID="{FE8F5DF0-5454-4668-B724-083F3BCA7F58}" presName="linNode" presStyleCnt="0"/>
      <dgm:spPr/>
    </dgm:pt>
    <dgm:pt modelId="{9B57FBF9-F0AC-4860-AC2E-3851A0AAAD02}" type="pres">
      <dgm:prSet presAssocID="{FE8F5DF0-5454-4668-B724-083F3BCA7F58}" presName="parentText" presStyleLbl="node1" presStyleIdx="1" presStyleCnt="2" custScaleX="56359">
        <dgm:presLayoutVars>
          <dgm:chMax val="1"/>
          <dgm:bulletEnabled val="1"/>
        </dgm:presLayoutVars>
      </dgm:prSet>
      <dgm:spPr/>
    </dgm:pt>
    <dgm:pt modelId="{C97EA34D-2B20-4A2E-B89E-F0B07DDC75FD}" type="pres">
      <dgm:prSet presAssocID="{FE8F5DF0-5454-4668-B724-083F3BCA7F58}" presName="descendantText" presStyleLbl="alignAccFollowNode1" presStyleIdx="1" presStyleCnt="2" custScaleX="105133" custScaleY="117110">
        <dgm:presLayoutVars>
          <dgm:bulletEnabled val="1"/>
        </dgm:presLayoutVars>
      </dgm:prSet>
      <dgm:spPr/>
    </dgm:pt>
  </dgm:ptLst>
  <dgm:cxnLst>
    <dgm:cxn modelId="{E3B38101-2175-4A49-83D8-2BB4E970290B}" type="presOf" srcId="{FE8F5DF0-5454-4668-B724-083F3BCA7F58}" destId="{9B57FBF9-F0AC-4860-AC2E-3851A0AAAD02}" srcOrd="0" destOrd="0" presId="urn:microsoft.com/office/officeart/2005/8/layout/vList5"/>
    <dgm:cxn modelId="{5E93060E-1483-41D9-8632-C3BE1D8E3A82}" srcId="{FE8F5DF0-5454-4668-B724-083F3BCA7F58}" destId="{042DAFAC-54B1-4A2B-8CD3-30A6F59B70C8}" srcOrd="0" destOrd="0" parTransId="{C64E5A7F-C697-44CC-977A-03B9A0D2D34A}" sibTransId="{B2150FB2-5478-4F36-93D1-B08A9C29BB37}"/>
    <dgm:cxn modelId="{87359967-5AA7-4E54-AFA0-46D9D85197CC}" type="presOf" srcId="{432A7359-68A8-4510-9A8A-AAD27EB04C00}" destId="{175992FB-81F3-4A25-88FC-452003878905}" srcOrd="0" destOrd="0" presId="urn:microsoft.com/office/officeart/2005/8/layout/vList5"/>
    <dgm:cxn modelId="{A5957A6D-D2C3-4146-BD0B-753E3C73111A}" type="presOf" srcId="{236149D7-12EE-4154-9090-D955F08D81F3}" destId="{3199F239-1996-46A7-8A58-56E589EF32EA}" srcOrd="0" destOrd="0" presId="urn:microsoft.com/office/officeart/2005/8/layout/vList5"/>
    <dgm:cxn modelId="{BC2C9F7C-1B16-4D75-818E-9D5195D3DC0F}" srcId="{6CAD4F6F-12DD-4936-88E4-E6593405DCB1}" destId="{FE8F5DF0-5454-4668-B724-083F3BCA7F58}" srcOrd="1" destOrd="0" parTransId="{1D9804D2-EEC5-439C-BDE7-10F07606DD8F}" sibTransId="{171F1B3A-6558-40B8-99F3-BB3E83CCE0A0}"/>
    <dgm:cxn modelId="{BB296890-5E79-47BE-A921-27E71C0596D8}" srcId="{432A7359-68A8-4510-9A8A-AAD27EB04C00}" destId="{236149D7-12EE-4154-9090-D955F08D81F3}" srcOrd="0" destOrd="0" parTransId="{9236645B-0801-4FCA-B4E5-F4618CE28B12}" sibTransId="{C436B572-842B-4B3B-A4E7-F9F6903FE036}"/>
    <dgm:cxn modelId="{EBA1799C-1E51-48D0-8E00-0B8755B846F6}" srcId="{6CAD4F6F-12DD-4936-88E4-E6593405DCB1}" destId="{432A7359-68A8-4510-9A8A-AAD27EB04C00}" srcOrd="0" destOrd="0" parTransId="{565C6B46-5D57-44DD-B2FD-4CB6681B1B7F}" sibTransId="{874C1AE5-3517-41E8-9BDB-C0F32E190EA2}"/>
    <dgm:cxn modelId="{F79813B8-2C52-4B11-93AE-48E2DE7C3FDF}" type="presOf" srcId="{54DCCE72-6E7B-4ED6-AF79-5E2ED6318C71}" destId="{3199F239-1996-46A7-8A58-56E589EF32EA}" srcOrd="0" destOrd="1" presId="urn:microsoft.com/office/officeart/2005/8/layout/vList5"/>
    <dgm:cxn modelId="{55C9EEC2-4C26-4D1E-9074-4C20437F81CD}" type="presOf" srcId="{6CAD4F6F-12DD-4936-88E4-E6593405DCB1}" destId="{4FC264ED-989D-41CF-BE9A-E84DDB6D62FF}" srcOrd="0" destOrd="0" presId="urn:microsoft.com/office/officeart/2005/8/layout/vList5"/>
    <dgm:cxn modelId="{0A5A8ADA-3992-4942-A3A3-0608CF3C6CC6}" type="presOf" srcId="{7A00A2AC-4982-4B2D-BE83-3BC72CB878F4}" destId="{C97EA34D-2B20-4A2E-B89E-F0B07DDC75FD}" srcOrd="0" destOrd="1" presId="urn:microsoft.com/office/officeart/2005/8/layout/vList5"/>
    <dgm:cxn modelId="{40D98FDB-4C6A-474C-B920-6DA22481C548}" srcId="{FE8F5DF0-5454-4668-B724-083F3BCA7F58}" destId="{7A00A2AC-4982-4B2D-BE83-3BC72CB878F4}" srcOrd="1" destOrd="0" parTransId="{4475A5B0-E59C-4DE7-AC21-582CE3830B79}" sibTransId="{D4BF2608-C535-4792-B033-49F3DF50A88A}"/>
    <dgm:cxn modelId="{96F7DDED-A979-48D2-A2E6-63B89F6D980C}" type="presOf" srcId="{042DAFAC-54B1-4A2B-8CD3-30A6F59B70C8}" destId="{C97EA34D-2B20-4A2E-B89E-F0B07DDC75FD}" srcOrd="0" destOrd="0" presId="urn:microsoft.com/office/officeart/2005/8/layout/vList5"/>
    <dgm:cxn modelId="{E3333DFA-0BFC-4F4E-A1AA-959ECAB44BE3}" srcId="{432A7359-68A8-4510-9A8A-AAD27EB04C00}" destId="{54DCCE72-6E7B-4ED6-AF79-5E2ED6318C71}" srcOrd="1" destOrd="0" parTransId="{E67AD9B6-624A-4FD7-A416-40F2FCDBD0E3}" sibTransId="{CBE6F2CA-DCB0-4B57-8AA4-83C91DDB4783}"/>
    <dgm:cxn modelId="{F400ED6C-8FB8-4C6E-95C9-52343C93C0C1}" type="presParOf" srcId="{4FC264ED-989D-41CF-BE9A-E84DDB6D62FF}" destId="{B9B918F6-2419-40C5-8F5E-FDE7D8A0DC0E}" srcOrd="0" destOrd="0" presId="urn:microsoft.com/office/officeart/2005/8/layout/vList5"/>
    <dgm:cxn modelId="{89F02239-97C1-4EC4-84CD-90AB731EE824}" type="presParOf" srcId="{B9B918F6-2419-40C5-8F5E-FDE7D8A0DC0E}" destId="{175992FB-81F3-4A25-88FC-452003878905}" srcOrd="0" destOrd="0" presId="urn:microsoft.com/office/officeart/2005/8/layout/vList5"/>
    <dgm:cxn modelId="{4419E575-8AD6-438C-9C20-18092FBC2AC5}" type="presParOf" srcId="{B9B918F6-2419-40C5-8F5E-FDE7D8A0DC0E}" destId="{3199F239-1996-46A7-8A58-56E589EF32EA}" srcOrd="1" destOrd="0" presId="urn:microsoft.com/office/officeart/2005/8/layout/vList5"/>
    <dgm:cxn modelId="{10ACE9C8-B09B-41FE-8D1E-407C45AF450B}" type="presParOf" srcId="{4FC264ED-989D-41CF-BE9A-E84DDB6D62FF}" destId="{38B24E88-BAC8-4B2B-A4E0-65E8DD70288E}" srcOrd="1" destOrd="0" presId="urn:microsoft.com/office/officeart/2005/8/layout/vList5"/>
    <dgm:cxn modelId="{4C651C52-5ADC-4E4C-A160-170993EC2C55}" type="presParOf" srcId="{4FC264ED-989D-41CF-BE9A-E84DDB6D62FF}" destId="{86721514-9782-4B7A-B91B-3BAFC3565AE4}" srcOrd="2" destOrd="0" presId="urn:microsoft.com/office/officeart/2005/8/layout/vList5"/>
    <dgm:cxn modelId="{F4276500-D16F-45C2-8951-D4FFDC416FED}" type="presParOf" srcId="{86721514-9782-4B7A-B91B-3BAFC3565AE4}" destId="{9B57FBF9-F0AC-4860-AC2E-3851A0AAAD02}" srcOrd="0" destOrd="0" presId="urn:microsoft.com/office/officeart/2005/8/layout/vList5"/>
    <dgm:cxn modelId="{859C0BF7-4993-47EB-8A17-333C22CA11B3}" type="presParOf" srcId="{86721514-9782-4B7A-B91B-3BAFC3565AE4}" destId="{C97EA34D-2B20-4A2E-B89E-F0B07DDC75FD}"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0DA593-D195-2F44-959F-64157309109A}">
      <dsp:nvSpPr>
        <dsp:cNvPr id="0" name=""/>
        <dsp:cNvSpPr/>
      </dsp:nvSpPr>
      <dsp:spPr>
        <a:xfrm>
          <a:off x="3752592" y="2372929"/>
          <a:ext cx="1974051" cy="1974051"/>
        </a:xfrm>
        <a:prstGeom prst="roundRect">
          <a:avLst/>
        </a:prstGeom>
        <a:no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数据库安全始终没有跟上数据库应用发展步伐的原因：</a:t>
          </a:r>
          <a:endParaRPr lang="en-US" sz="20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dsp:txBody>
      <dsp:txXfrm>
        <a:off x="3848957" y="2469294"/>
        <a:ext cx="1781321" cy="1781321"/>
      </dsp:txXfrm>
    </dsp:sp>
    <dsp:sp modelId="{7813BD15-78C2-E642-A120-326C1AFD9315}">
      <dsp:nvSpPr>
        <dsp:cNvPr id="0" name=""/>
        <dsp:cNvSpPr/>
      </dsp:nvSpPr>
      <dsp:spPr>
        <a:xfrm rot="16220146">
          <a:off x="4431504" y="2057186"/>
          <a:ext cx="631496" cy="0"/>
        </a:xfrm>
        <a:custGeom>
          <a:avLst/>
          <a:gdLst/>
          <a:ahLst/>
          <a:cxnLst/>
          <a:rect l="0" t="0" r="0" b="0"/>
          <a:pathLst>
            <a:path>
              <a:moveTo>
                <a:pt x="0" y="0"/>
              </a:moveTo>
              <a:lnTo>
                <a:pt x="631496" y="0"/>
              </a:lnTo>
            </a:path>
          </a:pathLst>
        </a:custGeom>
        <a:noFill/>
        <a:ln w="19050" cap="flat" cmpd="sng" algn="ctr">
          <a:solidFill>
            <a:schemeClr val="accent5">
              <a:lumMod val="60000"/>
              <a:lumOff val="40000"/>
            </a:schemeClr>
          </a:solidFill>
          <a:prstDash val="solid"/>
          <a:miter lim="800000"/>
        </a:ln>
        <a:effectLst/>
      </dsp:spPr>
      <dsp:style>
        <a:lnRef idx="1">
          <a:scrgbClr r="0" g="0" b="0"/>
        </a:lnRef>
        <a:fillRef idx="0">
          <a:scrgbClr r="0" g="0" b="0"/>
        </a:fillRef>
        <a:effectRef idx="0">
          <a:scrgbClr r="0" g="0" b="0"/>
        </a:effectRef>
        <a:fontRef idx="minor"/>
      </dsp:style>
    </dsp:sp>
    <dsp:sp modelId="{B4ED5751-08AC-0F4D-8C7F-3102335CDC0B}">
      <dsp:nvSpPr>
        <dsp:cNvPr id="0" name=""/>
        <dsp:cNvSpPr/>
      </dsp:nvSpPr>
      <dsp:spPr>
        <a:xfrm>
          <a:off x="3449105" y="418895"/>
          <a:ext cx="2607746" cy="1322548"/>
        </a:xfrm>
        <a:prstGeom prst="roundRect">
          <a:avLst/>
        </a:prstGeom>
        <a:no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rtl="0">
            <a:lnSpc>
              <a:spcPct val="90000"/>
            </a:lnSpc>
            <a:spcBef>
              <a:spcPct val="0"/>
            </a:spcBef>
            <a:spcAft>
              <a:spcPct val="35000"/>
            </a:spcAft>
            <a:buNone/>
          </a:pPr>
          <a:r>
            <a:rPr lang="zh-CN" altLang="en-US" sz="18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现代数据库管理系统的复杂程度与用于保护这些系统的安全技术是极为不匹配的</a:t>
          </a:r>
          <a:endParaRPr lang="en-US" sz="18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dsp:txBody>
      <dsp:txXfrm>
        <a:off x="3513666" y="483456"/>
        <a:ext cx="2478624" cy="1193426"/>
      </dsp:txXfrm>
    </dsp:sp>
    <dsp:sp modelId="{7988C636-C498-DE4F-907E-60D7F2CEEA99}">
      <dsp:nvSpPr>
        <dsp:cNvPr id="0" name=""/>
        <dsp:cNvSpPr/>
      </dsp:nvSpPr>
      <dsp:spPr>
        <a:xfrm rot="20289887">
          <a:off x="5716034" y="2909467"/>
          <a:ext cx="295757" cy="0"/>
        </a:xfrm>
        <a:custGeom>
          <a:avLst/>
          <a:gdLst/>
          <a:ahLst/>
          <a:cxnLst/>
          <a:rect l="0" t="0" r="0" b="0"/>
          <a:pathLst>
            <a:path>
              <a:moveTo>
                <a:pt x="0" y="0"/>
              </a:moveTo>
              <a:lnTo>
                <a:pt x="295757" y="0"/>
              </a:lnTo>
            </a:path>
          </a:pathLst>
        </a:custGeom>
        <a:noFill/>
        <a:ln w="19050" cap="flat" cmpd="sng" algn="ctr">
          <a:solidFill>
            <a:schemeClr val="accent5">
              <a:lumMod val="60000"/>
              <a:lumOff val="40000"/>
            </a:schemeClr>
          </a:solidFill>
          <a:prstDash val="solid"/>
          <a:miter lim="800000"/>
        </a:ln>
        <a:effectLst/>
      </dsp:spPr>
      <dsp:style>
        <a:lnRef idx="1">
          <a:scrgbClr r="0" g="0" b="0"/>
        </a:lnRef>
        <a:fillRef idx="0">
          <a:scrgbClr r="0" g="0" b="0"/>
        </a:fillRef>
        <a:effectRef idx="0">
          <a:scrgbClr r="0" g="0" b="0"/>
        </a:effectRef>
        <a:fontRef idx="minor"/>
      </dsp:style>
    </dsp:sp>
    <dsp:sp modelId="{44D1F416-BEF4-AC4F-AB25-3F8D1766725E}">
      <dsp:nvSpPr>
        <dsp:cNvPr id="0" name=""/>
        <dsp:cNvSpPr/>
      </dsp:nvSpPr>
      <dsp:spPr>
        <a:xfrm>
          <a:off x="6001182" y="1681457"/>
          <a:ext cx="2253259" cy="1443170"/>
        </a:xfrm>
        <a:prstGeom prst="roundRect">
          <a:avLst/>
        </a:prstGeom>
        <a:no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rtl="0">
            <a:lnSpc>
              <a:spcPct val="90000"/>
            </a:lnSpc>
            <a:spcBef>
              <a:spcPct val="0"/>
            </a:spcBef>
            <a:spcAft>
              <a:spcPct val="35000"/>
            </a:spcAft>
            <a:buNone/>
          </a:pPr>
          <a:r>
            <a:rPr lang="zh-CN" altLang="en-US" sz="18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数据库系统拥有非常成熟的交互协议，被称为结构化查询语言（</a:t>
          </a:r>
          <a:r>
            <a:rPr lang="en-US" altLang="zh-CN" sz="18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SQL</a:t>
          </a:r>
          <a:r>
            <a:rPr lang="zh-CN" altLang="en-US" sz="18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），同时也十分复杂</a:t>
          </a:r>
          <a:endParaRPr lang="en-US" sz="18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dsp:txBody>
      <dsp:txXfrm>
        <a:off x="6071632" y="1751907"/>
        <a:ext cx="2112359" cy="1302270"/>
      </dsp:txXfrm>
    </dsp:sp>
    <dsp:sp modelId="{D24FE0B0-EFA2-D542-B40A-F37DBDF73E06}">
      <dsp:nvSpPr>
        <dsp:cNvPr id="0" name=""/>
        <dsp:cNvSpPr/>
      </dsp:nvSpPr>
      <dsp:spPr>
        <a:xfrm rot="1855678">
          <a:off x="5698633" y="4052580"/>
          <a:ext cx="393993" cy="0"/>
        </a:xfrm>
        <a:custGeom>
          <a:avLst/>
          <a:gdLst/>
          <a:ahLst/>
          <a:cxnLst/>
          <a:rect l="0" t="0" r="0" b="0"/>
          <a:pathLst>
            <a:path>
              <a:moveTo>
                <a:pt x="0" y="0"/>
              </a:moveTo>
              <a:lnTo>
                <a:pt x="393993" y="0"/>
              </a:lnTo>
            </a:path>
          </a:pathLst>
        </a:custGeom>
        <a:noFill/>
        <a:ln w="19050" cap="flat" cmpd="sng" algn="ctr">
          <a:solidFill>
            <a:schemeClr val="accent5">
              <a:lumMod val="60000"/>
              <a:lumOff val="40000"/>
            </a:schemeClr>
          </a:solidFill>
          <a:prstDash val="solid"/>
          <a:miter lim="800000"/>
        </a:ln>
        <a:effectLst/>
      </dsp:spPr>
      <dsp:style>
        <a:lnRef idx="1">
          <a:scrgbClr r="0" g="0" b="0"/>
        </a:lnRef>
        <a:fillRef idx="0">
          <a:scrgbClr r="0" g="0" b="0"/>
        </a:fillRef>
        <a:effectRef idx="0">
          <a:scrgbClr r="0" g="0" b="0"/>
        </a:effectRef>
        <a:fontRef idx="minor"/>
      </dsp:style>
    </dsp:sp>
    <dsp:sp modelId="{8C0F155D-048D-5348-A9BB-D8A579D1252F}">
      <dsp:nvSpPr>
        <dsp:cNvPr id="0" name=""/>
        <dsp:cNvSpPr/>
      </dsp:nvSpPr>
      <dsp:spPr>
        <a:xfrm>
          <a:off x="6064617" y="4044825"/>
          <a:ext cx="2147899" cy="1504923"/>
        </a:xfrm>
        <a:prstGeom prst="roundRect">
          <a:avLst/>
        </a:prstGeom>
        <a:no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rtl="0">
            <a:lnSpc>
              <a:spcPct val="90000"/>
            </a:lnSpc>
            <a:spcBef>
              <a:spcPct val="0"/>
            </a:spcBef>
            <a:spcAft>
              <a:spcPct val="35000"/>
            </a:spcAft>
            <a:buNone/>
          </a:pPr>
          <a:r>
            <a:rPr lang="zh-CN" altLang="en-US" sz="18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有效的保证数据库安全需要在全面理解</a:t>
          </a:r>
          <a:r>
            <a:rPr lang="en-US" altLang="zh-CN" sz="18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SQL</a:t>
          </a:r>
          <a:r>
            <a:rPr lang="zh-CN" altLang="en-US" sz="18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存在的弱点的基础上，制定适当的安全策略</a:t>
          </a:r>
          <a:endParaRPr lang="en-US" sz="18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dsp:txBody>
      <dsp:txXfrm>
        <a:off x="6138081" y="4118289"/>
        <a:ext cx="2000971" cy="1357995"/>
      </dsp:txXfrm>
    </dsp:sp>
    <dsp:sp modelId="{981D5CA6-F177-CB4C-9966-05BD50D15216}">
      <dsp:nvSpPr>
        <dsp:cNvPr id="0" name=""/>
        <dsp:cNvSpPr/>
      </dsp:nvSpPr>
      <dsp:spPr>
        <a:xfrm rot="5298402">
          <a:off x="4531213" y="4591691"/>
          <a:ext cx="489634" cy="0"/>
        </a:xfrm>
        <a:custGeom>
          <a:avLst/>
          <a:gdLst/>
          <a:ahLst/>
          <a:cxnLst/>
          <a:rect l="0" t="0" r="0" b="0"/>
          <a:pathLst>
            <a:path>
              <a:moveTo>
                <a:pt x="0" y="0"/>
              </a:moveTo>
              <a:lnTo>
                <a:pt x="489634" y="0"/>
              </a:lnTo>
            </a:path>
          </a:pathLst>
        </a:custGeom>
        <a:noFill/>
        <a:ln w="19050" cap="flat" cmpd="sng" algn="ctr">
          <a:solidFill>
            <a:schemeClr val="accent5">
              <a:lumMod val="60000"/>
              <a:lumOff val="40000"/>
            </a:schemeClr>
          </a:solidFill>
          <a:prstDash val="solid"/>
          <a:miter lim="800000"/>
        </a:ln>
        <a:effectLst/>
      </dsp:spPr>
      <dsp:style>
        <a:lnRef idx="1">
          <a:scrgbClr r="0" g="0" b="0"/>
        </a:lnRef>
        <a:fillRef idx="0">
          <a:scrgbClr r="0" g="0" b="0"/>
        </a:fillRef>
        <a:effectRef idx="0">
          <a:scrgbClr r="0" g="0" b="0"/>
        </a:effectRef>
        <a:fontRef idx="minor"/>
      </dsp:style>
    </dsp:sp>
    <dsp:sp modelId="{B380454B-E352-2E49-86E8-9EA9A0B200E5}">
      <dsp:nvSpPr>
        <dsp:cNvPr id="0" name=""/>
        <dsp:cNvSpPr/>
      </dsp:nvSpPr>
      <dsp:spPr>
        <a:xfrm>
          <a:off x="3688364" y="4836401"/>
          <a:ext cx="2237810" cy="1624011"/>
        </a:xfrm>
        <a:prstGeom prst="roundRect">
          <a:avLst/>
        </a:prstGeom>
        <a:no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rtl="0">
            <a:lnSpc>
              <a:spcPct val="90000"/>
            </a:lnSpc>
            <a:spcBef>
              <a:spcPct val="0"/>
            </a:spcBef>
            <a:spcAft>
              <a:spcPct val="35000"/>
            </a:spcAft>
            <a:buNone/>
          </a:pPr>
          <a:r>
            <a:rPr lang="zh-CN" altLang="en-US" sz="18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一个组织或机构通常缺少专职的数据库管理人员，这样的后果是安全需求与安全保障能力的不匹配</a:t>
          </a:r>
          <a:endParaRPr lang="en-US" sz="18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dsp:txBody>
      <dsp:txXfrm>
        <a:off x="3767642" y="4915679"/>
        <a:ext cx="2079254" cy="1465455"/>
      </dsp:txXfrm>
    </dsp:sp>
    <dsp:sp modelId="{53F6C763-2619-1D48-89BC-89F2F9890BAF}">
      <dsp:nvSpPr>
        <dsp:cNvPr id="0" name=""/>
        <dsp:cNvSpPr/>
      </dsp:nvSpPr>
      <dsp:spPr>
        <a:xfrm rot="9446713">
          <a:off x="3379824" y="3844234"/>
          <a:ext cx="387591" cy="0"/>
        </a:xfrm>
        <a:custGeom>
          <a:avLst/>
          <a:gdLst/>
          <a:ahLst/>
          <a:cxnLst/>
          <a:rect l="0" t="0" r="0" b="0"/>
          <a:pathLst>
            <a:path>
              <a:moveTo>
                <a:pt x="0" y="0"/>
              </a:moveTo>
              <a:lnTo>
                <a:pt x="387591" y="0"/>
              </a:lnTo>
            </a:path>
          </a:pathLst>
        </a:custGeom>
        <a:noFill/>
        <a:ln w="19050" cap="flat" cmpd="sng" algn="ctr">
          <a:solidFill>
            <a:schemeClr val="accent5">
              <a:lumMod val="60000"/>
              <a:lumOff val="40000"/>
            </a:schemeClr>
          </a:solidFill>
          <a:prstDash val="solid"/>
          <a:miter lim="800000"/>
        </a:ln>
        <a:effectLst/>
      </dsp:spPr>
      <dsp:style>
        <a:lnRef idx="1">
          <a:scrgbClr r="0" g="0" b="0"/>
        </a:lnRef>
        <a:fillRef idx="0">
          <a:scrgbClr r="0" g="0" b="0"/>
        </a:fillRef>
        <a:effectRef idx="0">
          <a:scrgbClr r="0" g="0" b="0"/>
        </a:effectRef>
        <a:fontRef idx="minor"/>
      </dsp:style>
    </dsp:sp>
    <dsp:sp modelId="{157D8C92-4FA3-294C-B685-92B4EF6825F5}">
      <dsp:nvSpPr>
        <dsp:cNvPr id="0" name=""/>
        <dsp:cNvSpPr/>
      </dsp:nvSpPr>
      <dsp:spPr>
        <a:xfrm>
          <a:off x="152177" y="3791971"/>
          <a:ext cx="3242468" cy="1599900"/>
        </a:xfrm>
        <a:prstGeom prst="roundRect">
          <a:avLst/>
        </a:prstGeom>
        <a:no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rtl="0">
            <a:lnSpc>
              <a:spcPct val="90000"/>
            </a:lnSpc>
            <a:spcBef>
              <a:spcPct val="0"/>
            </a:spcBef>
            <a:spcAft>
              <a:spcPct val="35000"/>
            </a:spcAft>
            <a:buNone/>
          </a:pPr>
          <a:r>
            <a:rPr lang="zh-CN" altLang="en-US" sz="18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大多数企业环境是由多种数据库平台、企业平台和操作系统平台构成的一个异构环境，这在很大程度上增加了安全管理人员进行安全管理的难度</a:t>
          </a:r>
          <a:endParaRPr lang="en-US" sz="18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dsp:txBody>
      <dsp:txXfrm>
        <a:off x="230278" y="3870072"/>
        <a:ext cx="3086266" cy="1443698"/>
      </dsp:txXfrm>
    </dsp:sp>
    <dsp:sp modelId="{D4BE5FCD-7508-954C-BD26-19EC4511F77E}">
      <dsp:nvSpPr>
        <dsp:cNvPr id="0" name=""/>
        <dsp:cNvSpPr/>
      </dsp:nvSpPr>
      <dsp:spPr>
        <a:xfrm rot="12058179">
          <a:off x="2906732" y="2825132"/>
          <a:ext cx="874829" cy="0"/>
        </a:xfrm>
        <a:custGeom>
          <a:avLst/>
          <a:gdLst/>
          <a:ahLst/>
          <a:cxnLst/>
          <a:rect l="0" t="0" r="0" b="0"/>
          <a:pathLst>
            <a:path>
              <a:moveTo>
                <a:pt x="0" y="0"/>
              </a:moveTo>
              <a:lnTo>
                <a:pt x="874829" y="0"/>
              </a:lnTo>
            </a:path>
          </a:pathLst>
        </a:custGeom>
        <a:noFill/>
        <a:ln w="19050" cap="flat" cmpd="sng" algn="ctr">
          <a:solidFill>
            <a:schemeClr val="accent5">
              <a:lumMod val="60000"/>
              <a:lumOff val="40000"/>
            </a:schemeClr>
          </a:solidFill>
          <a:prstDash val="solid"/>
          <a:miter lim="800000"/>
        </a:ln>
        <a:effectLst/>
      </dsp:spPr>
      <dsp:style>
        <a:lnRef idx="1">
          <a:scrgbClr r="0" g="0" b="0"/>
        </a:lnRef>
        <a:fillRef idx="0">
          <a:scrgbClr r="0" g="0" b="0"/>
        </a:fillRef>
        <a:effectRef idx="0">
          <a:scrgbClr r="0" g="0" b="0"/>
        </a:effectRef>
        <a:fontRef idx="minor"/>
      </dsp:style>
    </dsp:sp>
    <dsp:sp modelId="{AF721C51-E63A-3E41-A0DD-7BD486704BC8}">
      <dsp:nvSpPr>
        <dsp:cNvPr id="0" name=""/>
        <dsp:cNvSpPr/>
      </dsp:nvSpPr>
      <dsp:spPr>
        <a:xfrm>
          <a:off x="947825" y="1491637"/>
          <a:ext cx="1987876" cy="1592044"/>
        </a:xfrm>
        <a:prstGeom prst="roundRect">
          <a:avLst/>
        </a:prstGeom>
        <a:no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rtl="0">
            <a:lnSpc>
              <a:spcPct val="90000"/>
            </a:lnSpc>
            <a:spcBef>
              <a:spcPct val="0"/>
            </a:spcBef>
            <a:spcAft>
              <a:spcPct val="35000"/>
            </a:spcAft>
            <a:buNone/>
          </a:pPr>
          <a:r>
            <a:rPr lang="zh-CN" altLang="en-US" sz="18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一些组织越来越依赖于云技术，将企业的部分或全部数据存储到云上</a:t>
          </a:r>
          <a:endParaRPr lang="en-US" sz="18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dsp:txBody>
      <dsp:txXfrm>
        <a:off x="1025542" y="1569354"/>
        <a:ext cx="1832442" cy="14366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7D8EEB-2049-2648-AFC6-C22C20A27F4A}">
      <dsp:nvSpPr>
        <dsp:cNvPr id="0" name=""/>
        <dsp:cNvSpPr/>
      </dsp:nvSpPr>
      <dsp:spPr>
        <a:xfrm>
          <a:off x="117" y="1222949"/>
          <a:ext cx="2439433" cy="2012022"/>
        </a:xfrm>
        <a:prstGeom prst="roundRect">
          <a:avLst>
            <a:gd name="adj" fmla="val 10000"/>
          </a:avLst>
        </a:prstGeom>
        <a:solidFill>
          <a:schemeClr val="lt1"/>
        </a:solidFill>
        <a:ln w="12700"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123825" tIns="123825" rIns="123825" bIns="123825" numCol="1" spcCol="1270" anchor="t" anchorCtr="0">
          <a:noAutofit/>
        </a:bodyPr>
        <a:lstStyle/>
        <a:p>
          <a:pPr marL="228600" lvl="1" indent="-228600" algn="l" defTabSz="889000">
            <a:lnSpc>
              <a:spcPct val="90000"/>
            </a:lnSpc>
            <a:spcBef>
              <a:spcPct val="0"/>
            </a:spcBef>
            <a:spcAft>
              <a:spcPct val="15000"/>
            </a:spcAft>
            <a:buChar char="•"/>
          </a:pPr>
          <a:r>
            <a:rPr lang="zh-CN" altLang="en-US" sz="2000" kern="1200" dirty="0">
              <a:latin typeface="Times New Roman" panose="02020603050405020304" pitchFamily="18" charset="0"/>
              <a:cs typeface="Times New Roman" panose="02020603050405020304" pitchFamily="18" charset="0"/>
            </a:rPr>
            <a:t>手动防御性编码实践</a:t>
          </a:r>
          <a:endParaRPr lang="en-US" sz="2000" kern="1200" dirty="0">
            <a:latin typeface="Times New Roman" panose="02020603050405020304" pitchFamily="18" charset="0"/>
            <a:cs typeface="Times New Roman" panose="02020603050405020304" pitchFamily="18" charset="0"/>
          </a:endParaRPr>
        </a:p>
        <a:p>
          <a:pPr marL="228600" lvl="1" indent="-228600" algn="l" defTabSz="889000">
            <a:lnSpc>
              <a:spcPct val="90000"/>
            </a:lnSpc>
            <a:spcBef>
              <a:spcPct val="0"/>
            </a:spcBef>
            <a:spcAft>
              <a:spcPct val="15000"/>
            </a:spcAft>
            <a:buChar char="•"/>
          </a:pPr>
          <a:r>
            <a:rPr lang="zh-CN" altLang="en-US" sz="2000" kern="1200" dirty="0">
              <a:latin typeface="Times New Roman" panose="02020603050405020304" pitchFamily="18" charset="0"/>
              <a:cs typeface="Times New Roman" panose="02020603050405020304" pitchFamily="18" charset="0"/>
            </a:rPr>
            <a:t>参数化查询插入</a:t>
          </a:r>
          <a:r>
            <a:rPr lang="en-US" altLang="zh-CN" sz="2000" kern="1200" dirty="0">
              <a:latin typeface="Times New Roman" panose="02020603050405020304" pitchFamily="18" charset="0"/>
              <a:cs typeface="Times New Roman" panose="02020603050405020304" pitchFamily="18" charset="0"/>
            </a:rPr>
            <a:t>SQL DOM</a:t>
          </a:r>
          <a:endParaRPr lang="en-US" sz="2000" kern="1200" dirty="0">
            <a:latin typeface="Times New Roman" panose="02020603050405020304" pitchFamily="18" charset="0"/>
            <a:cs typeface="Times New Roman" panose="02020603050405020304" pitchFamily="18" charset="0"/>
          </a:endParaRPr>
        </a:p>
      </dsp:txBody>
      <dsp:txXfrm>
        <a:off x="46419" y="1269251"/>
        <a:ext cx="2346829" cy="1488270"/>
      </dsp:txXfrm>
    </dsp:sp>
    <dsp:sp modelId="{36B41190-F35A-FA4E-BE30-2333622E25B8}">
      <dsp:nvSpPr>
        <dsp:cNvPr id="0" name=""/>
        <dsp:cNvSpPr/>
      </dsp:nvSpPr>
      <dsp:spPr>
        <a:xfrm>
          <a:off x="2396650" y="1471726"/>
          <a:ext cx="2633080" cy="2633080"/>
        </a:xfrm>
        <a:prstGeom prst="leftCircularArrow">
          <a:avLst>
            <a:gd name="adj1" fmla="val 3239"/>
            <a:gd name="adj2" fmla="val 399428"/>
            <a:gd name="adj3" fmla="val 1695920"/>
            <a:gd name="adj4" fmla="val 8545471"/>
            <a:gd name="adj5" fmla="val 3779"/>
          </a:avLst>
        </a:prstGeom>
        <a:solidFill>
          <a:schemeClr val="accent3">
            <a:lumMod val="75000"/>
          </a:schemeClr>
        </a:solidFill>
        <a:ln>
          <a:noFill/>
        </a:ln>
        <a:effectLst/>
      </dsp:spPr>
      <dsp:style>
        <a:lnRef idx="0">
          <a:scrgbClr r="0" g="0" b="0"/>
        </a:lnRef>
        <a:fillRef idx="3">
          <a:scrgbClr r="0" g="0" b="0"/>
        </a:fillRef>
        <a:effectRef idx="2">
          <a:scrgbClr r="0" g="0" b="0"/>
        </a:effectRef>
        <a:fontRef idx="minor">
          <a:schemeClr val="lt1"/>
        </a:fontRef>
      </dsp:style>
    </dsp:sp>
    <dsp:sp modelId="{33A75B8A-063E-3442-9A98-7A55C4BAC8A9}">
      <dsp:nvSpPr>
        <dsp:cNvPr id="0" name=""/>
        <dsp:cNvSpPr/>
      </dsp:nvSpPr>
      <dsp:spPr>
        <a:xfrm>
          <a:off x="751268" y="3036233"/>
          <a:ext cx="1896686" cy="988854"/>
        </a:xfrm>
        <a:prstGeom prst="roundRect">
          <a:avLst>
            <a:gd name="adj" fmla="val 10000"/>
          </a:avLst>
        </a:prstGeom>
        <a:solidFill>
          <a:schemeClr val="bg1"/>
        </a:solid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chemeClr val="tx1"/>
              </a:solidFill>
            </a:rPr>
            <a:t>防御性编码</a:t>
          </a:r>
          <a:endParaRPr lang="en-US" sz="2400" kern="1200" dirty="0">
            <a:solidFill>
              <a:schemeClr val="tx1"/>
            </a:solidFill>
          </a:endParaRPr>
        </a:p>
      </dsp:txBody>
      <dsp:txXfrm>
        <a:off x="780231" y="3065196"/>
        <a:ext cx="1838760" cy="930928"/>
      </dsp:txXfrm>
    </dsp:sp>
    <dsp:sp modelId="{825BAB85-B5AC-C240-B731-B8A3809F9D5A}">
      <dsp:nvSpPr>
        <dsp:cNvPr id="0" name=""/>
        <dsp:cNvSpPr/>
      </dsp:nvSpPr>
      <dsp:spPr>
        <a:xfrm>
          <a:off x="3116746" y="1286228"/>
          <a:ext cx="2439433" cy="2012022"/>
        </a:xfrm>
        <a:prstGeom prst="roundRect">
          <a:avLst>
            <a:gd name="adj" fmla="val 10000"/>
          </a:avLst>
        </a:prstGeom>
        <a:solidFill>
          <a:schemeClr val="lt1"/>
        </a:solidFill>
        <a:ln w="12700"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123825" tIns="123825" rIns="123825" bIns="123825" numCol="1" spcCol="1270" anchor="t" anchorCtr="0">
          <a:noAutofit/>
        </a:bodyPr>
        <a:lstStyle/>
        <a:p>
          <a:pPr marL="228600" lvl="1" indent="-228600" algn="l" defTabSz="889000">
            <a:lnSpc>
              <a:spcPct val="90000"/>
            </a:lnSpc>
            <a:spcBef>
              <a:spcPct val="0"/>
            </a:spcBef>
            <a:spcAft>
              <a:spcPct val="15000"/>
            </a:spcAft>
            <a:buChar char="•"/>
          </a:pPr>
          <a:r>
            <a:rPr lang="zh-CN" altLang="en-US" sz="2000" kern="1200" dirty="0"/>
            <a:t>基于签名</a:t>
          </a:r>
          <a:endParaRPr lang="en-US" sz="2000" kern="1200" dirty="0"/>
        </a:p>
        <a:p>
          <a:pPr marL="228600" lvl="1" indent="-228600" algn="l" defTabSz="889000">
            <a:lnSpc>
              <a:spcPct val="90000"/>
            </a:lnSpc>
            <a:spcBef>
              <a:spcPct val="0"/>
            </a:spcBef>
            <a:spcAft>
              <a:spcPct val="15000"/>
            </a:spcAft>
            <a:buChar char="•"/>
          </a:pPr>
          <a:r>
            <a:rPr lang="zh-CN" altLang="en-US" sz="2000" kern="1200" dirty="0"/>
            <a:t>基于异常</a:t>
          </a:r>
          <a:endParaRPr lang="en-US" sz="2000" kern="1200" dirty="0"/>
        </a:p>
        <a:p>
          <a:pPr marL="228600" lvl="1" indent="-228600" algn="l" defTabSz="889000">
            <a:lnSpc>
              <a:spcPct val="90000"/>
            </a:lnSpc>
            <a:spcBef>
              <a:spcPct val="0"/>
            </a:spcBef>
            <a:spcAft>
              <a:spcPct val="15000"/>
            </a:spcAft>
            <a:buChar char="•"/>
          </a:pPr>
          <a:r>
            <a:rPr lang="zh-CN" altLang="en-US" sz="2000" kern="1200" dirty="0"/>
            <a:t>代码分析</a:t>
          </a:r>
          <a:endParaRPr lang="en-US" sz="2000" kern="1200" dirty="0"/>
        </a:p>
      </dsp:txBody>
      <dsp:txXfrm>
        <a:off x="3163048" y="1763678"/>
        <a:ext cx="2346829" cy="1488270"/>
      </dsp:txXfrm>
    </dsp:sp>
    <dsp:sp modelId="{079A0B5B-F15E-4046-9140-9BDD7C7AACA6}">
      <dsp:nvSpPr>
        <dsp:cNvPr id="0" name=""/>
        <dsp:cNvSpPr/>
      </dsp:nvSpPr>
      <dsp:spPr>
        <a:xfrm>
          <a:off x="5485502" y="404564"/>
          <a:ext cx="3005241" cy="3005241"/>
        </a:xfrm>
        <a:prstGeom prst="circularArrow">
          <a:avLst>
            <a:gd name="adj1" fmla="val 2838"/>
            <a:gd name="adj2" fmla="val 346675"/>
            <a:gd name="adj3" fmla="val 19477815"/>
            <a:gd name="adj4" fmla="val 12575511"/>
            <a:gd name="adj5" fmla="val 3311"/>
          </a:avLst>
        </a:prstGeom>
        <a:solidFill>
          <a:schemeClr val="accent3">
            <a:lumMod val="75000"/>
          </a:schemeClr>
        </a:solidFill>
        <a:ln>
          <a:noFill/>
        </a:ln>
        <a:effectLst/>
      </dsp:spPr>
      <dsp:style>
        <a:lnRef idx="0">
          <a:scrgbClr r="0" g="0" b="0"/>
        </a:lnRef>
        <a:fillRef idx="3">
          <a:scrgbClr r="0" g="0" b="0"/>
        </a:fillRef>
        <a:effectRef idx="2">
          <a:scrgbClr r="0" g="0" b="0"/>
        </a:effectRef>
        <a:fontRef idx="minor">
          <a:schemeClr val="lt1"/>
        </a:fontRef>
      </dsp:style>
    </dsp:sp>
    <dsp:sp modelId="{40FD0C39-A57B-4746-83D5-D73CAC789D9D}">
      <dsp:nvSpPr>
        <dsp:cNvPr id="0" name=""/>
        <dsp:cNvSpPr/>
      </dsp:nvSpPr>
      <dsp:spPr>
        <a:xfrm>
          <a:off x="3794692" y="791801"/>
          <a:ext cx="1896686" cy="988854"/>
        </a:xfrm>
        <a:prstGeom prst="roundRect">
          <a:avLst>
            <a:gd name="adj" fmla="val 10000"/>
          </a:avLst>
        </a:prstGeom>
        <a:solidFill>
          <a:schemeClr val="bg1"/>
        </a:solid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chemeClr val="tx1"/>
              </a:solidFill>
            </a:rPr>
            <a:t>检测</a:t>
          </a:r>
          <a:endParaRPr lang="en-US" sz="2400" kern="1200" dirty="0">
            <a:solidFill>
              <a:schemeClr val="tx1"/>
            </a:solidFill>
          </a:endParaRPr>
        </a:p>
      </dsp:txBody>
      <dsp:txXfrm>
        <a:off x="3823655" y="820764"/>
        <a:ext cx="1838760" cy="930928"/>
      </dsp:txXfrm>
    </dsp:sp>
    <dsp:sp modelId="{E95E5B31-3BA2-A045-AC9E-494CFC95ED76}">
      <dsp:nvSpPr>
        <dsp:cNvPr id="0" name=""/>
        <dsp:cNvSpPr/>
      </dsp:nvSpPr>
      <dsp:spPr>
        <a:xfrm>
          <a:off x="6233375" y="1222949"/>
          <a:ext cx="2439433" cy="2012022"/>
        </a:xfrm>
        <a:prstGeom prst="roundRect">
          <a:avLst>
            <a:gd name="adj" fmla="val 10000"/>
          </a:avLst>
        </a:prstGeom>
        <a:solidFill>
          <a:schemeClr val="lt1"/>
        </a:solidFill>
        <a:ln w="12700"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123825" tIns="123825" rIns="123825" bIns="123825" numCol="1" spcCol="1270" anchor="t" anchorCtr="0">
          <a:noAutofit/>
        </a:bodyPr>
        <a:lstStyle/>
        <a:p>
          <a:pPr marL="228600" lvl="1" indent="-228600" algn="l" defTabSz="889000">
            <a:lnSpc>
              <a:spcPct val="90000"/>
            </a:lnSpc>
            <a:spcBef>
              <a:spcPct val="0"/>
            </a:spcBef>
            <a:spcAft>
              <a:spcPct val="15000"/>
            </a:spcAft>
            <a:buChar char="•"/>
          </a:pPr>
          <a:r>
            <a:rPr lang="zh-CN" altLang="en-US" sz="2000" kern="1200" dirty="0"/>
            <a:t>在运行时检测查询是否与期望查询模型一致</a:t>
          </a:r>
          <a:endParaRPr lang="en-US" sz="2000" kern="1200" dirty="0"/>
        </a:p>
      </dsp:txBody>
      <dsp:txXfrm>
        <a:off x="6279677" y="1269251"/>
        <a:ext cx="2346829" cy="1488270"/>
      </dsp:txXfrm>
    </dsp:sp>
    <dsp:sp modelId="{54341ACF-E68C-CA4B-900B-389E6B4A70FE}">
      <dsp:nvSpPr>
        <dsp:cNvPr id="0" name=""/>
        <dsp:cNvSpPr/>
      </dsp:nvSpPr>
      <dsp:spPr>
        <a:xfrm>
          <a:off x="6911321" y="2740544"/>
          <a:ext cx="1896686" cy="988854"/>
        </a:xfrm>
        <a:prstGeom prst="roundRect">
          <a:avLst>
            <a:gd name="adj" fmla="val 10000"/>
          </a:avLst>
        </a:prstGeom>
        <a:solidFill>
          <a:schemeClr val="bg1"/>
        </a:solid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chemeClr val="tx1"/>
              </a:solidFill>
            </a:rPr>
            <a:t>运行时阻断</a:t>
          </a:r>
          <a:endParaRPr lang="en-US" sz="2400" kern="1200" dirty="0">
            <a:solidFill>
              <a:schemeClr val="tx1"/>
            </a:solidFill>
          </a:endParaRPr>
        </a:p>
      </dsp:txBody>
      <dsp:txXfrm>
        <a:off x="6940284" y="2769507"/>
        <a:ext cx="1838760" cy="9309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99F239-1996-46A7-8A58-56E589EF32EA}">
      <dsp:nvSpPr>
        <dsp:cNvPr id="0" name=""/>
        <dsp:cNvSpPr/>
      </dsp:nvSpPr>
      <dsp:spPr>
        <a:xfrm rot="5400000">
          <a:off x="5655971" y="-2721023"/>
          <a:ext cx="1742719" cy="7302270"/>
        </a:xfrm>
        <a:prstGeom prst="round2SameRect">
          <a:avLst/>
        </a:prstGeom>
        <a:solidFill>
          <a:schemeClr val="bg1">
            <a:alpha val="90000"/>
          </a:schemeClr>
        </a:solidFill>
        <a:ln w="12700" cap="flat" cmpd="sng" algn="ctr">
          <a:solidFill>
            <a:schemeClr val="accent5">
              <a:lumMod val="60000"/>
              <a:lumOff val="4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Times New Roman" panose="02020603050405020304" pitchFamily="18" charset="0"/>
              <a:ea typeface="黑体" panose="02010609060101010101" pitchFamily="49" charset="-122"/>
              <a:cs typeface="Times New Roman" panose="02020603050405020304" pitchFamily="18" charset="0"/>
            </a:rPr>
            <a:t>这种方法通过修改数据库结构或改变访问控制机制等手段消除推理通道来防止推理</a:t>
          </a:r>
          <a:endParaRPr lang="zh-CN" sz="2000" kern="1200" dirty="0">
            <a:latin typeface="Times New Roman" panose="02020603050405020304" pitchFamily="18" charset="0"/>
            <a:ea typeface="黑体" panose="02010609060101010101" pitchFamily="49" charset="-122"/>
            <a:cs typeface="Times New Roman" panose="02020603050405020304" pitchFamily="18" charset="0"/>
          </a:endParaRPr>
        </a:p>
        <a:p>
          <a:pPr marL="228600" lvl="1" indent="-228600" algn="l" defTabSz="889000">
            <a:lnSpc>
              <a:spcPct val="90000"/>
            </a:lnSpc>
            <a:spcBef>
              <a:spcPct val="0"/>
            </a:spcBef>
            <a:spcAft>
              <a:spcPct val="15000"/>
            </a:spcAft>
            <a:buChar char="•"/>
          </a:pPr>
          <a:r>
            <a:rPr lang="zh-CN" altLang="en-US" sz="2000" kern="1200" dirty="0">
              <a:latin typeface="Times New Roman" panose="02020603050405020304" pitchFamily="18" charset="0"/>
              <a:ea typeface="黑体" panose="02010609060101010101" pitchFamily="49" charset="-122"/>
              <a:cs typeface="Times New Roman" panose="02020603050405020304" pitchFamily="18" charset="0"/>
            </a:rPr>
            <a:t>这类技术常常导致不必要的更严格的访问控制，从而降低了可用性</a:t>
          </a:r>
          <a:endParaRPr lang="zh-CN" sz="2000" kern="1200" dirty="0">
            <a:latin typeface="Times New Roman" panose="02020603050405020304" pitchFamily="18" charset="0"/>
            <a:ea typeface="黑体" panose="02010609060101010101" pitchFamily="49" charset="-122"/>
            <a:cs typeface="Times New Roman" panose="02020603050405020304" pitchFamily="18" charset="0"/>
          </a:endParaRPr>
        </a:p>
      </dsp:txBody>
      <dsp:txXfrm rot="-5400000">
        <a:off x="2876196" y="143825"/>
        <a:ext cx="7217197" cy="1572573"/>
      </dsp:txXfrm>
    </dsp:sp>
    <dsp:sp modelId="{175992FB-81F3-4A25-88FC-452003878905}">
      <dsp:nvSpPr>
        <dsp:cNvPr id="0" name=""/>
        <dsp:cNvSpPr/>
      </dsp:nvSpPr>
      <dsp:spPr>
        <a:xfrm>
          <a:off x="674260" y="46"/>
          <a:ext cx="2201935" cy="1860131"/>
        </a:xfrm>
        <a:prstGeom prst="roundRect">
          <a:avLst/>
        </a:prstGeom>
        <a:noFill/>
        <a:ln w="38100" cap="flat" cmpd="thickThin" algn="ctr">
          <a:solidFill>
            <a:schemeClr val="accent5">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ysClr val="windowText" lastClr="000000"/>
              </a:solidFill>
              <a:latin typeface="黑体" panose="02010609060101010101" pitchFamily="49" charset="-122"/>
              <a:ea typeface="黑体" panose="02010609060101010101" pitchFamily="49" charset="-122"/>
              <a:cs typeface="Times New Roman" panose="02020603050405020304" pitchFamily="18" charset="0"/>
            </a:rPr>
            <a:t>数据库设计时的推理检测</a:t>
          </a:r>
          <a:endParaRPr lang="zh-CN" sz="2400" kern="1200" dirty="0">
            <a:solidFill>
              <a:sysClr val="windowText" lastClr="000000"/>
            </a:solidFill>
            <a:latin typeface="黑体" panose="02010609060101010101" pitchFamily="49" charset="-122"/>
            <a:ea typeface="黑体" panose="02010609060101010101" pitchFamily="49" charset="-122"/>
            <a:cs typeface="Times New Roman" panose="02020603050405020304" pitchFamily="18" charset="0"/>
          </a:endParaRPr>
        </a:p>
      </dsp:txBody>
      <dsp:txXfrm>
        <a:off x="765064" y="90850"/>
        <a:ext cx="2020327" cy="1678523"/>
      </dsp:txXfrm>
    </dsp:sp>
    <dsp:sp modelId="{C97EA34D-2B20-4A2E-B89E-F0B07DDC75FD}">
      <dsp:nvSpPr>
        <dsp:cNvPr id="0" name=""/>
        <dsp:cNvSpPr/>
      </dsp:nvSpPr>
      <dsp:spPr>
        <a:xfrm rot="5400000">
          <a:off x="5655971" y="-767885"/>
          <a:ext cx="1742719" cy="7302270"/>
        </a:xfrm>
        <a:prstGeom prst="round2SameRect">
          <a:avLst/>
        </a:prstGeom>
        <a:solidFill>
          <a:schemeClr val="bg1">
            <a:alpha val="90000"/>
          </a:schemeClr>
        </a:solidFill>
        <a:ln w="12700" cap="flat" cmpd="sng" algn="ctr">
          <a:solidFill>
            <a:schemeClr val="accent5">
              <a:lumMod val="60000"/>
              <a:lumOff val="4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Times New Roman" panose="02020603050405020304" pitchFamily="18" charset="0"/>
              <a:ea typeface="黑体" panose="02010609060101010101" pitchFamily="49" charset="-122"/>
              <a:cs typeface="Times New Roman" panose="02020603050405020304" pitchFamily="18" charset="0"/>
            </a:rPr>
            <a:t>这种方法寻求在一个查询或一系列查询执行期间消除推理通道违例</a:t>
          </a:r>
        </a:p>
        <a:p>
          <a:pPr marL="228600" lvl="1" indent="-228600" algn="l" defTabSz="889000">
            <a:lnSpc>
              <a:spcPct val="90000"/>
            </a:lnSpc>
            <a:spcBef>
              <a:spcPct val="0"/>
            </a:spcBef>
            <a:spcAft>
              <a:spcPct val="15000"/>
            </a:spcAft>
            <a:buChar char="•"/>
          </a:pPr>
          <a:r>
            <a:rPr lang="zh-CN" altLang="en-US" sz="2000" kern="1200" dirty="0">
              <a:latin typeface="Times New Roman" panose="02020603050405020304" pitchFamily="18" charset="0"/>
              <a:ea typeface="黑体" panose="02010609060101010101" pitchFamily="49" charset="-122"/>
              <a:cs typeface="Times New Roman" panose="02020603050405020304" pitchFamily="18" charset="0"/>
            </a:rPr>
            <a:t>如果发现了推理通道，查询就被拒绝或修改</a:t>
          </a:r>
        </a:p>
      </dsp:txBody>
      <dsp:txXfrm rot="-5400000">
        <a:off x="2876196" y="2096963"/>
        <a:ext cx="7217197" cy="1572573"/>
      </dsp:txXfrm>
    </dsp:sp>
    <dsp:sp modelId="{9B57FBF9-F0AC-4860-AC2E-3851A0AAAD02}">
      <dsp:nvSpPr>
        <dsp:cNvPr id="0" name=""/>
        <dsp:cNvSpPr/>
      </dsp:nvSpPr>
      <dsp:spPr>
        <a:xfrm>
          <a:off x="674260" y="1953184"/>
          <a:ext cx="2201935" cy="1860131"/>
        </a:xfrm>
        <a:prstGeom prst="roundRect">
          <a:avLst/>
        </a:prstGeom>
        <a:noFill/>
        <a:ln w="38100" cap="flat" cmpd="thickThin" algn="ctr">
          <a:solidFill>
            <a:schemeClr val="accent5">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ysClr val="windowText" lastClr="000000"/>
              </a:solidFill>
              <a:latin typeface="黑体" panose="02010609060101010101" pitchFamily="49" charset="-122"/>
              <a:ea typeface="黑体" panose="02010609060101010101" pitchFamily="49" charset="-122"/>
              <a:cs typeface="Times New Roman" panose="02020603050405020304" pitchFamily="18" charset="0"/>
            </a:rPr>
            <a:t>查询时的推理检测</a:t>
          </a:r>
          <a:endParaRPr lang="zh-CN" sz="2400" kern="1200" dirty="0">
            <a:solidFill>
              <a:sysClr val="windowText" lastClr="000000"/>
            </a:solidFill>
            <a:latin typeface="黑体" panose="02010609060101010101" pitchFamily="49" charset="-122"/>
            <a:ea typeface="黑体" panose="02010609060101010101" pitchFamily="49" charset="-122"/>
            <a:cs typeface="Times New Roman" panose="02020603050405020304" pitchFamily="18" charset="0"/>
          </a:endParaRPr>
        </a:p>
      </dsp:txBody>
      <dsp:txXfrm>
        <a:off x="765064" y="2043988"/>
        <a:ext cx="2020327" cy="1678523"/>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A59970-CC61-4727-9BDF-976855E7561E}" type="datetimeFigureOut">
              <a:rPr lang="zh-CN" altLang="en-US" smtClean="0"/>
              <a:t>2022/9/27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BE7F07-FBFD-4640-8B4B-26998194D00B}" type="slidenum">
              <a:rPr lang="zh-CN" altLang="en-US" smtClean="0"/>
              <a:t>‹#›</a:t>
            </a:fld>
            <a:endParaRPr lang="zh-CN" altLang="en-US"/>
          </a:p>
        </p:txBody>
      </p:sp>
    </p:spTree>
    <p:extLst>
      <p:ext uri="{BB962C8B-B14F-4D97-AF65-F5344CB8AC3E}">
        <p14:creationId xmlns:p14="http://schemas.microsoft.com/office/powerpoint/2010/main" val="3404011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BA04B8-9F5E-4BF6-BDD6-D58FF5834A00}" type="slidenum">
              <a:rPr lang="zh-CN" altLang="en-US" smtClean="0"/>
              <a:t>1</a:t>
            </a:fld>
            <a:endParaRPr lang="zh-CN" altLang="en-US"/>
          </a:p>
        </p:txBody>
      </p:sp>
    </p:spTree>
    <p:extLst>
      <p:ext uri="{BB962C8B-B14F-4D97-AF65-F5344CB8AC3E}">
        <p14:creationId xmlns:p14="http://schemas.microsoft.com/office/powerpoint/2010/main" val="42667153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10</a:t>
            </a:fld>
            <a:endParaRPr lang="zh-CN" altLang="en-US" sz="1200"/>
          </a:p>
        </p:txBody>
      </p:sp>
    </p:spTree>
    <p:extLst>
      <p:ext uri="{BB962C8B-B14F-4D97-AF65-F5344CB8AC3E}">
        <p14:creationId xmlns:p14="http://schemas.microsoft.com/office/powerpoint/2010/main" val="21094249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11</a:t>
            </a:fld>
            <a:endParaRPr lang="zh-CN" altLang="en-US" sz="1200"/>
          </a:p>
        </p:txBody>
      </p:sp>
    </p:spTree>
    <p:extLst>
      <p:ext uri="{BB962C8B-B14F-4D97-AF65-F5344CB8AC3E}">
        <p14:creationId xmlns:p14="http://schemas.microsoft.com/office/powerpoint/2010/main" val="32416283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12</a:t>
            </a:fld>
            <a:endParaRPr lang="zh-CN" altLang="en-US" sz="1200"/>
          </a:p>
        </p:txBody>
      </p:sp>
    </p:spTree>
    <p:extLst>
      <p:ext uri="{BB962C8B-B14F-4D97-AF65-F5344CB8AC3E}">
        <p14:creationId xmlns:p14="http://schemas.microsoft.com/office/powerpoint/2010/main" val="8921143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13</a:t>
            </a:fld>
            <a:endParaRPr lang="zh-CN" altLang="en-US" sz="1200"/>
          </a:p>
        </p:txBody>
      </p:sp>
    </p:spTree>
    <p:extLst>
      <p:ext uri="{BB962C8B-B14F-4D97-AF65-F5344CB8AC3E}">
        <p14:creationId xmlns:p14="http://schemas.microsoft.com/office/powerpoint/2010/main" val="20944477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14</a:t>
            </a:fld>
            <a:endParaRPr lang="zh-CN" altLang="en-US" sz="1200"/>
          </a:p>
        </p:txBody>
      </p:sp>
    </p:spTree>
    <p:extLst>
      <p:ext uri="{BB962C8B-B14F-4D97-AF65-F5344CB8AC3E}">
        <p14:creationId xmlns:p14="http://schemas.microsoft.com/office/powerpoint/2010/main" val="37685443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15</a:t>
            </a:fld>
            <a:endParaRPr lang="zh-CN" altLang="en-US" sz="1200"/>
          </a:p>
        </p:txBody>
      </p:sp>
    </p:spTree>
    <p:extLst>
      <p:ext uri="{BB962C8B-B14F-4D97-AF65-F5344CB8AC3E}">
        <p14:creationId xmlns:p14="http://schemas.microsoft.com/office/powerpoint/2010/main" val="682079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16</a:t>
            </a:fld>
            <a:endParaRPr lang="zh-CN" altLang="en-US" sz="1200"/>
          </a:p>
        </p:txBody>
      </p:sp>
    </p:spTree>
    <p:extLst>
      <p:ext uri="{BB962C8B-B14F-4D97-AF65-F5344CB8AC3E}">
        <p14:creationId xmlns:p14="http://schemas.microsoft.com/office/powerpoint/2010/main" val="17484062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17</a:t>
            </a:fld>
            <a:endParaRPr lang="zh-CN" altLang="en-US" sz="1200"/>
          </a:p>
        </p:txBody>
      </p:sp>
    </p:spTree>
    <p:extLst>
      <p:ext uri="{BB962C8B-B14F-4D97-AF65-F5344CB8AC3E}">
        <p14:creationId xmlns:p14="http://schemas.microsoft.com/office/powerpoint/2010/main" val="20437678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18</a:t>
            </a:fld>
            <a:endParaRPr lang="zh-CN" altLang="en-US" sz="1200"/>
          </a:p>
        </p:txBody>
      </p:sp>
    </p:spTree>
    <p:extLst>
      <p:ext uri="{BB962C8B-B14F-4D97-AF65-F5344CB8AC3E}">
        <p14:creationId xmlns:p14="http://schemas.microsoft.com/office/powerpoint/2010/main" val="4434816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19</a:t>
            </a:fld>
            <a:endParaRPr lang="zh-CN" altLang="en-US" sz="1200"/>
          </a:p>
        </p:txBody>
      </p:sp>
    </p:spTree>
    <p:extLst>
      <p:ext uri="{BB962C8B-B14F-4D97-AF65-F5344CB8AC3E}">
        <p14:creationId xmlns:p14="http://schemas.microsoft.com/office/powerpoint/2010/main" val="2798182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BA04B8-9F5E-4BF6-BDD6-D58FF5834A00}" type="slidenum">
              <a:rPr lang="zh-CN" altLang="en-US" smtClean="0"/>
              <a:t>2</a:t>
            </a:fld>
            <a:endParaRPr lang="zh-CN" altLang="en-US"/>
          </a:p>
        </p:txBody>
      </p:sp>
    </p:spTree>
    <p:extLst>
      <p:ext uri="{BB962C8B-B14F-4D97-AF65-F5344CB8AC3E}">
        <p14:creationId xmlns:p14="http://schemas.microsoft.com/office/powerpoint/2010/main" val="31351255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20</a:t>
            </a:fld>
            <a:endParaRPr lang="zh-CN" altLang="en-US" sz="1200"/>
          </a:p>
        </p:txBody>
      </p:sp>
    </p:spTree>
    <p:extLst>
      <p:ext uri="{BB962C8B-B14F-4D97-AF65-F5344CB8AC3E}">
        <p14:creationId xmlns:p14="http://schemas.microsoft.com/office/powerpoint/2010/main" val="33230094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21</a:t>
            </a:fld>
            <a:endParaRPr lang="zh-CN" altLang="en-US" sz="1200"/>
          </a:p>
        </p:txBody>
      </p:sp>
    </p:spTree>
    <p:extLst>
      <p:ext uri="{BB962C8B-B14F-4D97-AF65-F5344CB8AC3E}">
        <p14:creationId xmlns:p14="http://schemas.microsoft.com/office/powerpoint/2010/main" val="30619810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22</a:t>
            </a:fld>
            <a:endParaRPr lang="zh-CN" altLang="en-US" sz="1200"/>
          </a:p>
        </p:txBody>
      </p:sp>
    </p:spTree>
    <p:extLst>
      <p:ext uri="{BB962C8B-B14F-4D97-AF65-F5344CB8AC3E}">
        <p14:creationId xmlns:p14="http://schemas.microsoft.com/office/powerpoint/2010/main" val="1591198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23</a:t>
            </a:fld>
            <a:endParaRPr lang="zh-CN" altLang="en-US" sz="1200"/>
          </a:p>
        </p:txBody>
      </p:sp>
    </p:spTree>
    <p:extLst>
      <p:ext uri="{BB962C8B-B14F-4D97-AF65-F5344CB8AC3E}">
        <p14:creationId xmlns:p14="http://schemas.microsoft.com/office/powerpoint/2010/main" val="26211342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24</a:t>
            </a:fld>
            <a:endParaRPr lang="zh-CN" altLang="en-US" sz="1200"/>
          </a:p>
        </p:txBody>
      </p:sp>
    </p:spTree>
    <p:extLst>
      <p:ext uri="{BB962C8B-B14F-4D97-AF65-F5344CB8AC3E}">
        <p14:creationId xmlns:p14="http://schemas.microsoft.com/office/powerpoint/2010/main" val="30235802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25</a:t>
            </a:fld>
            <a:endParaRPr lang="zh-CN" altLang="en-US" sz="1200"/>
          </a:p>
        </p:txBody>
      </p:sp>
    </p:spTree>
    <p:extLst>
      <p:ext uri="{BB962C8B-B14F-4D97-AF65-F5344CB8AC3E}">
        <p14:creationId xmlns:p14="http://schemas.microsoft.com/office/powerpoint/2010/main" val="27487336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26</a:t>
            </a:fld>
            <a:endParaRPr lang="zh-CN" altLang="en-US" sz="1200"/>
          </a:p>
        </p:txBody>
      </p:sp>
    </p:spTree>
    <p:extLst>
      <p:ext uri="{BB962C8B-B14F-4D97-AF65-F5344CB8AC3E}">
        <p14:creationId xmlns:p14="http://schemas.microsoft.com/office/powerpoint/2010/main" val="7547608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27</a:t>
            </a:fld>
            <a:endParaRPr lang="zh-CN" altLang="en-US" sz="1200"/>
          </a:p>
        </p:txBody>
      </p:sp>
    </p:spTree>
    <p:extLst>
      <p:ext uri="{BB962C8B-B14F-4D97-AF65-F5344CB8AC3E}">
        <p14:creationId xmlns:p14="http://schemas.microsoft.com/office/powerpoint/2010/main" val="730611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28</a:t>
            </a:fld>
            <a:endParaRPr lang="zh-CN" altLang="en-US" sz="1200"/>
          </a:p>
        </p:txBody>
      </p:sp>
    </p:spTree>
    <p:extLst>
      <p:ext uri="{BB962C8B-B14F-4D97-AF65-F5344CB8AC3E}">
        <p14:creationId xmlns:p14="http://schemas.microsoft.com/office/powerpoint/2010/main" val="2404286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29</a:t>
            </a:fld>
            <a:endParaRPr lang="zh-CN" altLang="en-US" sz="1200"/>
          </a:p>
        </p:txBody>
      </p:sp>
    </p:spTree>
    <p:extLst>
      <p:ext uri="{BB962C8B-B14F-4D97-AF65-F5344CB8AC3E}">
        <p14:creationId xmlns:p14="http://schemas.microsoft.com/office/powerpoint/2010/main" val="1068161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a:t>
            </a:fld>
            <a:endParaRPr lang="zh-CN" altLang="en-US" sz="1200"/>
          </a:p>
        </p:txBody>
      </p:sp>
    </p:spTree>
    <p:extLst>
      <p:ext uri="{BB962C8B-B14F-4D97-AF65-F5344CB8AC3E}">
        <p14:creationId xmlns:p14="http://schemas.microsoft.com/office/powerpoint/2010/main" val="22804561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30</a:t>
            </a:fld>
            <a:endParaRPr lang="zh-CN" altLang="en-US" sz="1200"/>
          </a:p>
        </p:txBody>
      </p:sp>
    </p:spTree>
    <p:extLst>
      <p:ext uri="{BB962C8B-B14F-4D97-AF65-F5344CB8AC3E}">
        <p14:creationId xmlns:p14="http://schemas.microsoft.com/office/powerpoint/2010/main" val="32222990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31</a:t>
            </a:fld>
            <a:endParaRPr lang="zh-CN" altLang="en-US" sz="1200"/>
          </a:p>
        </p:txBody>
      </p:sp>
    </p:spTree>
    <p:extLst>
      <p:ext uri="{BB962C8B-B14F-4D97-AF65-F5344CB8AC3E}">
        <p14:creationId xmlns:p14="http://schemas.microsoft.com/office/powerpoint/2010/main" val="22227126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32</a:t>
            </a:fld>
            <a:endParaRPr lang="zh-CN" altLang="en-US" sz="1200"/>
          </a:p>
        </p:txBody>
      </p:sp>
    </p:spTree>
    <p:extLst>
      <p:ext uri="{BB962C8B-B14F-4D97-AF65-F5344CB8AC3E}">
        <p14:creationId xmlns:p14="http://schemas.microsoft.com/office/powerpoint/2010/main" val="10424673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33</a:t>
            </a:fld>
            <a:endParaRPr lang="zh-CN" altLang="en-US" sz="1200"/>
          </a:p>
        </p:txBody>
      </p:sp>
    </p:spTree>
    <p:extLst>
      <p:ext uri="{BB962C8B-B14F-4D97-AF65-F5344CB8AC3E}">
        <p14:creationId xmlns:p14="http://schemas.microsoft.com/office/powerpoint/2010/main" val="5166731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34</a:t>
            </a:fld>
            <a:endParaRPr lang="zh-CN" altLang="en-US" sz="1200"/>
          </a:p>
        </p:txBody>
      </p:sp>
    </p:spTree>
    <p:extLst>
      <p:ext uri="{BB962C8B-B14F-4D97-AF65-F5344CB8AC3E}">
        <p14:creationId xmlns:p14="http://schemas.microsoft.com/office/powerpoint/2010/main" val="26639498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35</a:t>
            </a:fld>
            <a:endParaRPr lang="zh-CN" altLang="en-US" sz="1200"/>
          </a:p>
        </p:txBody>
      </p:sp>
    </p:spTree>
    <p:extLst>
      <p:ext uri="{BB962C8B-B14F-4D97-AF65-F5344CB8AC3E}">
        <p14:creationId xmlns:p14="http://schemas.microsoft.com/office/powerpoint/2010/main" val="40958751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36</a:t>
            </a:fld>
            <a:endParaRPr lang="zh-CN" altLang="en-US" sz="1200"/>
          </a:p>
        </p:txBody>
      </p:sp>
    </p:spTree>
    <p:extLst>
      <p:ext uri="{BB962C8B-B14F-4D97-AF65-F5344CB8AC3E}">
        <p14:creationId xmlns:p14="http://schemas.microsoft.com/office/powerpoint/2010/main" val="38665179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37</a:t>
            </a:fld>
            <a:endParaRPr lang="zh-CN" altLang="en-US" sz="1200"/>
          </a:p>
        </p:txBody>
      </p:sp>
    </p:spTree>
    <p:extLst>
      <p:ext uri="{BB962C8B-B14F-4D97-AF65-F5344CB8AC3E}">
        <p14:creationId xmlns:p14="http://schemas.microsoft.com/office/powerpoint/2010/main" val="34027192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38</a:t>
            </a:fld>
            <a:endParaRPr lang="zh-CN" altLang="en-US" sz="1200"/>
          </a:p>
        </p:txBody>
      </p:sp>
    </p:spTree>
    <p:extLst>
      <p:ext uri="{BB962C8B-B14F-4D97-AF65-F5344CB8AC3E}">
        <p14:creationId xmlns:p14="http://schemas.microsoft.com/office/powerpoint/2010/main" val="2404286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39</a:t>
            </a:fld>
            <a:endParaRPr lang="zh-CN" altLang="en-US" sz="1200"/>
          </a:p>
        </p:txBody>
      </p:sp>
    </p:spTree>
    <p:extLst>
      <p:ext uri="{BB962C8B-B14F-4D97-AF65-F5344CB8AC3E}">
        <p14:creationId xmlns:p14="http://schemas.microsoft.com/office/powerpoint/2010/main" val="150476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4</a:t>
            </a:fld>
            <a:endParaRPr lang="zh-CN" altLang="en-US" sz="1200"/>
          </a:p>
        </p:txBody>
      </p:sp>
    </p:spTree>
    <p:extLst>
      <p:ext uri="{BB962C8B-B14F-4D97-AF65-F5344CB8AC3E}">
        <p14:creationId xmlns:p14="http://schemas.microsoft.com/office/powerpoint/2010/main" val="317052902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40</a:t>
            </a:fld>
            <a:endParaRPr lang="zh-CN" altLang="en-US" sz="1200"/>
          </a:p>
        </p:txBody>
      </p:sp>
    </p:spTree>
    <p:extLst>
      <p:ext uri="{BB962C8B-B14F-4D97-AF65-F5344CB8AC3E}">
        <p14:creationId xmlns:p14="http://schemas.microsoft.com/office/powerpoint/2010/main" val="3422858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5</a:t>
            </a:fld>
            <a:endParaRPr lang="zh-CN" altLang="en-US" sz="1200"/>
          </a:p>
        </p:txBody>
      </p:sp>
    </p:spTree>
    <p:extLst>
      <p:ext uri="{BB962C8B-B14F-4D97-AF65-F5344CB8AC3E}">
        <p14:creationId xmlns:p14="http://schemas.microsoft.com/office/powerpoint/2010/main" val="26789062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6</a:t>
            </a:fld>
            <a:endParaRPr lang="zh-CN" altLang="en-US" sz="1200"/>
          </a:p>
        </p:txBody>
      </p:sp>
    </p:spTree>
    <p:extLst>
      <p:ext uri="{BB962C8B-B14F-4D97-AF65-F5344CB8AC3E}">
        <p14:creationId xmlns:p14="http://schemas.microsoft.com/office/powerpoint/2010/main" val="4705364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7</a:t>
            </a:fld>
            <a:endParaRPr lang="zh-CN" altLang="en-US" sz="1200"/>
          </a:p>
        </p:txBody>
      </p:sp>
    </p:spTree>
    <p:extLst>
      <p:ext uri="{BB962C8B-B14F-4D97-AF65-F5344CB8AC3E}">
        <p14:creationId xmlns:p14="http://schemas.microsoft.com/office/powerpoint/2010/main" val="1277153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8</a:t>
            </a:fld>
            <a:endParaRPr lang="zh-CN" altLang="en-US" sz="1200"/>
          </a:p>
        </p:txBody>
      </p:sp>
    </p:spTree>
    <p:extLst>
      <p:ext uri="{BB962C8B-B14F-4D97-AF65-F5344CB8AC3E}">
        <p14:creationId xmlns:p14="http://schemas.microsoft.com/office/powerpoint/2010/main" val="9717356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9</a:t>
            </a:fld>
            <a:endParaRPr lang="zh-CN" altLang="en-US" sz="1200"/>
          </a:p>
        </p:txBody>
      </p:sp>
    </p:spTree>
    <p:extLst>
      <p:ext uri="{BB962C8B-B14F-4D97-AF65-F5344CB8AC3E}">
        <p14:creationId xmlns:p14="http://schemas.microsoft.com/office/powerpoint/2010/main" val="3183072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143EDA-DDB4-41D0-9C5A-6E2427A92E2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41082C0-5AE1-48D0-8293-470FF42C26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98B9CB4-47EF-4F4E-9E4D-FC785AE8AE42}"/>
              </a:ext>
            </a:extLst>
          </p:cNvPr>
          <p:cNvSpPr>
            <a:spLocks noGrp="1"/>
          </p:cNvSpPr>
          <p:nvPr>
            <p:ph type="dt" sz="half" idx="10"/>
          </p:nvPr>
        </p:nvSpPr>
        <p:spPr/>
        <p:txBody>
          <a:bodyPr/>
          <a:lstStyle/>
          <a:p>
            <a:fld id="{EA5DA190-EDBF-4E1D-8425-F8A1533711C8}" type="datetimeFigureOut">
              <a:rPr lang="zh-CN" altLang="en-US" smtClean="0"/>
              <a:t>2022/9/27</a:t>
            </a:fld>
            <a:endParaRPr lang="zh-CN" altLang="en-US"/>
          </a:p>
        </p:txBody>
      </p:sp>
      <p:sp>
        <p:nvSpPr>
          <p:cNvPr id="5" name="页脚占位符 4">
            <a:extLst>
              <a:ext uri="{FF2B5EF4-FFF2-40B4-BE49-F238E27FC236}">
                <a16:creationId xmlns:a16="http://schemas.microsoft.com/office/drawing/2014/main" id="{0358695C-1886-4F45-9A2D-9BD5D0155D4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F47E6CD-8455-4855-9E7F-25E9244E4ABB}"/>
              </a:ext>
            </a:extLst>
          </p:cNvPr>
          <p:cNvSpPr>
            <a:spLocks noGrp="1"/>
          </p:cNvSpPr>
          <p:nvPr>
            <p:ph type="sldNum" sz="quarter" idx="12"/>
          </p:nvPr>
        </p:nvSpPr>
        <p:spPr/>
        <p:txBody>
          <a:bodyPr/>
          <a:lstStyle/>
          <a:p>
            <a:fld id="{0999014F-04CA-4D43-A67E-6C61EA3CC4C5}" type="slidenum">
              <a:rPr lang="zh-CN" altLang="en-US" smtClean="0"/>
              <a:t>‹#›</a:t>
            </a:fld>
            <a:endParaRPr lang="zh-CN" altLang="en-US"/>
          </a:p>
        </p:txBody>
      </p:sp>
    </p:spTree>
    <p:extLst>
      <p:ext uri="{BB962C8B-B14F-4D97-AF65-F5344CB8AC3E}">
        <p14:creationId xmlns:p14="http://schemas.microsoft.com/office/powerpoint/2010/main" val="601569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E05BB6-6ECB-4228-8472-1A9F754F48E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7A3522C-619B-4FA8-B3DE-E6F4AF186A1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DD5462F-EE65-4AB5-AF00-F3B130FF5D56}"/>
              </a:ext>
            </a:extLst>
          </p:cNvPr>
          <p:cNvSpPr>
            <a:spLocks noGrp="1"/>
          </p:cNvSpPr>
          <p:nvPr>
            <p:ph type="dt" sz="half" idx="10"/>
          </p:nvPr>
        </p:nvSpPr>
        <p:spPr/>
        <p:txBody>
          <a:bodyPr/>
          <a:lstStyle/>
          <a:p>
            <a:fld id="{EA5DA190-EDBF-4E1D-8425-F8A1533711C8}" type="datetimeFigureOut">
              <a:rPr lang="zh-CN" altLang="en-US" smtClean="0"/>
              <a:t>2022/9/27</a:t>
            </a:fld>
            <a:endParaRPr lang="zh-CN" altLang="en-US"/>
          </a:p>
        </p:txBody>
      </p:sp>
      <p:sp>
        <p:nvSpPr>
          <p:cNvPr id="5" name="页脚占位符 4">
            <a:extLst>
              <a:ext uri="{FF2B5EF4-FFF2-40B4-BE49-F238E27FC236}">
                <a16:creationId xmlns:a16="http://schemas.microsoft.com/office/drawing/2014/main" id="{A3C6740D-C695-4CE6-A368-C4C3DF1D2C1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94D2642-5E27-4C89-A952-093DD0DB29CD}"/>
              </a:ext>
            </a:extLst>
          </p:cNvPr>
          <p:cNvSpPr>
            <a:spLocks noGrp="1"/>
          </p:cNvSpPr>
          <p:nvPr>
            <p:ph type="sldNum" sz="quarter" idx="12"/>
          </p:nvPr>
        </p:nvSpPr>
        <p:spPr/>
        <p:txBody>
          <a:bodyPr/>
          <a:lstStyle/>
          <a:p>
            <a:fld id="{0999014F-04CA-4D43-A67E-6C61EA3CC4C5}" type="slidenum">
              <a:rPr lang="zh-CN" altLang="en-US" smtClean="0"/>
              <a:t>‹#›</a:t>
            </a:fld>
            <a:endParaRPr lang="zh-CN" altLang="en-US"/>
          </a:p>
        </p:txBody>
      </p:sp>
    </p:spTree>
    <p:extLst>
      <p:ext uri="{BB962C8B-B14F-4D97-AF65-F5344CB8AC3E}">
        <p14:creationId xmlns:p14="http://schemas.microsoft.com/office/powerpoint/2010/main" val="2493242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92AE5C8-79C0-4872-B9FF-566E98E0B44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174CC20-561A-4C89-AC86-196A3DD5DA9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8118189-8228-4E77-ABE1-DE35949C47C6}"/>
              </a:ext>
            </a:extLst>
          </p:cNvPr>
          <p:cNvSpPr>
            <a:spLocks noGrp="1"/>
          </p:cNvSpPr>
          <p:nvPr>
            <p:ph type="dt" sz="half" idx="10"/>
          </p:nvPr>
        </p:nvSpPr>
        <p:spPr/>
        <p:txBody>
          <a:bodyPr/>
          <a:lstStyle/>
          <a:p>
            <a:fld id="{EA5DA190-EDBF-4E1D-8425-F8A1533711C8}" type="datetimeFigureOut">
              <a:rPr lang="zh-CN" altLang="en-US" smtClean="0"/>
              <a:t>2022/9/27</a:t>
            </a:fld>
            <a:endParaRPr lang="zh-CN" altLang="en-US"/>
          </a:p>
        </p:txBody>
      </p:sp>
      <p:sp>
        <p:nvSpPr>
          <p:cNvPr id="5" name="页脚占位符 4">
            <a:extLst>
              <a:ext uri="{FF2B5EF4-FFF2-40B4-BE49-F238E27FC236}">
                <a16:creationId xmlns:a16="http://schemas.microsoft.com/office/drawing/2014/main" id="{7760DF44-7196-49C0-BB2F-281F4E44435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B7AEBB2-5399-4DE0-B286-4BA945326C80}"/>
              </a:ext>
            </a:extLst>
          </p:cNvPr>
          <p:cNvSpPr>
            <a:spLocks noGrp="1"/>
          </p:cNvSpPr>
          <p:nvPr>
            <p:ph type="sldNum" sz="quarter" idx="12"/>
          </p:nvPr>
        </p:nvSpPr>
        <p:spPr/>
        <p:txBody>
          <a:bodyPr/>
          <a:lstStyle/>
          <a:p>
            <a:fld id="{0999014F-04CA-4D43-A67E-6C61EA3CC4C5}" type="slidenum">
              <a:rPr lang="zh-CN" altLang="en-US" smtClean="0"/>
              <a:t>‹#›</a:t>
            </a:fld>
            <a:endParaRPr lang="zh-CN" altLang="en-US"/>
          </a:p>
        </p:txBody>
      </p:sp>
    </p:spTree>
    <p:extLst>
      <p:ext uri="{BB962C8B-B14F-4D97-AF65-F5344CB8AC3E}">
        <p14:creationId xmlns:p14="http://schemas.microsoft.com/office/powerpoint/2010/main" val="17689828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2" name="Picture 5" descr="F:\百度云\logo.png">
            <a:extLst>
              <a:ext uri="{FF2B5EF4-FFF2-40B4-BE49-F238E27FC236}">
                <a16:creationId xmlns:a16="http://schemas.microsoft.com/office/drawing/2014/main" id="{83F6A8A2-FF9B-438C-909B-81436AD035A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0777" y="120551"/>
            <a:ext cx="3989606" cy="744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组合 7">
            <a:extLst>
              <a:ext uri="{FF2B5EF4-FFF2-40B4-BE49-F238E27FC236}">
                <a16:creationId xmlns:a16="http://schemas.microsoft.com/office/drawing/2014/main" id="{A7B21525-E6E1-4B63-B855-ACF439ACE3F9}"/>
              </a:ext>
            </a:extLst>
          </p:cNvPr>
          <p:cNvGrpSpPr>
            <a:grpSpLocks/>
          </p:cNvGrpSpPr>
          <p:nvPr userDrawn="1"/>
        </p:nvGrpSpPr>
        <p:grpSpPr bwMode="auto">
          <a:xfrm>
            <a:off x="16291" y="5698630"/>
            <a:ext cx="4305647" cy="1038820"/>
            <a:chOff x="21924" y="3867150"/>
            <a:chExt cx="6134252" cy="1276350"/>
          </a:xfrm>
        </p:grpSpPr>
        <p:pic>
          <p:nvPicPr>
            <p:cNvPr id="4" name="Picture 2">
              <a:extLst>
                <a:ext uri="{FF2B5EF4-FFF2-40B4-BE49-F238E27FC236}">
                  <a16:creationId xmlns:a16="http://schemas.microsoft.com/office/drawing/2014/main" id="{28F1D250-FAA7-4E27-9FE1-AE8D9FF468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24" y="3867150"/>
              <a:ext cx="6134252"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5" descr="F:\百度云\logo.png">
              <a:extLst>
                <a:ext uri="{FF2B5EF4-FFF2-40B4-BE49-F238E27FC236}">
                  <a16:creationId xmlns:a16="http://schemas.microsoft.com/office/drawing/2014/main" id="{58390DBE-6E10-4C85-A37B-74E2CD60834C}"/>
                </a:ext>
              </a:extLst>
            </p:cNvPr>
            <p:cNvPicPr>
              <a:picLocks noChangeAspect="1" noChangeArrowheads="1"/>
            </p:cNvPicPr>
            <p:nvPr/>
          </p:nvPicPr>
          <p:blipFill>
            <a:blip r:embed="rId4" cstate="print">
              <a:duotone>
                <a:prstClr val="black"/>
                <a:schemeClr val="bg1">
                  <a:lumMod val="95000"/>
                  <a:tint val="45000"/>
                  <a:satMod val="400000"/>
                </a:schemeClr>
              </a:duotone>
            </a:blip>
            <a:srcRect/>
            <a:stretch>
              <a:fillRect/>
            </a:stretch>
          </p:blipFill>
          <p:spPr bwMode="auto">
            <a:xfrm>
              <a:off x="21924" y="4125054"/>
              <a:ext cx="1410747" cy="299951"/>
            </a:xfrm>
            <a:prstGeom prst="rect">
              <a:avLst/>
            </a:prstGeom>
            <a:noFill/>
            <a:ln w="9525">
              <a:noFill/>
              <a:miter lim="800000"/>
              <a:headEnd/>
              <a:tailEnd/>
            </a:ln>
          </p:spPr>
        </p:pic>
      </p:grpSp>
    </p:spTree>
    <p:extLst>
      <p:ext uri="{BB962C8B-B14F-4D97-AF65-F5344CB8AC3E}">
        <p14:creationId xmlns:p14="http://schemas.microsoft.com/office/powerpoint/2010/main" val="1784160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B67F81-C18C-43D9-BAD0-458591BC500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E748D3F-4BC1-4DEC-A19D-78E5FD43579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AF55324-D7EE-445D-A9FE-5BFA4413079B}"/>
              </a:ext>
            </a:extLst>
          </p:cNvPr>
          <p:cNvSpPr>
            <a:spLocks noGrp="1"/>
          </p:cNvSpPr>
          <p:nvPr>
            <p:ph type="dt" sz="half" idx="10"/>
          </p:nvPr>
        </p:nvSpPr>
        <p:spPr/>
        <p:txBody>
          <a:bodyPr/>
          <a:lstStyle/>
          <a:p>
            <a:fld id="{EA5DA190-EDBF-4E1D-8425-F8A1533711C8}" type="datetimeFigureOut">
              <a:rPr lang="zh-CN" altLang="en-US" smtClean="0"/>
              <a:t>2022/9/27</a:t>
            </a:fld>
            <a:endParaRPr lang="zh-CN" altLang="en-US"/>
          </a:p>
        </p:txBody>
      </p:sp>
      <p:sp>
        <p:nvSpPr>
          <p:cNvPr id="5" name="页脚占位符 4">
            <a:extLst>
              <a:ext uri="{FF2B5EF4-FFF2-40B4-BE49-F238E27FC236}">
                <a16:creationId xmlns:a16="http://schemas.microsoft.com/office/drawing/2014/main" id="{BE9B4F78-2EFC-49F3-9591-BDDC6F91363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7F4DE78-A52B-4B98-AB11-A98F4FB49B3B}"/>
              </a:ext>
            </a:extLst>
          </p:cNvPr>
          <p:cNvSpPr>
            <a:spLocks noGrp="1"/>
          </p:cNvSpPr>
          <p:nvPr>
            <p:ph type="sldNum" sz="quarter" idx="12"/>
          </p:nvPr>
        </p:nvSpPr>
        <p:spPr/>
        <p:txBody>
          <a:bodyPr/>
          <a:lstStyle/>
          <a:p>
            <a:fld id="{0999014F-04CA-4D43-A67E-6C61EA3CC4C5}" type="slidenum">
              <a:rPr lang="zh-CN" altLang="en-US" smtClean="0"/>
              <a:t>‹#›</a:t>
            </a:fld>
            <a:endParaRPr lang="zh-CN" altLang="en-US"/>
          </a:p>
        </p:txBody>
      </p:sp>
    </p:spTree>
    <p:extLst>
      <p:ext uri="{BB962C8B-B14F-4D97-AF65-F5344CB8AC3E}">
        <p14:creationId xmlns:p14="http://schemas.microsoft.com/office/powerpoint/2010/main" val="2629242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F95B7C-636C-4C40-887B-E5265CB1740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D418C88-CAE6-4C24-9321-0B9A9B8C8E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F557E8A-7835-4372-A199-C205AE07E434}"/>
              </a:ext>
            </a:extLst>
          </p:cNvPr>
          <p:cNvSpPr>
            <a:spLocks noGrp="1"/>
          </p:cNvSpPr>
          <p:nvPr>
            <p:ph type="dt" sz="half" idx="10"/>
          </p:nvPr>
        </p:nvSpPr>
        <p:spPr/>
        <p:txBody>
          <a:bodyPr/>
          <a:lstStyle/>
          <a:p>
            <a:fld id="{EA5DA190-EDBF-4E1D-8425-F8A1533711C8}" type="datetimeFigureOut">
              <a:rPr lang="zh-CN" altLang="en-US" smtClean="0"/>
              <a:t>2022/9/27</a:t>
            </a:fld>
            <a:endParaRPr lang="zh-CN" altLang="en-US"/>
          </a:p>
        </p:txBody>
      </p:sp>
      <p:sp>
        <p:nvSpPr>
          <p:cNvPr id="5" name="页脚占位符 4">
            <a:extLst>
              <a:ext uri="{FF2B5EF4-FFF2-40B4-BE49-F238E27FC236}">
                <a16:creationId xmlns:a16="http://schemas.microsoft.com/office/drawing/2014/main" id="{B5E60B93-E3F6-41AF-9DC3-BDAD0A01F88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E70D62A-BB36-496F-846A-BD90D487E5A6}"/>
              </a:ext>
            </a:extLst>
          </p:cNvPr>
          <p:cNvSpPr>
            <a:spLocks noGrp="1"/>
          </p:cNvSpPr>
          <p:nvPr>
            <p:ph type="sldNum" sz="quarter" idx="12"/>
          </p:nvPr>
        </p:nvSpPr>
        <p:spPr/>
        <p:txBody>
          <a:bodyPr/>
          <a:lstStyle/>
          <a:p>
            <a:fld id="{0999014F-04CA-4D43-A67E-6C61EA3CC4C5}" type="slidenum">
              <a:rPr lang="zh-CN" altLang="en-US" smtClean="0"/>
              <a:t>‹#›</a:t>
            </a:fld>
            <a:endParaRPr lang="zh-CN" altLang="en-US"/>
          </a:p>
        </p:txBody>
      </p:sp>
    </p:spTree>
    <p:extLst>
      <p:ext uri="{BB962C8B-B14F-4D97-AF65-F5344CB8AC3E}">
        <p14:creationId xmlns:p14="http://schemas.microsoft.com/office/powerpoint/2010/main" val="3699809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DE5294-B81C-486D-8B89-0EBF6AA6BF6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82FC3ED-914C-47C4-8678-DAA7867109B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CEE5E57-5268-4957-9175-12BAA8C6DC6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B4F0181-B6E6-4428-9A81-DCF2059F5CC2}"/>
              </a:ext>
            </a:extLst>
          </p:cNvPr>
          <p:cNvSpPr>
            <a:spLocks noGrp="1"/>
          </p:cNvSpPr>
          <p:nvPr>
            <p:ph type="dt" sz="half" idx="10"/>
          </p:nvPr>
        </p:nvSpPr>
        <p:spPr/>
        <p:txBody>
          <a:bodyPr/>
          <a:lstStyle/>
          <a:p>
            <a:fld id="{EA5DA190-EDBF-4E1D-8425-F8A1533711C8}" type="datetimeFigureOut">
              <a:rPr lang="zh-CN" altLang="en-US" smtClean="0"/>
              <a:t>2022/9/27</a:t>
            </a:fld>
            <a:endParaRPr lang="zh-CN" altLang="en-US"/>
          </a:p>
        </p:txBody>
      </p:sp>
      <p:sp>
        <p:nvSpPr>
          <p:cNvPr id="6" name="页脚占位符 5">
            <a:extLst>
              <a:ext uri="{FF2B5EF4-FFF2-40B4-BE49-F238E27FC236}">
                <a16:creationId xmlns:a16="http://schemas.microsoft.com/office/drawing/2014/main" id="{78286804-DDAE-4B71-8FA8-41EDA2969BB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56BA6ED-061F-4406-8D70-C519E1032D1B}"/>
              </a:ext>
            </a:extLst>
          </p:cNvPr>
          <p:cNvSpPr>
            <a:spLocks noGrp="1"/>
          </p:cNvSpPr>
          <p:nvPr>
            <p:ph type="sldNum" sz="quarter" idx="12"/>
          </p:nvPr>
        </p:nvSpPr>
        <p:spPr/>
        <p:txBody>
          <a:bodyPr/>
          <a:lstStyle/>
          <a:p>
            <a:fld id="{0999014F-04CA-4D43-A67E-6C61EA3CC4C5}" type="slidenum">
              <a:rPr lang="zh-CN" altLang="en-US" smtClean="0"/>
              <a:t>‹#›</a:t>
            </a:fld>
            <a:endParaRPr lang="zh-CN" altLang="en-US"/>
          </a:p>
        </p:txBody>
      </p:sp>
    </p:spTree>
    <p:extLst>
      <p:ext uri="{BB962C8B-B14F-4D97-AF65-F5344CB8AC3E}">
        <p14:creationId xmlns:p14="http://schemas.microsoft.com/office/powerpoint/2010/main" val="2498359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ABC036-B597-4307-AE6B-737215ADFDD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630C67E-272C-44F5-AA4B-992E9060A0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B46C5F2-A36D-4A93-AE48-BF5B58915BA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97A08AF-C699-443D-AEF1-885AFD492F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0D98048-3F62-46D5-BDFC-56CC640F79C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9D91417-F9F1-4824-B25A-A9DB12479241}"/>
              </a:ext>
            </a:extLst>
          </p:cNvPr>
          <p:cNvSpPr>
            <a:spLocks noGrp="1"/>
          </p:cNvSpPr>
          <p:nvPr>
            <p:ph type="dt" sz="half" idx="10"/>
          </p:nvPr>
        </p:nvSpPr>
        <p:spPr/>
        <p:txBody>
          <a:bodyPr/>
          <a:lstStyle/>
          <a:p>
            <a:fld id="{EA5DA190-EDBF-4E1D-8425-F8A1533711C8}" type="datetimeFigureOut">
              <a:rPr lang="zh-CN" altLang="en-US" smtClean="0"/>
              <a:t>2022/9/27</a:t>
            </a:fld>
            <a:endParaRPr lang="zh-CN" altLang="en-US"/>
          </a:p>
        </p:txBody>
      </p:sp>
      <p:sp>
        <p:nvSpPr>
          <p:cNvPr id="8" name="页脚占位符 7">
            <a:extLst>
              <a:ext uri="{FF2B5EF4-FFF2-40B4-BE49-F238E27FC236}">
                <a16:creationId xmlns:a16="http://schemas.microsoft.com/office/drawing/2014/main" id="{2A852027-665B-4886-8D34-29FCCE70859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1FFC2B7-B4BC-492E-8C24-3D9B12339A4C}"/>
              </a:ext>
            </a:extLst>
          </p:cNvPr>
          <p:cNvSpPr>
            <a:spLocks noGrp="1"/>
          </p:cNvSpPr>
          <p:nvPr>
            <p:ph type="sldNum" sz="quarter" idx="12"/>
          </p:nvPr>
        </p:nvSpPr>
        <p:spPr/>
        <p:txBody>
          <a:bodyPr/>
          <a:lstStyle/>
          <a:p>
            <a:fld id="{0999014F-04CA-4D43-A67E-6C61EA3CC4C5}" type="slidenum">
              <a:rPr lang="zh-CN" altLang="en-US" smtClean="0"/>
              <a:t>‹#›</a:t>
            </a:fld>
            <a:endParaRPr lang="zh-CN" altLang="en-US"/>
          </a:p>
        </p:txBody>
      </p:sp>
    </p:spTree>
    <p:extLst>
      <p:ext uri="{BB962C8B-B14F-4D97-AF65-F5344CB8AC3E}">
        <p14:creationId xmlns:p14="http://schemas.microsoft.com/office/powerpoint/2010/main" val="3520946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866A6F-9068-415E-B2BB-E3A1185EE5E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66C1CCB-BAF5-4C19-A73A-D125D8353AC5}"/>
              </a:ext>
            </a:extLst>
          </p:cNvPr>
          <p:cNvSpPr>
            <a:spLocks noGrp="1"/>
          </p:cNvSpPr>
          <p:nvPr>
            <p:ph type="dt" sz="half" idx="10"/>
          </p:nvPr>
        </p:nvSpPr>
        <p:spPr/>
        <p:txBody>
          <a:bodyPr/>
          <a:lstStyle/>
          <a:p>
            <a:fld id="{EA5DA190-EDBF-4E1D-8425-F8A1533711C8}" type="datetimeFigureOut">
              <a:rPr lang="zh-CN" altLang="en-US" smtClean="0"/>
              <a:t>2022/9/27</a:t>
            </a:fld>
            <a:endParaRPr lang="zh-CN" altLang="en-US"/>
          </a:p>
        </p:txBody>
      </p:sp>
      <p:sp>
        <p:nvSpPr>
          <p:cNvPr id="4" name="页脚占位符 3">
            <a:extLst>
              <a:ext uri="{FF2B5EF4-FFF2-40B4-BE49-F238E27FC236}">
                <a16:creationId xmlns:a16="http://schemas.microsoft.com/office/drawing/2014/main" id="{099FFE9E-0DD3-4B35-9716-0EA296EB55F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58C78E1-42F3-4AA8-A1DB-724038FD2996}"/>
              </a:ext>
            </a:extLst>
          </p:cNvPr>
          <p:cNvSpPr>
            <a:spLocks noGrp="1"/>
          </p:cNvSpPr>
          <p:nvPr>
            <p:ph type="sldNum" sz="quarter" idx="12"/>
          </p:nvPr>
        </p:nvSpPr>
        <p:spPr/>
        <p:txBody>
          <a:bodyPr/>
          <a:lstStyle/>
          <a:p>
            <a:fld id="{0999014F-04CA-4D43-A67E-6C61EA3CC4C5}" type="slidenum">
              <a:rPr lang="zh-CN" altLang="en-US" smtClean="0"/>
              <a:t>‹#›</a:t>
            </a:fld>
            <a:endParaRPr lang="zh-CN" altLang="en-US"/>
          </a:p>
        </p:txBody>
      </p:sp>
    </p:spTree>
    <p:extLst>
      <p:ext uri="{BB962C8B-B14F-4D97-AF65-F5344CB8AC3E}">
        <p14:creationId xmlns:p14="http://schemas.microsoft.com/office/powerpoint/2010/main" val="4272247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26B1886-71E2-486D-A9F8-F4FCFE189EED}"/>
              </a:ext>
            </a:extLst>
          </p:cNvPr>
          <p:cNvSpPr>
            <a:spLocks noGrp="1"/>
          </p:cNvSpPr>
          <p:nvPr>
            <p:ph type="dt" sz="half" idx="10"/>
          </p:nvPr>
        </p:nvSpPr>
        <p:spPr/>
        <p:txBody>
          <a:bodyPr/>
          <a:lstStyle/>
          <a:p>
            <a:fld id="{EA5DA190-EDBF-4E1D-8425-F8A1533711C8}" type="datetimeFigureOut">
              <a:rPr lang="zh-CN" altLang="en-US" smtClean="0"/>
              <a:t>2022/9/27</a:t>
            </a:fld>
            <a:endParaRPr lang="zh-CN" altLang="en-US"/>
          </a:p>
        </p:txBody>
      </p:sp>
      <p:sp>
        <p:nvSpPr>
          <p:cNvPr id="3" name="页脚占位符 2">
            <a:extLst>
              <a:ext uri="{FF2B5EF4-FFF2-40B4-BE49-F238E27FC236}">
                <a16:creationId xmlns:a16="http://schemas.microsoft.com/office/drawing/2014/main" id="{3BAADF3A-F3DA-45F4-9D27-7E6961820B9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B9E77A0-7F9A-45E8-8C1E-7F0AE3C1F1FE}"/>
              </a:ext>
            </a:extLst>
          </p:cNvPr>
          <p:cNvSpPr>
            <a:spLocks noGrp="1"/>
          </p:cNvSpPr>
          <p:nvPr>
            <p:ph type="sldNum" sz="quarter" idx="12"/>
          </p:nvPr>
        </p:nvSpPr>
        <p:spPr/>
        <p:txBody>
          <a:bodyPr/>
          <a:lstStyle/>
          <a:p>
            <a:fld id="{0999014F-04CA-4D43-A67E-6C61EA3CC4C5}" type="slidenum">
              <a:rPr lang="zh-CN" altLang="en-US" smtClean="0"/>
              <a:t>‹#›</a:t>
            </a:fld>
            <a:endParaRPr lang="zh-CN" altLang="en-US"/>
          </a:p>
        </p:txBody>
      </p:sp>
    </p:spTree>
    <p:extLst>
      <p:ext uri="{BB962C8B-B14F-4D97-AF65-F5344CB8AC3E}">
        <p14:creationId xmlns:p14="http://schemas.microsoft.com/office/powerpoint/2010/main" val="1422175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3BC340-A65D-4F00-8F37-F7BEC71520B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289C0E6-3B43-4EFE-A609-C125EA8BBB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35C42DC-5D00-476D-98E5-563D99485F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336EBF2-3D0B-4B3A-87FC-AE763A5F4C1E}"/>
              </a:ext>
            </a:extLst>
          </p:cNvPr>
          <p:cNvSpPr>
            <a:spLocks noGrp="1"/>
          </p:cNvSpPr>
          <p:nvPr>
            <p:ph type="dt" sz="half" idx="10"/>
          </p:nvPr>
        </p:nvSpPr>
        <p:spPr/>
        <p:txBody>
          <a:bodyPr/>
          <a:lstStyle/>
          <a:p>
            <a:fld id="{EA5DA190-EDBF-4E1D-8425-F8A1533711C8}" type="datetimeFigureOut">
              <a:rPr lang="zh-CN" altLang="en-US" smtClean="0"/>
              <a:t>2022/9/27</a:t>
            </a:fld>
            <a:endParaRPr lang="zh-CN" altLang="en-US"/>
          </a:p>
        </p:txBody>
      </p:sp>
      <p:sp>
        <p:nvSpPr>
          <p:cNvPr id="6" name="页脚占位符 5">
            <a:extLst>
              <a:ext uri="{FF2B5EF4-FFF2-40B4-BE49-F238E27FC236}">
                <a16:creationId xmlns:a16="http://schemas.microsoft.com/office/drawing/2014/main" id="{93327BCA-7C06-4B12-B981-46AE30164DA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756A605-ACA5-45C3-BCE6-C822257C3003}"/>
              </a:ext>
            </a:extLst>
          </p:cNvPr>
          <p:cNvSpPr>
            <a:spLocks noGrp="1"/>
          </p:cNvSpPr>
          <p:nvPr>
            <p:ph type="sldNum" sz="quarter" idx="12"/>
          </p:nvPr>
        </p:nvSpPr>
        <p:spPr/>
        <p:txBody>
          <a:bodyPr/>
          <a:lstStyle/>
          <a:p>
            <a:fld id="{0999014F-04CA-4D43-A67E-6C61EA3CC4C5}" type="slidenum">
              <a:rPr lang="zh-CN" altLang="en-US" smtClean="0"/>
              <a:t>‹#›</a:t>
            </a:fld>
            <a:endParaRPr lang="zh-CN" altLang="en-US"/>
          </a:p>
        </p:txBody>
      </p:sp>
    </p:spTree>
    <p:extLst>
      <p:ext uri="{BB962C8B-B14F-4D97-AF65-F5344CB8AC3E}">
        <p14:creationId xmlns:p14="http://schemas.microsoft.com/office/powerpoint/2010/main" val="525102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B3760F-9B49-4C14-9CC7-E754944D7E0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08C7E37-6B96-400C-B560-CF03CEB186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FD3F755-742C-432E-80D4-612705C7C2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8E94397-A98B-4CC0-BD49-6C5965634B58}"/>
              </a:ext>
            </a:extLst>
          </p:cNvPr>
          <p:cNvSpPr>
            <a:spLocks noGrp="1"/>
          </p:cNvSpPr>
          <p:nvPr>
            <p:ph type="dt" sz="half" idx="10"/>
          </p:nvPr>
        </p:nvSpPr>
        <p:spPr/>
        <p:txBody>
          <a:bodyPr/>
          <a:lstStyle/>
          <a:p>
            <a:fld id="{EA5DA190-EDBF-4E1D-8425-F8A1533711C8}" type="datetimeFigureOut">
              <a:rPr lang="zh-CN" altLang="en-US" smtClean="0"/>
              <a:t>2022/9/27</a:t>
            </a:fld>
            <a:endParaRPr lang="zh-CN" altLang="en-US"/>
          </a:p>
        </p:txBody>
      </p:sp>
      <p:sp>
        <p:nvSpPr>
          <p:cNvPr id="6" name="页脚占位符 5">
            <a:extLst>
              <a:ext uri="{FF2B5EF4-FFF2-40B4-BE49-F238E27FC236}">
                <a16:creationId xmlns:a16="http://schemas.microsoft.com/office/drawing/2014/main" id="{5B3978AC-A597-4C92-A5E4-834651F9638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584887B-659B-4357-80CB-2116D0FBAF90}"/>
              </a:ext>
            </a:extLst>
          </p:cNvPr>
          <p:cNvSpPr>
            <a:spLocks noGrp="1"/>
          </p:cNvSpPr>
          <p:nvPr>
            <p:ph type="sldNum" sz="quarter" idx="12"/>
          </p:nvPr>
        </p:nvSpPr>
        <p:spPr/>
        <p:txBody>
          <a:bodyPr/>
          <a:lstStyle/>
          <a:p>
            <a:fld id="{0999014F-04CA-4D43-A67E-6C61EA3CC4C5}" type="slidenum">
              <a:rPr lang="zh-CN" altLang="en-US" smtClean="0"/>
              <a:t>‹#›</a:t>
            </a:fld>
            <a:endParaRPr lang="zh-CN" altLang="en-US"/>
          </a:p>
        </p:txBody>
      </p:sp>
    </p:spTree>
    <p:extLst>
      <p:ext uri="{BB962C8B-B14F-4D97-AF65-F5344CB8AC3E}">
        <p14:creationId xmlns:p14="http://schemas.microsoft.com/office/powerpoint/2010/main" val="44767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4D3F273-9107-4B80-9E33-36D28E6684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7D6424A-7457-45D7-84DF-6544ACFA54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EB5207D-560D-4F8E-8C35-3780B54A56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5DA190-EDBF-4E1D-8425-F8A1533711C8}" type="datetimeFigureOut">
              <a:rPr lang="zh-CN" altLang="en-US" smtClean="0"/>
              <a:t>2022/9/27</a:t>
            </a:fld>
            <a:endParaRPr lang="zh-CN" altLang="en-US"/>
          </a:p>
        </p:txBody>
      </p:sp>
      <p:sp>
        <p:nvSpPr>
          <p:cNvPr id="5" name="页脚占位符 4">
            <a:extLst>
              <a:ext uri="{FF2B5EF4-FFF2-40B4-BE49-F238E27FC236}">
                <a16:creationId xmlns:a16="http://schemas.microsoft.com/office/drawing/2014/main" id="{6440ED06-7E80-4895-A306-B8E31B6575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EE3EBFC-1B83-4BF7-8A74-3D595E287C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99014F-04CA-4D43-A67E-6C61EA3CC4C5}" type="slidenum">
              <a:rPr lang="zh-CN" altLang="en-US" smtClean="0"/>
              <a:t>‹#›</a:t>
            </a:fld>
            <a:endParaRPr lang="zh-CN" altLang="en-US"/>
          </a:p>
        </p:txBody>
      </p:sp>
    </p:spTree>
    <p:extLst>
      <p:ext uri="{BB962C8B-B14F-4D97-AF65-F5344CB8AC3E}">
        <p14:creationId xmlns:p14="http://schemas.microsoft.com/office/powerpoint/2010/main" val="42733361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8.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9.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1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1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16.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1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emf"/></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18.xml"/></Relationships>
</file>

<file path=ppt/slides/_rels/slide21.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21.xml"/><Relationship Id="rId7" Type="http://schemas.openxmlformats.org/officeDocument/2006/relationships/diagramColors" Target="../diagrams/colors2.xml"/><Relationship Id="rId2" Type="http://schemas.openxmlformats.org/officeDocument/2006/relationships/slideLayout" Target="../slideLayouts/slideLayout7.xml"/><Relationship Id="rId1" Type="http://schemas.openxmlformats.org/officeDocument/2006/relationships/tags" Target="../tags/tag19.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20.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21.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22.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2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ags" Target="../tags/tag24.xml"/><Relationship Id="rId5" Type="http://schemas.microsoft.com/office/2007/relationships/hdphoto" Target="../media/hdphoto2.wdp"/><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tags" Target="../tags/tag25.xml"/><Relationship Id="rId5" Type="http://schemas.microsoft.com/office/2007/relationships/hdphoto" Target="../media/hdphoto2.wdp"/><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tags" Target="../tags/tag26.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tags" Target="../tags/tag27.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3.xml"/><Relationship Id="rId7" Type="http://schemas.openxmlformats.org/officeDocument/2006/relationships/diagramColors" Target="../diagrams/colors1.xml"/><Relationship Id="rId2"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0.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notesSlide" Target="../notesSlides/notesSlide30.xml"/><Relationship Id="rId7" Type="http://schemas.openxmlformats.org/officeDocument/2006/relationships/diagramColors" Target="../diagrams/colors3.xml"/><Relationship Id="rId2" Type="http://schemas.openxmlformats.org/officeDocument/2006/relationships/slideLayout" Target="../slideLayouts/slideLayout7.xml"/><Relationship Id="rId1" Type="http://schemas.openxmlformats.org/officeDocument/2006/relationships/tags" Target="../tags/tag28.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tags" Target="../tags/tag29.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tags" Target="../tags/tag30.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tags" Target="../tags/tag31.xml"/><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tags" Target="../tags/tag32.xml"/><Relationship Id="rId4" Type="http://schemas.openxmlformats.org/officeDocument/2006/relationships/image" Target="../media/image19.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tags" Target="../tags/tag33.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tags" Target="../tags/tag34.xml"/><Relationship Id="rId4" Type="http://schemas.openxmlformats.org/officeDocument/2006/relationships/image" Target="../media/image20.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tags" Target="../tags/tag35.xml"/><Relationship Id="rId4" Type="http://schemas.openxmlformats.org/officeDocument/2006/relationships/image" Target="../media/image21.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tags" Target="../tags/tag36.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tags" Target="../tags/tag37.xml"/><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tags" Target="../tags/tag38.xml"/><Relationship Id="rId5" Type="http://schemas.microsoft.com/office/2007/relationships/hdphoto" Target="../media/hdphoto3.wdp"/><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5.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7.xml"/><Relationship Id="rId5" Type="http://schemas.microsoft.com/office/2007/relationships/hdphoto" Target="../media/hdphoto1.wdp"/><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a:extLst>
              <a:ext uri="{FF2B5EF4-FFF2-40B4-BE49-F238E27FC236}">
                <a16:creationId xmlns:a16="http://schemas.microsoft.com/office/drawing/2014/main" id="{10FF7C29-EEE6-498F-A158-71CC586A9193}"/>
              </a:ext>
            </a:extLst>
          </p:cNvPr>
          <p:cNvSpPr txBox="1">
            <a:spLocks/>
          </p:cNvSpPr>
          <p:nvPr/>
        </p:nvSpPr>
        <p:spPr>
          <a:xfrm>
            <a:off x="862909" y="1817787"/>
            <a:ext cx="10163472" cy="1336477"/>
          </a:xfrm>
          <a:prstGeom prst="rect">
            <a:avLst/>
          </a:prstGeom>
        </p:spPr>
        <p:txBody>
          <a:bodyPr lIns="102835" tIns="51418" rIns="102835" bIns="51418" anchor="ctr"/>
          <a:lstStyle/>
          <a:p>
            <a:pPr algn="ctr" defTabSz="1028357">
              <a:lnSpc>
                <a:spcPct val="150000"/>
              </a:lnSpc>
              <a:defRPr/>
            </a:pPr>
            <a:r>
              <a:rPr lang="zh-CN" altLang="en-US" sz="4400" b="1" dirty="0">
                <a:latin typeface="黑体" pitchFamily="49" charset="-122"/>
                <a:ea typeface="黑体" pitchFamily="49" charset="-122"/>
              </a:rPr>
              <a:t>计算机系统与网络安全技术</a:t>
            </a:r>
            <a:br>
              <a:rPr lang="en-US" altLang="zh-CN" sz="4400" b="1" dirty="0">
                <a:latin typeface="黑体" pitchFamily="49" charset="-122"/>
                <a:ea typeface="黑体" pitchFamily="49" charset="-122"/>
                <a:cs typeface="+mj-cs"/>
              </a:rPr>
            </a:br>
            <a:r>
              <a:rPr lang="en-US" altLang="zh-CN" sz="3200" b="1" dirty="0">
                <a:latin typeface="Times New Roman" pitchFamily="18" charset="0"/>
                <a:ea typeface="+mj-ea"/>
                <a:cs typeface="Times New Roman" pitchFamily="18" charset="0"/>
              </a:rPr>
              <a:t>Technology of Computer System and Network Security</a:t>
            </a:r>
            <a:endParaRPr lang="zh-CN" altLang="en-US" sz="3200" b="1" dirty="0">
              <a:latin typeface="Times New Roman" pitchFamily="18" charset="0"/>
              <a:cs typeface="Times New Roman" pitchFamily="18" charset="0"/>
            </a:endParaRPr>
          </a:p>
        </p:txBody>
      </p:sp>
      <p:sp>
        <p:nvSpPr>
          <p:cNvPr id="6" name="标题 3">
            <a:extLst>
              <a:ext uri="{FF2B5EF4-FFF2-40B4-BE49-F238E27FC236}">
                <a16:creationId xmlns:a16="http://schemas.microsoft.com/office/drawing/2014/main" id="{628896BA-A381-461E-A9C9-03C075505978}"/>
              </a:ext>
            </a:extLst>
          </p:cNvPr>
          <p:cNvSpPr txBox="1">
            <a:spLocks/>
          </p:cNvSpPr>
          <p:nvPr/>
        </p:nvSpPr>
        <p:spPr bwMode="auto">
          <a:xfrm>
            <a:off x="862908" y="4007202"/>
            <a:ext cx="10163473" cy="1964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p>
            <a:pPr algn="ctr" defTabSz="1028357">
              <a:lnSpc>
                <a:spcPct val="150000"/>
              </a:lnSpc>
              <a:defRPr/>
            </a:pPr>
            <a:r>
              <a:rPr lang="zh-CN" altLang="en-US" sz="2800" kern="0" dirty="0">
                <a:latin typeface="Times New Roman" pitchFamily="18" charset="0"/>
                <a:ea typeface="华文中宋" pitchFamily="2" charset="-122"/>
                <a:cs typeface="Times New Roman" pitchFamily="18" charset="0"/>
              </a:rPr>
              <a:t>牛伟纳</a:t>
            </a:r>
            <a:endParaRPr lang="en-US" altLang="zh-CN" sz="2800" kern="0" dirty="0">
              <a:latin typeface="Times New Roman" pitchFamily="18" charset="0"/>
              <a:ea typeface="华文中宋" pitchFamily="2" charset="-122"/>
              <a:cs typeface="Times New Roman" pitchFamily="18" charset="0"/>
            </a:endParaRPr>
          </a:p>
          <a:p>
            <a:pPr algn="ctr" defTabSz="1028357">
              <a:lnSpc>
                <a:spcPct val="150000"/>
              </a:lnSpc>
              <a:defRPr/>
            </a:pPr>
            <a:r>
              <a:rPr lang="zh-CN" altLang="en-US" sz="2800" kern="0" dirty="0">
                <a:latin typeface="Times New Roman" pitchFamily="18" charset="0"/>
                <a:ea typeface="华文中宋" pitchFamily="2" charset="-122"/>
                <a:cs typeface="Times New Roman" pitchFamily="18" charset="0"/>
              </a:rPr>
              <a:t>计算机科学与工程学院（网络空间安全学院）</a:t>
            </a:r>
            <a:endParaRPr lang="en-US" altLang="zh-CN" sz="2800" kern="0" dirty="0">
              <a:latin typeface="Times New Roman" pitchFamily="18" charset="0"/>
              <a:ea typeface="华文中宋" pitchFamily="2" charset="-122"/>
              <a:cs typeface="Times New Roman" pitchFamily="18" charset="0"/>
            </a:endParaRPr>
          </a:p>
          <a:p>
            <a:pPr algn="ctr" defTabSz="1028357">
              <a:lnSpc>
                <a:spcPct val="150000"/>
              </a:lnSpc>
              <a:defRPr/>
            </a:pPr>
            <a:fld id="{1BE3780E-E68A-4BB2-97C5-C52B8FB3E180}" type="datetime8">
              <a:rPr lang="zh-CN" altLang="en-US" sz="1688" kern="0" smtClean="0">
                <a:latin typeface="Times New Roman" pitchFamily="18" charset="0"/>
                <a:ea typeface="华文中宋" pitchFamily="2" charset="-122"/>
                <a:cs typeface="Times New Roman" pitchFamily="18" charset="0"/>
              </a:rPr>
              <a:t>2022年9月27日9时31分</a:t>
            </a:fld>
            <a:endParaRPr lang="zh-CN" altLang="en-US" sz="1688" kern="0" dirty="0">
              <a:latin typeface="Times New Roman" pitchFamily="18" charset="0"/>
              <a:ea typeface="华文中宋" pitchFamily="2" charset="-122"/>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6796950"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关系数据库</a:t>
            </a:r>
          </a:p>
        </p:txBody>
      </p:sp>
      <p:pic>
        <p:nvPicPr>
          <p:cNvPr id="3" name="图片 2">
            <a:extLst>
              <a:ext uri="{FF2B5EF4-FFF2-40B4-BE49-F238E27FC236}">
                <a16:creationId xmlns:a16="http://schemas.microsoft.com/office/drawing/2014/main" id="{87ABA7BA-BD7F-48F9-8771-4AADCEA4ED87}"/>
              </a:ext>
            </a:extLst>
          </p:cNvPr>
          <p:cNvPicPr>
            <a:picLocks noChangeAspect="1"/>
          </p:cNvPicPr>
          <p:nvPr/>
        </p:nvPicPr>
        <p:blipFill>
          <a:blip r:embed="rId4"/>
          <a:stretch>
            <a:fillRect/>
          </a:stretch>
        </p:blipFill>
        <p:spPr>
          <a:xfrm>
            <a:off x="2514257" y="1715894"/>
            <a:ext cx="7163486" cy="4948533"/>
          </a:xfrm>
          <a:prstGeom prst="rect">
            <a:avLst/>
          </a:prstGeom>
        </p:spPr>
      </p:pic>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4707906"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关系数据库的抽象模型</a:t>
            </a:r>
            <a:endParaRPr lang="en-US" altLang="zh-CN" sz="3000" dirty="0">
              <a:solidFill>
                <a:srgbClr val="FFFFFF"/>
              </a:solidFill>
              <a:latin typeface="等线" panose="02010600030101010101" pitchFamily="2" charset="-122"/>
              <a:ea typeface="等线" panose="02010600030101010101" pitchFamily="2" charset="-122"/>
              <a:sym typeface="黑体" panose="02010609060101010101" pitchFamily="49" charset="-122"/>
            </a:endParaRPr>
          </a:p>
        </p:txBody>
      </p:sp>
    </p:spTree>
    <p:custDataLst>
      <p:tags r:id="rId1"/>
    </p:custDataLst>
    <p:extLst>
      <p:ext uri="{BB962C8B-B14F-4D97-AF65-F5344CB8AC3E}">
        <p14:creationId xmlns:p14="http://schemas.microsoft.com/office/powerpoint/2010/main" val="275128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6796950"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关系数据库</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3553809"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关系数据库实例</a:t>
            </a:r>
            <a:endParaRPr lang="en-US" altLang="zh-CN" sz="3000" dirty="0">
              <a:solidFill>
                <a:srgbClr val="FFFFFF"/>
              </a:solidFill>
              <a:latin typeface="等线" panose="02010600030101010101" pitchFamily="2" charset="-122"/>
              <a:ea typeface="等线" panose="02010600030101010101" pitchFamily="2" charset="-122"/>
              <a:sym typeface="黑体" panose="02010609060101010101" pitchFamily="49" charset="-122"/>
            </a:endParaRPr>
          </a:p>
        </p:txBody>
      </p:sp>
      <p:pic>
        <p:nvPicPr>
          <p:cNvPr id="4" name="图片 3">
            <a:extLst>
              <a:ext uri="{FF2B5EF4-FFF2-40B4-BE49-F238E27FC236}">
                <a16:creationId xmlns:a16="http://schemas.microsoft.com/office/drawing/2014/main" id="{13FDBBE8-1272-4C0B-956C-417E5F7B8D99}"/>
              </a:ext>
            </a:extLst>
          </p:cNvPr>
          <p:cNvPicPr>
            <a:picLocks noChangeAspect="1"/>
          </p:cNvPicPr>
          <p:nvPr/>
        </p:nvPicPr>
        <p:blipFill rotWithShape="1">
          <a:blip r:embed="rId4"/>
          <a:srcRect b="48437"/>
          <a:stretch/>
        </p:blipFill>
        <p:spPr>
          <a:xfrm>
            <a:off x="567492" y="2311737"/>
            <a:ext cx="7093968" cy="3281439"/>
          </a:xfrm>
          <a:prstGeom prst="rect">
            <a:avLst/>
          </a:prstGeom>
        </p:spPr>
      </p:pic>
      <p:pic>
        <p:nvPicPr>
          <p:cNvPr id="27" name="图片 26">
            <a:extLst>
              <a:ext uri="{FF2B5EF4-FFF2-40B4-BE49-F238E27FC236}">
                <a16:creationId xmlns:a16="http://schemas.microsoft.com/office/drawing/2014/main" id="{2499C77E-566A-4BBB-A50E-7ACCD40F46EF}"/>
              </a:ext>
            </a:extLst>
          </p:cNvPr>
          <p:cNvPicPr>
            <a:picLocks noChangeAspect="1"/>
          </p:cNvPicPr>
          <p:nvPr/>
        </p:nvPicPr>
        <p:blipFill rotWithShape="1">
          <a:blip r:embed="rId4"/>
          <a:srcRect l="19268" t="57379" r="25722"/>
          <a:stretch/>
        </p:blipFill>
        <p:spPr>
          <a:xfrm>
            <a:off x="8077954" y="2434861"/>
            <a:ext cx="3895042" cy="2707246"/>
          </a:xfrm>
          <a:prstGeom prst="rect">
            <a:avLst/>
          </a:prstGeom>
        </p:spPr>
      </p:pic>
    </p:spTree>
    <p:custDataLst>
      <p:tags r:id="rId1"/>
    </p:custDataLst>
    <p:extLst>
      <p:ext uri="{BB962C8B-B14F-4D97-AF65-F5344CB8AC3E}">
        <p14:creationId xmlns:p14="http://schemas.microsoft.com/office/powerpoint/2010/main" val="3877571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6796950"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关系数据库</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3571565"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结构化查询语言</a:t>
            </a:r>
            <a:endParaRPr lang="en-US" altLang="zh-CN" sz="3000" dirty="0">
              <a:solidFill>
                <a:srgbClr val="FFFFFF"/>
              </a:solidFill>
              <a:latin typeface="等线" panose="02010600030101010101" pitchFamily="2" charset="-122"/>
              <a:ea typeface="等线" panose="02010600030101010101" pitchFamily="2" charset="-122"/>
              <a:sym typeface="黑体" panose="02010609060101010101" pitchFamily="49" charset="-122"/>
            </a:endParaRPr>
          </a:p>
        </p:txBody>
      </p:sp>
      <p:sp>
        <p:nvSpPr>
          <p:cNvPr id="43" name="Freeform 13">
            <a:extLst>
              <a:ext uri="{FF2B5EF4-FFF2-40B4-BE49-F238E27FC236}">
                <a16:creationId xmlns:a16="http://schemas.microsoft.com/office/drawing/2014/main" id="{C0D40D5E-E233-425A-AAF1-388FB6AB5654}"/>
              </a:ext>
            </a:extLst>
          </p:cNvPr>
          <p:cNvSpPr>
            <a:spLocks noChangeArrowheads="1"/>
          </p:cNvSpPr>
          <p:nvPr/>
        </p:nvSpPr>
        <p:spPr bwMode="auto">
          <a:xfrm>
            <a:off x="775235" y="2164247"/>
            <a:ext cx="11130145" cy="3562634"/>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spcAft>
                <a:spcPct val="15000"/>
              </a:spcAft>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是能够对关系数据库中的数据进行定义、操纵和查询的标准语言</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50000"/>
              </a:lnSpc>
              <a:spcAft>
                <a:spcPct val="15000"/>
              </a:spcAft>
              <a:buFont typeface="Arial" panose="020B0604020202020204" pitchFamily="34" charset="0"/>
              <a:buChar char="•"/>
            </a:pP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ANSI/ISO</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制定的</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SQL</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标准有几个版本，并有多种不同的实现，但都遵循相同的基本语法和语义</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50000"/>
              </a:lnSpc>
              <a:spcAft>
                <a:spcPct val="15000"/>
              </a:spcAft>
              <a:buFont typeface="Arial" panose="020B0604020202020204" pitchFamily="34" charset="0"/>
              <a:buChar char="•"/>
            </a:pP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SQL</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语句能够创建表、插入和删除表中的数据，创建视图、通过查询语句检索数据</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1529983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6796950"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en-US" altLang="zh-CN" sz="3600" dirty="0">
                <a:latin typeface="Times New Roman" panose="02020603050405020304" pitchFamily="18" charset="0"/>
                <a:ea typeface="等线" panose="02010600030101010101" pitchFamily="2" charset="-122"/>
                <a:cs typeface="Times New Roman" panose="02020603050405020304" pitchFamily="18" charset="0"/>
              </a:rPr>
              <a:t>SQL</a:t>
            </a:r>
            <a:r>
              <a:rPr lang="zh-CN" altLang="en-US" sz="3600" dirty="0">
                <a:latin typeface="Times New Roman" panose="02020603050405020304" pitchFamily="18" charset="0"/>
                <a:ea typeface="等线" panose="02010600030101010101" pitchFamily="2" charset="-122"/>
                <a:cs typeface="Times New Roman" panose="02020603050405020304" pitchFamily="18" charset="0"/>
              </a:rPr>
              <a:t>注入攻击</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4315578"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SQL</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注入攻击（</a:t>
            </a: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SQLi</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a:t>
            </a:r>
          </a:p>
        </p:txBody>
      </p:sp>
      <p:sp>
        <p:nvSpPr>
          <p:cNvPr id="24" name="Freeform 13">
            <a:extLst>
              <a:ext uri="{FF2B5EF4-FFF2-40B4-BE49-F238E27FC236}">
                <a16:creationId xmlns:a16="http://schemas.microsoft.com/office/drawing/2014/main" id="{A3DC2AAC-E5D3-4566-8F05-7183EA181709}"/>
              </a:ext>
            </a:extLst>
          </p:cNvPr>
          <p:cNvSpPr>
            <a:spLocks noChangeArrowheads="1"/>
          </p:cNvSpPr>
          <p:nvPr/>
        </p:nvSpPr>
        <p:spPr bwMode="auto">
          <a:xfrm>
            <a:off x="671363" y="1795255"/>
            <a:ext cx="11130145" cy="4998728"/>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是一类针对数据库的最普遍和最危险的基于网络的安全威胁</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50000"/>
              </a:lnSpc>
              <a:buFont typeface="Arial" panose="020B0604020202020204" pitchFamily="34" charset="0"/>
              <a:buChar char="•"/>
            </a:pP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SQLi</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攻击利用的是</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Web</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应用程序页面的性质</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通过发送恶意的</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SQL</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命令到数据库服务器就可以发起攻击</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最常见的攻击目标是从数据库中批量提取数据</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根据环境不同，还可以利用</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SQL</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注入来：</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1281112" lvl="2" indent="-342900" algn="just">
              <a:lnSpc>
                <a:spcPct val="15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修改或删除数据</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1281112" lvl="2" indent="-342900" algn="just">
              <a:lnSpc>
                <a:spcPct val="15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执行任意操作系统命令</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1281112" lvl="2" indent="-342900" algn="just">
              <a:lnSpc>
                <a:spcPct val="15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启动拒绝服务（</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DoS</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）攻击</a:t>
            </a:r>
            <a:endPar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4076502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6796950"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en-US" altLang="zh-CN" sz="3600" dirty="0">
                <a:latin typeface="Times New Roman" panose="02020603050405020304" pitchFamily="18" charset="0"/>
                <a:ea typeface="等线" panose="02010600030101010101" pitchFamily="2" charset="-122"/>
                <a:cs typeface="Times New Roman" panose="02020603050405020304" pitchFamily="18" charset="0"/>
              </a:rPr>
              <a:t>SQL</a:t>
            </a:r>
            <a:r>
              <a:rPr lang="zh-CN" altLang="en-US" sz="3600" dirty="0">
                <a:latin typeface="Times New Roman" panose="02020603050405020304" pitchFamily="18" charset="0"/>
                <a:ea typeface="等线" panose="02010600030101010101" pitchFamily="2" charset="-122"/>
                <a:cs typeface="Times New Roman" panose="02020603050405020304" pitchFamily="18" charset="0"/>
              </a:rPr>
              <a:t>注入攻击</a:t>
            </a:r>
          </a:p>
        </p:txBody>
      </p:sp>
      <p:pic>
        <p:nvPicPr>
          <p:cNvPr id="3" name="图片 2">
            <a:extLst>
              <a:ext uri="{FF2B5EF4-FFF2-40B4-BE49-F238E27FC236}">
                <a16:creationId xmlns:a16="http://schemas.microsoft.com/office/drawing/2014/main" id="{3B6C3A56-43F0-4A38-870E-FF7AE902ECC4}"/>
              </a:ext>
            </a:extLst>
          </p:cNvPr>
          <p:cNvPicPr>
            <a:picLocks noChangeAspect="1"/>
          </p:cNvPicPr>
          <p:nvPr/>
        </p:nvPicPr>
        <p:blipFill>
          <a:blip r:embed="rId4"/>
          <a:stretch>
            <a:fillRect/>
          </a:stretch>
        </p:blipFill>
        <p:spPr>
          <a:xfrm>
            <a:off x="3666548" y="1715894"/>
            <a:ext cx="4858904" cy="5035403"/>
          </a:xfrm>
          <a:prstGeom prst="rect">
            <a:avLst/>
          </a:prstGeom>
        </p:spPr>
      </p:pic>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2" y="1131119"/>
            <a:ext cx="4365527"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一种典型的</a:t>
            </a: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SQLi</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攻击</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endParaRPr>
          </a:p>
        </p:txBody>
      </p:sp>
    </p:spTree>
    <p:custDataLst>
      <p:tags r:id="rId1"/>
    </p:custDataLst>
    <p:extLst>
      <p:ext uri="{BB962C8B-B14F-4D97-AF65-F5344CB8AC3E}">
        <p14:creationId xmlns:p14="http://schemas.microsoft.com/office/powerpoint/2010/main" val="136564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6796950"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en-US" altLang="zh-CN" sz="3600" dirty="0">
                <a:latin typeface="Times New Roman" panose="02020603050405020304" pitchFamily="18" charset="0"/>
                <a:ea typeface="等线" panose="02010600030101010101" pitchFamily="2" charset="-122"/>
                <a:cs typeface="Times New Roman" panose="02020603050405020304" pitchFamily="18" charset="0"/>
              </a:rPr>
              <a:t>SQL</a:t>
            </a:r>
            <a:r>
              <a:rPr lang="zh-CN" altLang="en-US" sz="3600" dirty="0">
                <a:latin typeface="Times New Roman" panose="02020603050405020304" pitchFamily="18" charset="0"/>
                <a:ea typeface="等线" panose="02010600030101010101" pitchFamily="2" charset="-122"/>
                <a:cs typeface="Times New Roman" panose="02020603050405020304" pitchFamily="18" charset="0"/>
              </a:rPr>
              <a:t>注入攻击</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2417467"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注入技术</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endParaRPr>
          </a:p>
        </p:txBody>
      </p:sp>
      <p:sp>
        <p:nvSpPr>
          <p:cNvPr id="25" name="Freeform 13">
            <a:extLst>
              <a:ext uri="{FF2B5EF4-FFF2-40B4-BE49-F238E27FC236}">
                <a16:creationId xmlns:a16="http://schemas.microsoft.com/office/drawing/2014/main" id="{5BEA6B51-34CA-41CB-8B33-E6E744B78F8C}"/>
              </a:ext>
            </a:extLst>
          </p:cNvPr>
          <p:cNvSpPr>
            <a:spLocks noChangeArrowheads="1"/>
          </p:cNvSpPr>
          <p:nvPr/>
        </p:nvSpPr>
        <p:spPr bwMode="auto">
          <a:xfrm>
            <a:off x="775235" y="2164247"/>
            <a:ext cx="11130145" cy="3562634"/>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spcAft>
                <a:spcPct val="15000"/>
              </a:spcAft>
              <a:buFont typeface="Arial" panose="020B0604020202020204" pitchFamily="34" charset="0"/>
              <a:buChar char="•"/>
            </a:pP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SQLi</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攻击的方法通常是在</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SQL</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语句中提前终止文本串，随后附加新的命令</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50000"/>
              </a:lnSpc>
              <a:spcAft>
                <a:spcPct val="15000"/>
              </a:spcAft>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因为插入的命令在其被执行前后可能含有额外附加的字符串，攻击者利用注释符“</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”来终止注入的字符串</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50000"/>
              </a:lnSpc>
              <a:spcAft>
                <a:spcPct val="15000"/>
              </a:spcAft>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这样，后面的文本在执行时就被忽略了</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3450053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6796950"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en-US" altLang="zh-CN" sz="3600" dirty="0">
                <a:latin typeface="Times New Roman" panose="02020603050405020304" pitchFamily="18" charset="0"/>
                <a:ea typeface="等线" panose="02010600030101010101" pitchFamily="2" charset="-122"/>
                <a:cs typeface="Times New Roman" panose="02020603050405020304" pitchFamily="18" charset="0"/>
              </a:rPr>
              <a:t>SQL</a:t>
            </a:r>
            <a:r>
              <a:rPr lang="zh-CN" altLang="en-US" sz="3600" dirty="0">
                <a:latin typeface="Times New Roman" panose="02020603050405020304" pitchFamily="18" charset="0"/>
                <a:ea typeface="等线" panose="02010600030101010101" pitchFamily="2" charset="-122"/>
                <a:cs typeface="Times New Roman" panose="02020603050405020304" pitchFamily="18" charset="0"/>
              </a:rPr>
              <a:t>注入攻击</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3651735"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SQLi</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的攻击途径</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endParaRPr>
          </a:p>
        </p:txBody>
      </p:sp>
      <p:grpSp>
        <p:nvGrpSpPr>
          <p:cNvPr id="25" name="组合 24">
            <a:extLst>
              <a:ext uri="{FF2B5EF4-FFF2-40B4-BE49-F238E27FC236}">
                <a16:creationId xmlns:a16="http://schemas.microsoft.com/office/drawing/2014/main" id="{49FD0DD4-AF5B-42B4-A88B-7CC6C2335981}"/>
              </a:ext>
            </a:extLst>
          </p:cNvPr>
          <p:cNvGrpSpPr/>
          <p:nvPr/>
        </p:nvGrpSpPr>
        <p:grpSpPr>
          <a:xfrm>
            <a:off x="997997" y="2394829"/>
            <a:ext cx="10196006" cy="919870"/>
            <a:chOff x="0" y="62304"/>
            <a:chExt cx="10196006" cy="919870"/>
          </a:xfrm>
        </p:grpSpPr>
        <p:sp>
          <p:nvSpPr>
            <p:cNvPr id="29" name="矩形 28">
              <a:extLst>
                <a:ext uri="{FF2B5EF4-FFF2-40B4-BE49-F238E27FC236}">
                  <a16:creationId xmlns:a16="http://schemas.microsoft.com/office/drawing/2014/main" id="{FAB8664B-2416-4645-987C-F62ABAFFE2FC}"/>
                </a:ext>
              </a:extLst>
            </p:cNvPr>
            <p:cNvSpPr/>
            <p:nvPr/>
          </p:nvSpPr>
          <p:spPr>
            <a:xfrm>
              <a:off x="0" y="237754"/>
              <a:ext cx="10196006" cy="744420"/>
            </a:xfrm>
            <a:prstGeom prst="rect">
              <a:avLst/>
            </a:prstGeom>
            <a:ln/>
          </p:spPr>
          <p:style>
            <a:lnRef idx="2">
              <a:schemeClr val="accent1"/>
            </a:lnRef>
            <a:fillRef idx="1">
              <a:schemeClr val="lt1"/>
            </a:fillRef>
            <a:effectRef idx="0">
              <a:schemeClr val="accent1"/>
            </a:effectRef>
            <a:fontRef idx="minor">
              <a:schemeClr val="dk1"/>
            </a:fontRef>
          </p:style>
        </p:sp>
        <p:sp>
          <p:nvSpPr>
            <p:cNvPr id="30" name="文本框 29">
              <a:extLst>
                <a:ext uri="{FF2B5EF4-FFF2-40B4-BE49-F238E27FC236}">
                  <a16:creationId xmlns:a16="http://schemas.microsoft.com/office/drawing/2014/main" id="{DCBA87A8-2BBE-4D58-B151-54D884BF2578}"/>
                </a:ext>
              </a:extLst>
            </p:cNvPr>
            <p:cNvSpPr txBox="1"/>
            <p:nvPr/>
          </p:nvSpPr>
          <p:spPr>
            <a:xfrm>
              <a:off x="0" y="62304"/>
              <a:ext cx="10196006" cy="74442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91323" tIns="458216" rIns="791323" bIns="142240" numCol="1" spcCol="1270" anchor="t" anchorCtr="0">
              <a:noAutofit/>
            </a:bodyPr>
            <a:lstStyle/>
            <a:p>
              <a:pPr marL="228600" lvl="1" indent="-228600" algn="l" defTabSz="889000" rtl="0">
                <a:lnSpc>
                  <a:spcPct val="90000"/>
                </a:lnSpc>
                <a:spcBef>
                  <a:spcPct val="0"/>
                </a:spcBef>
                <a:spcAft>
                  <a:spcPct val="15000"/>
                </a:spcAft>
                <a:buChar char="•"/>
              </a:pPr>
              <a:r>
                <a:rPr lang="zh-CN" altLang="en-US" sz="2000" kern="1200" dirty="0">
                  <a:latin typeface="Times New Roman" panose="02020603050405020304" pitchFamily="18" charset="0"/>
                  <a:ea typeface="黑体" panose="02010609060101010101" pitchFamily="49" charset="-122"/>
                  <a:cs typeface="Times New Roman" panose="02020603050405020304" pitchFamily="18" charset="0"/>
                </a:rPr>
                <a:t>通过精心构造用户输入来注入</a:t>
              </a:r>
              <a:r>
                <a:rPr lang="en-US" altLang="zh-CN" sz="2000" kern="1200" dirty="0">
                  <a:latin typeface="Times New Roman" panose="02020603050405020304" pitchFamily="18" charset="0"/>
                  <a:ea typeface="黑体" panose="02010609060101010101" pitchFamily="49" charset="-122"/>
                  <a:cs typeface="Times New Roman" panose="02020603050405020304" pitchFamily="18" charset="0"/>
                </a:rPr>
                <a:t>SQL</a:t>
              </a:r>
              <a:r>
                <a:rPr lang="zh-CN" altLang="en-US" sz="2000" kern="1200" dirty="0">
                  <a:latin typeface="Times New Roman" panose="02020603050405020304" pitchFamily="18" charset="0"/>
                  <a:ea typeface="黑体" panose="02010609060101010101" pitchFamily="49" charset="-122"/>
                  <a:cs typeface="Times New Roman" panose="02020603050405020304" pitchFamily="18" charset="0"/>
                </a:rPr>
                <a:t>命令</a:t>
              </a:r>
              <a:endParaRPr lang="en-US" sz="2000" kern="1200" dirty="0">
                <a:latin typeface="Times New Roman" panose="02020603050405020304" pitchFamily="18" charset="0"/>
                <a:cs typeface="Times New Roman" panose="02020603050405020304" pitchFamily="18" charset="0"/>
              </a:endParaRPr>
            </a:p>
          </p:txBody>
        </p:sp>
      </p:grpSp>
      <p:grpSp>
        <p:nvGrpSpPr>
          <p:cNvPr id="26" name="组合 25">
            <a:extLst>
              <a:ext uri="{FF2B5EF4-FFF2-40B4-BE49-F238E27FC236}">
                <a16:creationId xmlns:a16="http://schemas.microsoft.com/office/drawing/2014/main" id="{E767CC8C-D137-4C95-81BF-6DFA3F474FD4}"/>
              </a:ext>
            </a:extLst>
          </p:cNvPr>
          <p:cNvGrpSpPr/>
          <p:nvPr/>
        </p:nvGrpSpPr>
        <p:grpSpPr>
          <a:xfrm>
            <a:off x="1259578" y="2267012"/>
            <a:ext cx="1865722" cy="500027"/>
            <a:chOff x="527551" y="2"/>
            <a:chExt cx="2751891" cy="500027"/>
          </a:xfrm>
          <a:solidFill>
            <a:schemeClr val="bg1"/>
          </a:solidFill>
        </p:grpSpPr>
        <p:sp>
          <p:nvSpPr>
            <p:cNvPr id="27" name="矩形: 圆角 26">
              <a:extLst>
                <a:ext uri="{FF2B5EF4-FFF2-40B4-BE49-F238E27FC236}">
                  <a16:creationId xmlns:a16="http://schemas.microsoft.com/office/drawing/2014/main" id="{FEEF042C-988C-4E9F-88B0-C7E5ACA95DF4}"/>
                </a:ext>
              </a:extLst>
            </p:cNvPr>
            <p:cNvSpPr/>
            <p:nvPr/>
          </p:nvSpPr>
          <p:spPr>
            <a:xfrm>
              <a:off x="527551" y="2"/>
              <a:ext cx="2751891" cy="500027"/>
            </a:xfrm>
            <a:prstGeom prst="roundRect">
              <a:avLst/>
            </a:prstGeom>
            <a:grpFill/>
            <a:ln w="38100" cmpd="thickThin">
              <a:noFill/>
            </a:ln>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28" name="矩形: 圆角 6">
              <a:extLst>
                <a:ext uri="{FF2B5EF4-FFF2-40B4-BE49-F238E27FC236}">
                  <a16:creationId xmlns:a16="http://schemas.microsoft.com/office/drawing/2014/main" id="{06765C0B-B514-4A60-98E0-19F773AD7D6C}"/>
                </a:ext>
              </a:extLst>
            </p:cNvPr>
            <p:cNvSpPr txBox="1"/>
            <p:nvPr/>
          </p:nvSpPr>
          <p:spPr>
            <a:xfrm>
              <a:off x="551960" y="24411"/>
              <a:ext cx="2703072" cy="451209"/>
            </a:xfrm>
            <a:prstGeom prst="rect">
              <a:avLst/>
            </a:prstGeom>
            <a:grpFill/>
            <a:ln w="38100" cmpd="thickThin">
              <a:solidFill>
                <a:schemeClr val="accent5">
                  <a:lumMod val="7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269769" tIns="0" rIns="269769" bIns="0" numCol="1" spcCol="1270" anchor="ctr" anchorCtr="0">
              <a:noAutofit/>
            </a:bodyPr>
            <a:lstStyle/>
            <a:p>
              <a:pPr marL="0" lvl="0" indent="0" algn="l" defTabSz="1066800" rtl="0">
                <a:lnSpc>
                  <a:spcPct val="90000"/>
                </a:lnSpc>
                <a:spcBef>
                  <a:spcPct val="0"/>
                </a:spcBef>
                <a:spcAft>
                  <a:spcPct val="35000"/>
                </a:spcAft>
                <a:buNone/>
              </a:pPr>
              <a:r>
                <a:rPr lang="zh-CN" altLang="en-US" sz="2400" kern="1200" dirty="0">
                  <a:solidFill>
                    <a:schemeClr val="tx1"/>
                  </a:solidFill>
                  <a:latin typeface="Times New Roman" panose="02020603050405020304" pitchFamily="18" charset="0"/>
                  <a:cs typeface="Times New Roman" panose="02020603050405020304" pitchFamily="18" charset="0"/>
                </a:rPr>
                <a:t>用户输入</a:t>
              </a:r>
              <a:endParaRPr lang="en-US" sz="2400" kern="1200" dirty="0">
                <a:solidFill>
                  <a:schemeClr val="tx1"/>
                </a:solidFill>
                <a:latin typeface="Times New Roman" panose="02020603050405020304" pitchFamily="18" charset="0"/>
                <a:cs typeface="Times New Roman" panose="02020603050405020304" pitchFamily="18" charset="0"/>
              </a:endParaRPr>
            </a:p>
          </p:txBody>
        </p:sp>
      </p:grpSp>
      <p:grpSp>
        <p:nvGrpSpPr>
          <p:cNvPr id="44" name="组合 43">
            <a:extLst>
              <a:ext uri="{FF2B5EF4-FFF2-40B4-BE49-F238E27FC236}">
                <a16:creationId xmlns:a16="http://schemas.microsoft.com/office/drawing/2014/main" id="{62DFC7FA-A430-4841-B196-36ADF8C0BA1B}"/>
              </a:ext>
            </a:extLst>
          </p:cNvPr>
          <p:cNvGrpSpPr/>
          <p:nvPr/>
        </p:nvGrpSpPr>
        <p:grpSpPr>
          <a:xfrm>
            <a:off x="997997" y="3673043"/>
            <a:ext cx="10196006" cy="919870"/>
            <a:chOff x="0" y="62304"/>
            <a:chExt cx="10196006" cy="919870"/>
          </a:xfrm>
        </p:grpSpPr>
        <p:sp>
          <p:nvSpPr>
            <p:cNvPr id="45" name="矩形 44">
              <a:extLst>
                <a:ext uri="{FF2B5EF4-FFF2-40B4-BE49-F238E27FC236}">
                  <a16:creationId xmlns:a16="http://schemas.microsoft.com/office/drawing/2014/main" id="{E2FE9F66-897E-4DE0-84A7-A1358ACD55E7}"/>
                </a:ext>
              </a:extLst>
            </p:cNvPr>
            <p:cNvSpPr/>
            <p:nvPr/>
          </p:nvSpPr>
          <p:spPr>
            <a:xfrm>
              <a:off x="0" y="237754"/>
              <a:ext cx="10196006" cy="744420"/>
            </a:xfrm>
            <a:prstGeom prst="rect">
              <a:avLst/>
            </a:prstGeom>
            <a:ln/>
          </p:spPr>
          <p:style>
            <a:lnRef idx="2">
              <a:schemeClr val="accent1"/>
            </a:lnRef>
            <a:fillRef idx="1">
              <a:schemeClr val="lt1"/>
            </a:fillRef>
            <a:effectRef idx="0">
              <a:schemeClr val="accent1"/>
            </a:effectRef>
            <a:fontRef idx="minor">
              <a:schemeClr val="dk1"/>
            </a:fontRef>
          </p:style>
        </p:sp>
        <p:sp>
          <p:nvSpPr>
            <p:cNvPr id="46" name="文本框 45">
              <a:extLst>
                <a:ext uri="{FF2B5EF4-FFF2-40B4-BE49-F238E27FC236}">
                  <a16:creationId xmlns:a16="http://schemas.microsoft.com/office/drawing/2014/main" id="{E1B20543-0A69-44B0-B2A2-F5D46186656D}"/>
                </a:ext>
              </a:extLst>
            </p:cNvPr>
            <p:cNvSpPr txBox="1"/>
            <p:nvPr/>
          </p:nvSpPr>
          <p:spPr>
            <a:xfrm>
              <a:off x="0" y="62304"/>
              <a:ext cx="10196006" cy="74442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91323" tIns="458216" rIns="791323" bIns="142240" numCol="1" spcCol="1270" anchor="t" anchorCtr="0">
              <a:noAutofit/>
            </a:bodyPr>
            <a:lstStyle/>
            <a:p>
              <a:pPr marL="228600" lvl="1" indent="-228600" defTabSz="889000">
                <a:lnSpc>
                  <a:spcPct val="90000"/>
                </a:lnSpc>
                <a:spcBef>
                  <a:spcPct val="0"/>
                </a:spcBef>
                <a:spcAft>
                  <a:spcPct val="15000"/>
                </a:spcAft>
                <a:buFontTx/>
                <a:buChar char="•"/>
              </a:pP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攻击者可以伪造</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HTTP</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和网络报头中的值，以将数据直接放入报头</a:t>
              </a:r>
              <a:endParaRPr lang="en-US" altLang="zh-CN" sz="2000" dirty="0">
                <a:latin typeface="Times New Roman" panose="02020603050405020304" pitchFamily="18" charset="0"/>
                <a:cs typeface="Times New Roman" panose="02020603050405020304" pitchFamily="18" charset="0"/>
              </a:endParaRPr>
            </a:p>
          </p:txBody>
        </p:sp>
      </p:grpSp>
      <p:grpSp>
        <p:nvGrpSpPr>
          <p:cNvPr id="47" name="组合 46">
            <a:extLst>
              <a:ext uri="{FF2B5EF4-FFF2-40B4-BE49-F238E27FC236}">
                <a16:creationId xmlns:a16="http://schemas.microsoft.com/office/drawing/2014/main" id="{FD9B241A-2959-4002-B7FB-065917AACEFA}"/>
              </a:ext>
            </a:extLst>
          </p:cNvPr>
          <p:cNvGrpSpPr/>
          <p:nvPr/>
        </p:nvGrpSpPr>
        <p:grpSpPr>
          <a:xfrm>
            <a:off x="1259578" y="3545226"/>
            <a:ext cx="2106446" cy="500027"/>
            <a:chOff x="527551" y="2"/>
            <a:chExt cx="2751891" cy="500027"/>
          </a:xfrm>
          <a:solidFill>
            <a:schemeClr val="bg1"/>
          </a:solidFill>
        </p:grpSpPr>
        <p:sp>
          <p:nvSpPr>
            <p:cNvPr id="48" name="矩形: 圆角 47">
              <a:extLst>
                <a:ext uri="{FF2B5EF4-FFF2-40B4-BE49-F238E27FC236}">
                  <a16:creationId xmlns:a16="http://schemas.microsoft.com/office/drawing/2014/main" id="{4DA4CE27-EB39-4A98-9E68-6166F810D416}"/>
                </a:ext>
              </a:extLst>
            </p:cNvPr>
            <p:cNvSpPr/>
            <p:nvPr/>
          </p:nvSpPr>
          <p:spPr>
            <a:xfrm>
              <a:off x="527551" y="2"/>
              <a:ext cx="2751891" cy="500027"/>
            </a:xfrm>
            <a:prstGeom prst="roundRect">
              <a:avLst/>
            </a:prstGeom>
            <a:grpFill/>
            <a:ln w="38100" cmpd="thickThin">
              <a:noFill/>
            </a:ln>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49" name="矩形: 圆角 6">
              <a:extLst>
                <a:ext uri="{FF2B5EF4-FFF2-40B4-BE49-F238E27FC236}">
                  <a16:creationId xmlns:a16="http://schemas.microsoft.com/office/drawing/2014/main" id="{043FFFD6-4583-4B9F-BF6C-1F94B441B63F}"/>
                </a:ext>
              </a:extLst>
            </p:cNvPr>
            <p:cNvSpPr txBox="1"/>
            <p:nvPr/>
          </p:nvSpPr>
          <p:spPr>
            <a:xfrm>
              <a:off x="551960" y="24411"/>
              <a:ext cx="2703072" cy="451209"/>
            </a:xfrm>
            <a:prstGeom prst="rect">
              <a:avLst/>
            </a:prstGeom>
            <a:grpFill/>
            <a:ln w="38100" cmpd="thickThin">
              <a:solidFill>
                <a:schemeClr val="accent5">
                  <a:lumMod val="7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269769" tIns="0" rIns="269769" bIns="0" numCol="1" spcCol="1270" anchor="ctr" anchorCtr="0">
              <a:noAutofit/>
            </a:bodyPr>
            <a:lstStyle/>
            <a:p>
              <a:pPr marL="0" lvl="0" indent="0" algn="l" defTabSz="1066800" rtl="0">
                <a:lnSpc>
                  <a:spcPct val="90000"/>
                </a:lnSpc>
                <a:spcBef>
                  <a:spcPct val="0"/>
                </a:spcBef>
                <a:spcAft>
                  <a:spcPct val="35000"/>
                </a:spcAft>
                <a:buNone/>
              </a:pPr>
              <a:r>
                <a:rPr lang="zh-CN" altLang="en-US" sz="2400" kern="1200" dirty="0">
                  <a:solidFill>
                    <a:schemeClr val="tx1"/>
                  </a:solidFill>
                  <a:latin typeface="Times New Roman" panose="02020603050405020304" pitchFamily="18" charset="0"/>
                  <a:cs typeface="Times New Roman" panose="02020603050405020304" pitchFamily="18" charset="0"/>
                </a:rPr>
                <a:t>服务器变量</a:t>
              </a:r>
              <a:endParaRPr lang="en-US" sz="2400" kern="1200" dirty="0">
                <a:solidFill>
                  <a:schemeClr val="tx1"/>
                </a:solidFill>
                <a:latin typeface="Times New Roman" panose="02020603050405020304" pitchFamily="18" charset="0"/>
                <a:cs typeface="Times New Roman" panose="02020603050405020304" pitchFamily="18" charset="0"/>
              </a:endParaRPr>
            </a:p>
          </p:txBody>
        </p:sp>
      </p:grpSp>
      <p:grpSp>
        <p:nvGrpSpPr>
          <p:cNvPr id="51" name="组合 50">
            <a:extLst>
              <a:ext uri="{FF2B5EF4-FFF2-40B4-BE49-F238E27FC236}">
                <a16:creationId xmlns:a16="http://schemas.microsoft.com/office/drawing/2014/main" id="{C779BA81-0C03-4968-B88C-45DAB58228F0}"/>
              </a:ext>
            </a:extLst>
          </p:cNvPr>
          <p:cNvGrpSpPr/>
          <p:nvPr/>
        </p:nvGrpSpPr>
        <p:grpSpPr>
          <a:xfrm>
            <a:off x="997997" y="4903623"/>
            <a:ext cx="10196006" cy="1268577"/>
            <a:chOff x="0" y="62304"/>
            <a:chExt cx="10196006" cy="919870"/>
          </a:xfrm>
        </p:grpSpPr>
        <p:sp>
          <p:nvSpPr>
            <p:cNvPr id="52" name="矩形 51">
              <a:extLst>
                <a:ext uri="{FF2B5EF4-FFF2-40B4-BE49-F238E27FC236}">
                  <a16:creationId xmlns:a16="http://schemas.microsoft.com/office/drawing/2014/main" id="{36982F51-642D-4029-8F86-C4A242F2C034}"/>
                </a:ext>
              </a:extLst>
            </p:cNvPr>
            <p:cNvSpPr/>
            <p:nvPr/>
          </p:nvSpPr>
          <p:spPr>
            <a:xfrm>
              <a:off x="0" y="237754"/>
              <a:ext cx="10196006" cy="744420"/>
            </a:xfrm>
            <a:prstGeom prst="rect">
              <a:avLst/>
            </a:prstGeom>
            <a:ln/>
          </p:spPr>
          <p:style>
            <a:lnRef idx="2">
              <a:schemeClr val="accent1"/>
            </a:lnRef>
            <a:fillRef idx="1">
              <a:schemeClr val="lt1"/>
            </a:fillRef>
            <a:effectRef idx="0">
              <a:schemeClr val="accent1"/>
            </a:effectRef>
            <a:fontRef idx="minor">
              <a:schemeClr val="dk1"/>
            </a:fontRef>
          </p:style>
        </p:sp>
        <p:sp>
          <p:nvSpPr>
            <p:cNvPr id="53" name="文本框 52">
              <a:extLst>
                <a:ext uri="{FF2B5EF4-FFF2-40B4-BE49-F238E27FC236}">
                  <a16:creationId xmlns:a16="http://schemas.microsoft.com/office/drawing/2014/main" id="{AB772746-F4BF-45D6-B6DA-44208BFE10C8}"/>
                </a:ext>
              </a:extLst>
            </p:cNvPr>
            <p:cNvSpPr txBox="1"/>
            <p:nvPr/>
          </p:nvSpPr>
          <p:spPr>
            <a:xfrm>
              <a:off x="0" y="62304"/>
              <a:ext cx="10196006" cy="74442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91323" tIns="458216" rIns="791323" bIns="142240" numCol="1" spcCol="1270" anchor="t" anchorCtr="0">
              <a:noAutofit/>
            </a:bodyPr>
            <a:lstStyle/>
            <a:p>
              <a:pPr marL="228600" lvl="1" indent="-228600" defTabSz="889000">
                <a:lnSpc>
                  <a:spcPct val="90000"/>
                </a:lnSpc>
                <a:spcBef>
                  <a:spcPct val="0"/>
                </a:spcBef>
                <a:spcAft>
                  <a:spcPct val="15000"/>
                </a:spcAft>
                <a:buFontTx/>
                <a:buChar char="•"/>
              </a:pP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恶意用户利用系统或数据库中已存在的数据来触发一个</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SQL</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注入攻击，因此当这种攻击出现时，引发攻击的输入并不来自于用户，而是来自于系统自身</a:t>
              </a:r>
              <a:endParaRPr lang="en-US" altLang="zh-CN" sz="2000" dirty="0">
                <a:latin typeface="Times New Roman" panose="02020603050405020304" pitchFamily="18" charset="0"/>
                <a:cs typeface="Times New Roman" panose="02020603050405020304" pitchFamily="18" charset="0"/>
              </a:endParaRPr>
            </a:p>
          </p:txBody>
        </p:sp>
      </p:grpSp>
      <p:grpSp>
        <p:nvGrpSpPr>
          <p:cNvPr id="54" name="组合 53">
            <a:extLst>
              <a:ext uri="{FF2B5EF4-FFF2-40B4-BE49-F238E27FC236}">
                <a16:creationId xmlns:a16="http://schemas.microsoft.com/office/drawing/2014/main" id="{26188499-6157-4422-99AE-1C9AB3BAE092}"/>
              </a:ext>
            </a:extLst>
          </p:cNvPr>
          <p:cNvGrpSpPr/>
          <p:nvPr/>
        </p:nvGrpSpPr>
        <p:grpSpPr>
          <a:xfrm>
            <a:off x="1259578" y="4775807"/>
            <a:ext cx="2106446" cy="500027"/>
            <a:chOff x="527551" y="2"/>
            <a:chExt cx="2751891" cy="500027"/>
          </a:xfrm>
          <a:solidFill>
            <a:schemeClr val="bg1"/>
          </a:solidFill>
        </p:grpSpPr>
        <p:sp>
          <p:nvSpPr>
            <p:cNvPr id="55" name="矩形: 圆角 54">
              <a:extLst>
                <a:ext uri="{FF2B5EF4-FFF2-40B4-BE49-F238E27FC236}">
                  <a16:creationId xmlns:a16="http://schemas.microsoft.com/office/drawing/2014/main" id="{15E5D11C-604E-4089-A285-FBA7555265F1}"/>
                </a:ext>
              </a:extLst>
            </p:cNvPr>
            <p:cNvSpPr/>
            <p:nvPr/>
          </p:nvSpPr>
          <p:spPr>
            <a:xfrm>
              <a:off x="527551" y="2"/>
              <a:ext cx="2751891" cy="500027"/>
            </a:xfrm>
            <a:prstGeom prst="roundRect">
              <a:avLst/>
            </a:prstGeom>
            <a:grpFill/>
            <a:ln w="38100" cmpd="thickThin">
              <a:noFill/>
            </a:ln>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56" name="矩形: 圆角 6">
              <a:extLst>
                <a:ext uri="{FF2B5EF4-FFF2-40B4-BE49-F238E27FC236}">
                  <a16:creationId xmlns:a16="http://schemas.microsoft.com/office/drawing/2014/main" id="{E3433661-2A4B-460A-ADA7-D5892842B807}"/>
                </a:ext>
              </a:extLst>
            </p:cNvPr>
            <p:cNvSpPr txBox="1"/>
            <p:nvPr/>
          </p:nvSpPr>
          <p:spPr>
            <a:xfrm>
              <a:off x="551960" y="24411"/>
              <a:ext cx="2703072" cy="451209"/>
            </a:xfrm>
            <a:prstGeom prst="rect">
              <a:avLst/>
            </a:prstGeom>
            <a:grpFill/>
            <a:ln w="38100" cmpd="thickThin">
              <a:solidFill>
                <a:schemeClr val="accent5">
                  <a:lumMod val="7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269769" tIns="0" rIns="269769" bIns="0" numCol="1" spcCol="1270" anchor="ctr" anchorCtr="0">
              <a:noAutofit/>
            </a:bodyPr>
            <a:lstStyle/>
            <a:p>
              <a:pPr marL="0" lvl="0" indent="0" algn="l" defTabSz="1066800" rtl="0">
                <a:lnSpc>
                  <a:spcPct val="90000"/>
                </a:lnSpc>
                <a:spcBef>
                  <a:spcPct val="0"/>
                </a:spcBef>
                <a:spcAft>
                  <a:spcPct val="35000"/>
                </a:spcAft>
                <a:buNone/>
              </a:pPr>
              <a:r>
                <a:rPr lang="zh-CN" altLang="en-US" sz="2400" kern="1200" dirty="0">
                  <a:solidFill>
                    <a:schemeClr val="tx1"/>
                  </a:solidFill>
                  <a:latin typeface="Times New Roman" panose="02020603050405020304" pitchFamily="18" charset="0"/>
                  <a:cs typeface="Times New Roman" panose="02020603050405020304" pitchFamily="18" charset="0"/>
                </a:rPr>
                <a:t>二阶注入</a:t>
              </a:r>
              <a:endParaRPr lang="en-US" sz="2400" kern="1200" dirty="0">
                <a:solidFill>
                  <a:schemeClr val="tx1"/>
                </a:solidFill>
                <a:latin typeface="Times New Roman" panose="02020603050405020304" pitchFamily="18" charset="0"/>
                <a:cs typeface="Times New Roman" panose="02020603050405020304" pitchFamily="18" charset="0"/>
              </a:endParaRPr>
            </a:p>
          </p:txBody>
        </p:sp>
      </p:grpSp>
    </p:spTree>
    <p:custDataLst>
      <p:tags r:id="rId1"/>
    </p:custDataLst>
    <p:extLst>
      <p:ext uri="{BB962C8B-B14F-4D97-AF65-F5344CB8AC3E}">
        <p14:creationId xmlns:p14="http://schemas.microsoft.com/office/powerpoint/2010/main" val="1767882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6796950"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en-US" altLang="zh-CN" sz="3600" dirty="0">
                <a:latin typeface="Times New Roman" panose="02020603050405020304" pitchFamily="18" charset="0"/>
                <a:ea typeface="等线" panose="02010600030101010101" pitchFamily="2" charset="-122"/>
                <a:cs typeface="Times New Roman" panose="02020603050405020304" pitchFamily="18" charset="0"/>
              </a:rPr>
              <a:t>SQL</a:t>
            </a:r>
            <a:r>
              <a:rPr lang="zh-CN" altLang="en-US" sz="3600" dirty="0">
                <a:latin typeface="Times New Roman" panose="02020603050405020304" pitchFamily="18" charset="0"/>
                <a:ea typeface="等线" panose="02010600030101010101" pitchFamily="2" charset="-122"/>
                <a:cs typeface="Times New Roman" panose="02020603050405020304" pitchFamily="18" charset="0"/>
              </a:rPr>
              <a:t>注入攻击</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2" y="1131119"/>
            <a:ext cx="3628409"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SQLi</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的攻击途径</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endParaRPr>
          </a:p>
        </p:txBody>
      </p:sp>
      <p:grpSp>
        <p:nvGrpSpPr>
          <p:cNvPr id="25" name="组合 24">
            <a:extLst>
              <a:ext uri="{FF2B5EF4-FFF2-40B4-BE49-F238E27FC236}">
                <a16:creationId xmlns:a16="http://schemas.microsoft.com/office/drawing/2014/main" id="{49FD0DD4-AF5B-42B4-A88B-7CC6C2335981}"/>
              </a:ext>
            </a:extLst>
          </p:cNvPr>
          <p:cNvGrpSpPr/>
          <p:nvPr/>
        </p:nvGrpSpPr>
        <p:grpSpPr>
          <a:xfrm>
            <a:off x="997997" y="2442453"/>
            <a:ext cx="10196006" cy="1174807"/>
            <a:chOff x="0" y="62303"/>
            <a:chExt cx="10196006" cy="1023277"/>
          </a:xfrm>
        </p:grpSpPr>
        <p:sp>
          <p:nvSpPr>
            <p:cNvPr id="29" name="矩形 28">
              <a:extLst>
                <a:ext uri="{FF2B5EF4-FFF2-40B4-BE49-F238E27FC236}">
                  <a16:creationId xmlns:a16="http://schemas.microsoft.com/office/drawing/2014/main" id="{FAB8664B-2416-4645-987C-F62ABAFFE2FC}"/>
                </a:ext>
              </a:extLst>
            </p:cNvPr>
            <p:cNvSpPr/>
            <p:nvPr/>
          </p:nvSpPr>
          <p:spPr>
            <a:xfrm>
              <a:off x="0" y="237754"/>
              <a:ext cx="10196006" cy="744420"/>
            </a:xfrm>
            <a:prstGeom prst="rect">
              <a:avLst/>
            </a:prstGeom>
            <a:ln>
              <a:solidFill>
                <a:schemeClr val="accent3">
                  <a:lumMod val="75000"/>
                </a:schemeClr>
              </a:solidFill>
            </a:ln>
          </p:spPr>
          <p:style>
            <a:lnRef idx="1">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0" name="文本框 29">
              <a:extLst>
                <a:ext uri="{FF2B5EF4-FFF2-40B4-BE49-F238E27FC236}">
                  <a16:creationId xmlns:a16="http://schemas.microsoft.com/office/drawing/2014/main" id="{DCBA87A8-2BBE-4D58-B151-54D884BF2578}"/>
                </a:ext>
              </a:extLst>
            </p:cNvPr>
            <p:cNvSpPr txBox="1"/>
            <p:nvPr/>
          </p:nvSpPr>
          <p:spPr>
            <a:xfrm>
              <a:off x="0" y="62303"/>
              <a:ext cx="10196006" cy="1023277"/>
            </a:xfrm>
            <a:prstGeom prst="rect">
              <a:avLst/>
            </a:prstGeom>
          </p:spPr>
          <p:style>
            <a:lnRef idx="2">
              <a:schemeClr val="accent1"/>
            </a:lnRef>
            <a:fillRef idx="1">
              <a:schemeClr val="lt1"/>
            </a:fillRef>
            <a:effectRef idx="0">
              <a:schemeClr val="accent1"/>
            </a:effectRef>
            <a:fontRef idx="minor">
              <a:schemeClr val="dk1"/>
            </a:fontRef>
          </p:style>
          <p:txBody>
            <a:bodyPr spcFirstLastPara="0" vert="horz" wrap="square" lIns="791323" tIns="458216" rIns="791323" bIns="142240" numCol="1" spcCol="1270" anchor="t" anchorCtr="0">
              <a:noAutofit/>
            </a:bodyPr>
            <a:lstStyle/>
            <a:p>
              <a:pPr marL="228600" lvl="1" indent="-228600" defTabSz="889000">
                <a:lnSpc>
                  <a:spcPct val="90000"/>
                </a:lnSpc>
                <a:spcBef>
                  <a:spcPct val="0"/>
                </a:spcBef>
                <a:spcAft>
                  <a:spcPct val="15000"/>
                </a:spcAft>
                <a:buFontTx/>
                <a:buChar char="•"/>
              </a:pPr>
              <a:r>
                <a:rPr lang="zh-CN" altLang="en-US" sz="2000" dirty="0">
                  <a:latin typeface="Times New Roman" panose="02020603050405020304" pitchFamily="18" charset="0"/>
                  <a:cs typeface="Times New Roman" panose="02020603050405020304" pitchFamily="18" charset="0"/>
                </a:rPr>
                <a:t>攻击者可以修改</a:t>
              </a:r>
              <a:r>
                <a:rPr lang="en-US" altLang="zh-CN" sz="2000" dirty="0">
                  <a:latin typeface="Times New Roman" panose="02020603050405020304" pitchFamily="18" charset="0"/>
                  <a:cs typeface="Times New Roman" panose="02020603050405020304" pitchFamily="18" charset="0"/>
                </a:rPr>
                <a:t>cookie</a:t>
              </a:r>
              <a:r>
                <a:rPr lang="zh-CN" altLang="en-US" sz="2000" dirty="0">
                  <a:latin typeface="Times New Roman" panose="02020603050405020304" pitchFamily="18" charset="0"/>
                  <a:cs typeface="Times New Roman" panose="02020603050405020304" pitchFamily="18" charset="0"/>
                </a:rPr>
                <a:t>，以便在应用程序服务器基于</a:t>
              </a:r>
              <a:r>
                <a:rPr lang="en-US" altLang="zh-CN" sz="2000" dirty="0">
                  <a:latin typeface="Times New Roman" panose="02020603050405020304" pitchFamily="18" charset="0"/>
                  <a:cs typeface="Times New Roman" panose="02020603050405020304" pitchFamily="18" charset="0"/>
                </a:rPr>
                <a:t>cookie</a:t>
              </a:r>
              <a:r>
                <a:rPr lang="zh-CN" altLang="en-US" sz="2000" dirty="0">
                  <a:latin typeface="Times New Roman" panose="02020603050405020304" pitchFamily="18" charset="0"/>
                  <a:cs typeface="Times New Roman" panose="02020603050405020304" pitchFamily="18" charset="0"/>
                </a:rPr>
                <a:t>的内容构建</a:t>
              </a:r>
              <a:r>
                <a:rPr lang="en-US" altLang="zh-CN" sz="2000" dirty="0">
                  <a:latin typeface="Times New Roman" panose="02020603050405020304" pitchFamily="18" charset="0"/>
                  <a:cs typeface="Times New Roman" panose="02020603050405020304" pitchFamily="18" charset="0"/>
                </a:rPr>
                <a:t>SQL</a:t>
              </a:r>
              <a:r>
                <a:rPr lang="zh-CN" altLang="en-US" sz="2000" dirty="0">
                  <a:latin typeface="Times New Roman" panose="02020603050405020304" pitchFamily="18" charset="0"/>
                  <a:cs typeface="Times New Roman" panose="02020603050405020304" pitchFamily="18" charset="0"/>
                </a:rPr>
                <a:t>查询时修改查询的结构和功能</a:t>
              </a:r>
              <a:endParaRPr lang="en-US" altLang="zh-CN" sz="2000" dirty="0">
                <a:latin typeface="Times New Roman" panose="02020603050405020304" pitchFamily="18" charset="0"/>
                <a:cs typeface="Times New Roman" panose="02020603050405020304" pitchFamily="18" charset="0"/>
              </a:endParaRPr>
            </a:p>
            <a:p>
              <a:pPr marL="228600" lvl="1" indent="-228600" algn="l" defTabSz="889000" rtl="0">
                <a:lnSpc>
                  <a:spcPct val="90000"/>
                </a:lnSpc>
                <a:spcBef>
                  <a:spcPct val="0"/>
                </a:spcBef>
                <a:spcAft>
                  <a:spcPct val="15000"/>
                </a:spcAft>
                <a:buChar char="•"/>
              </a:pPr>
              <a:endParaRPr lang="en-US" sz="2000" kern="1200" dirty="0">
                <a:latin typeface="Times New Roman" panose="02020603050405020304" pitchFamily="18" charset="0"/>
                <a:cs typeface="Times New Roman" panose="02020603050405020304" pitchFamily="18" charset="0"/>
              </a:endParaRPr>
            </a:p>
          </p:txBody>
        </p:sp>
      </p:grpSp>
      <p:grpSp>
        <p:nvGrpSpPr>
          <p:cNvPr id="26" name="组合 25">
            <a:extLst>
              <a:ext uri="{FF2B5EF4-FFF2-40B4-BE49-F238E27FC236}">
                <a16:creationId xmlns:a16="http://schemas.microsoft.com/office/drawing/2014/main" id="{E767CC8C-D137-4C95-81BF-6DFA3F474FD4}"/>
              </a:ext>
            </a:extLst>
          </p:cNvPr>
          <p:cNvGrpSpPr/>
          <p:nvPr/>
        </p:nvGrpSpPr>
        <p:grpSpPr>
          <a:xfrm>
            <a:off x="1259578" y="2314637"/>
            <a:ext cx="1865722" cy="500027"/>
            <a:chOff x="527551" y="2"/>
            <a:chExt cx="2751891" cy="500027"/>
          </a:xfrm>
          <a:solidFill>
            <a:schemeClr val="bg1"/>
          </a:solidFill>
        </p:grpSpPr>
        <p:sp>
          <p:nvSpPr>
            <p:cNvPr id="27" name="矩形: 圆角 26">
              <a:extLst>
                <a:ext uri="{FF2B5EF4-FFF2-40B4-BE49-F238E27FC236}">
                  <a16:creationId xmlns:a16="http://schemas.microsoft.com/office/drawing/2014/main" id="{FEEF042C-988C-4E9F-88B0-C7E5ACA95DF4}"/>
                </a:ext>
              </a:extLst>
            </p:cNvPr>
            <p:cNvSpPr/>
            <p:nvPr/>
          </p:nvSpPr>
          <p:spPr>
            <a:xfrm>
              <a:off x="527551" y="2"/>
              <a:ext cx="2751891" cy="500027"/>
            </a:xfrm>
            <a:prstGeom prst="roundRect">
              <a:avLst/>
            </a:prstGeom>
            <a:grpFill/>
            <a:ln w="38100" cmpd="thickThin">
              <a:noFill/>
            </a:ln>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28" name="矩形: 圆角 6">
              <a:extLst>
                <a:ext uri="{FF2B5EF4-FFF2-40B4-BE49-F238E27FC236}">
                  <a16:creationId xmlns:a16="http://schemas.microsoft.com/office/drawing/2014/main" id="{06765C0B-B514-4A60-98E0-19F773AD7D6C}"/>
                </a:ext>
              </a:extLst>
            </p:cNvPr>
            <p:cNvSpPr txBox="1"/>
            <p:nvPr/>
          </p:nvSpPr>
          <p:spPr>
            <a:xfrm>
              <a:off x="551960" y="24411"/>
              <a:ext cx="2703072" cy="451209"/>
            </a:xfrm>
            <a:prstGeom prst="rect">
              <a:avLst/>
            </a:prstGeom>
            <a:grpFill/>
            <a:ln w="38100" cmpd="thickThin">
              <a:solidFill>
                <a:schemeClr val="accent5">
                  <a:lumMod val="7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269769" tIns="0" rIns="269769" bIns="0" numCol="1" spcCol="1270" anchor="ctr" anchorCtr="0">
              <a:noAutofit/>
            </a:bodyPr>
            <a:lstStyle/>
            <a:p>
              <a:pPr marL="0" lvl="0" indent="0" algn="l" defTabSz="1066800" rtl="0">
                <a:lnSpc>
                  <a:spcPct val="90000"/>
                </a:lnSpc>
                <a:spcBef>
                  <a:spcPct val="0"/>
                </a:spcBef>
                <a:spcAft>
                  <a:spcPct val="35000"/>
                </a:spcAft>
                <a:buNone/>
              </a:pPr>
              <a:r>
                <a:rPr lang="en-US" altLang="zh-CN" sz="2400" kern="1200" dirty="0">
                  <a:solidFill>
                    <a:schemeClr val="tx1"/>
                  </a:solidFill>
                  <a:latin typeface="Times New Roman" panose="02020603050405020304" pitchFamily="18" charset="0"/>
                  <a:cs typeface="Times New Roman" panose="02020603050405020304" pitchFamily="18" charset="0"/>
                </a:rPr>
                <a:t>cookie</a:t>
              </a:r>
              <a:endParaRPr lang="en-US" sz="2400" kern="1200" dirty="0">
                <a:solidFill>
                  <a:schemeClr val="tx1"/>
                </a:solidFill>
                <a:latin typeface="Times New Roman" panose="02020603050405020304" pitchFamily="18" charset="0"/>
                <a:cs typeface="Times New Roman" panose="02020603050405020304" pitchFamily="18" charset="0"/>
              </a:endParaRPr>
            </a:p>
          </p:txBody>
        </p:sp>
      </p:grpSp>
      <p:grpSp>
        <p:nvGrpSpPr>
          <p:cNvPr id="44" name="组合 43">
            <a:extLst>
              <a:ext uri="{FF2B5EF4-FFF2-40B4-BE49-F238E27FC236}">
                <a16:creationId xmlns:a16="http://schemas.microsoft.com/office/drawing/2014/main" id="{62DFC7FA-A430-4841-B196-36ADF8C0BA1B}"/>
              </a:ext>
            </a:extLst>
          </p:cNvPr>
          <p:cNvGrpSpPr/>
          <p:nvPr/>
        </p:nvGrpSpPr>
        <p:grpSpPr>
          <a:xfrm>
            <a:off x="997997" y="4082618"/>
            <a:ext cx="10196006" cy="1319946"/>
            <a:chOff x="0" y="62304"/>
            <a:chExt cx="10196006" cy="919870"/>
          </a:xfrm>
        </p:grpSpPr>
        <p:sp>
          <p:nvSpPr>
            <p:cNvPr id="45" name="矩形 44">
              <a:extLst>
                <a:ext uri="{FF2B5EF4-FFF2-40B4-BE49-F238E27FC236}">
                  <a16:creationId xmlns:a16="http://schemas.microsoft.com/office/drawing/2014/main" id="{E2FE9F66-897E-4DE0-84A7-A1358ACD55E7}"/>
                </a:ext>
              </a:extLst>
            </p:cNvPr>
            <p:cNvSpPr/>
            <p:nvPr/>
          </p:nvSpPr>
          <p:spPr>
            <a:xfrm>
              <a:off x="0" y="237754"/>
              <a:ext cx="10196006" cy="744420"/>
            </a:xfrm>
            <a:prstGeom prst="rect">
              <a:avLst/>
            </a:prstGeom>
            <a:ln/>
          </p:spPr>
          <p:style>
            <a:lnRef idx="2">
              <a:schemeClr val="accent1"/>
            </a:lnRef>
            <a:fillRef idx="1">
              <a:schemeClr val="lt1"/>
            </a:fillRef>
            <a:effectRef idx="0">
              <a:schemeClr val="accent1"/>
            </a:effectRef>
            <a:fontRef idx="minor">
              <a:schemeClr val="dk1"/>
            </a:fontRef>
          </p:style>
        </p:sp>
        <p:sp>
          <p:nvSpPr>
            <p:cNvPr id="46" name="文本框 45">
              <a:extLst>
                <a:ext uri="{FF2B5EF4-FFF2-40B4-BE49-F238E27FC236}">
                  <a16:creationId xmlns:a16="http://schemas.microsoft.com/office/drawing/2014/main" id="{E1B20543-0A69-44B0-B2A2-F5D46186656D}"/>
                </a:ext>
              </a:extLst>
            </p:cNvPr>
            <p:cNvSpPr txBox="1"/>
            <p:nvPr/>
          </p:nvSpPr>
          <p:spPr>
            <a:xfrm>
              <a:off x="0" y="62304"/>
              <a:ext cx="10196006" cy="74442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91323" tIns="458216" rIns="791323" bIns="142240" numCol="1" spcCol="1270" anchor="t" anchorCtr="0">
              <a:noAutofit/>
            </a:bodyPr>
            <a:lstStyle/>
            <a:p>
              <a:pPr marL="228600" lvl="1" indent="-228600" defTabSz="889000">
                <a:lnSpc>
                  <a:spcPct val="90000"/>
                </a:lnSpc>
                <a:spcBef>
                  <a:spcPct val="0"/>
                </a:spcBef>
                <a:spcAft>
                  <a:spcPct val="15000"/>
                </a:spcAft>
                <a:buFontTx/>
                <a:buChar char="•"/>
              </a:pPr>
              <a:r>
                <a:rPr lang="zh-CN" altLang="en-US" sz="2000" dirty="0">
                  <a:latin typeface="Times New Roman" panose="02020603050405020304" pitchFamily="18" charset="0"/>
                  <a:cs typeface="Times New Roman" panose="02020603050405020304" pitchFamily="18" charset="0"/>
                </a:rPr>
                <a:t>除了</a:t>
              </a:r>
              <a:r>
                <a:rPr lang="en-US" altLang="zh-CN" sz="2000" dirty="0">
                  <a:latin typeface="Times New Roman" panose="02020603050405020304" pitchFamily="18" charset="0"/>
                  <a:cs typeface="Times New Roman" panose="02020603050405020304" pitchFamily="18" charset="0"/>
                </a:rPr>
                <a:t>Web</a:t>
              </a:r>
              <a:r>
                <a:rPr lang="zh-CN" altLang="en-US" sz="2000" dirty="0">
                  <a:latin typeface="Times New Roman" panose="02020603050405020304" pitchFamily="18" charset="0"/>
                  <a:cs typeface="Times New Roman" panose="02020603050405020304" pitchFamily="18" charset="0"/>
                </a:rPr>
                <a:t>请求外，用户输入形式可以是常见的条形码、射频识别标签，甚至是能够利用图像识别技术扫描然后发送到数据库系统的纸质形式</a:t>
              </a:r>
              <a:endParaRPr lang="en-US" altLang="zh-CN" sz="2000" dirty="0">
                <a:latin typeface="Times New Roman" panose="02020603050405020304" pitchFamily="18" charset="0"/>
                <a:cs typeface="Times New Roman" panose="02020603050405020304" pitchFamily="18" charset="0"/>
              </a:endParaRPr>
            </a:p>
          </p:txBody>
        </p:sp>
      </p:grpSp>
      <p:grpSp>
        <p:nvGrpSpPr>
          <p:cNvPr id="47" name="组合 46">
            <a:extLst>
              <a:ext uri="{FF2B5EF4-FFF2-40B4-BE49-F238E27FC236}">
                <a16:creationId xmlns:a16="http://schemas.microsoft.com/office/drawing/2014/main" id="{FD9B241A-2959-4002-B7FB-065917AACEFA}"/>
              </a:ext>
            </a:extLst>
          </p:cNvPr>
          <p:cNvGrpSpPr/>
          <p:nvPr/>
        </p:nvGrpSpPr>
        <p:grpSpPr>
          <a:xfrm>
            <a:off x="1259577" y="3954801"/>
            <a:ext cx="2445648" cy="500027"/>
            <a:chOff x="527551" y="2"/>
            <a:chExt cx="2751891" cy="500027"/>
          </a:xfrm>
          <a:solidFill>
            <a:schemeClr val="bg1"/>
          </a:solidFill>
        </p:grpSpPr>
        <p:sp>
          <p:nvSpPr>
            <p:cNvPr id="48" name="矩形: 圆角 47">
              <a:extLst>
                <a:ext uri="{FF2B5EF4-FFF2-40B4-BE49-F238E27FC236}">
                  <a16:creationId xmlns:a16="http://schemas.microsoft.com/office/drawing/2014/main" id="{4DA4CE27-EB39-4A98-9E68-6166F810D416}"/>
                </a:ext>
              </a:extLst>
            </p:cNvPr>
            <p:cNvSpPr/>
            <p:nvPr/>
          </p:nvSpPr>
          <p:spPr>
            <a:xfrm>
              <a:off x="527551" y="2"/>
              <a:ext cx="2751891" cy="500027"/>
            </a:xfrm>
            <a:prstGeom prst="roundRect">
              <a:avLst/>
            </a:prstGeom>
            <a:grpFill/>
            <a:ln w="38100" cmpd="thickThin">
              <a:noFill/>
            </a:ln>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49" name="矩形: 圆角 6">
              <a:extLst>
                <a:ext uri="{FF2B5EF4-FFF2-40B4-BE49-F238E27FC236}">
                  <a16:creationId xmlns:a16="http://schemas.microsoft.com/office/drawing/2014/main" id="{043FFFD6-4583-4B9F-BF6C-1F94B441B63F}"/>
                </a:ext>
              </a:extLst>
            </p:cNvPr>
            <p:cNvSpPr txBox="1"/>
            <p:nvPr/>
          </p:nvSpPr>
          <p:spPr>
            <a:xfrm>
              <a:off x="551960" y="24411"/>
              <a:ext cx="2703072" cy="451209"/>
            </a:xfrm>
            <a:prstGeom prst="rect">
              <a:avLst/>
            </a:prstGeom>
            <a:grpFill/>
            <a:ln w="38100" cmpd="thickThin">
              <a:solidFill>
                <a:schemeClr val="accent5">
                  <a:lumMod val="7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269769" tIns="0" rIns="269769" bIns="0" numCol="1" spcCol="1270" anchor="ctr" anchorCtr="0">
              <a:noAutofit/>
            </a:bodyPr>
            <a:lstStyle/>
            <a:p>
              <a:pPr marL="0" lvl="0" indent="0" algn="l" defTabSz="1066800" rtl="0">
                <a:lnSpc>
                  <a:spcPct val="90000"/>
                </a:lnSpc>
                <a:spcBef>
                  <a:spcPct val="0"/>
                </a:spcBef>
                <a:spcAft>
                  <a:spcPct val="35000"/>
                </a:spcAft>
                <a:buNone/>
              </a:pPr>
              <a:r>
                <a:rPr lang="zh-CN" altLang="en-US" sz="2400" kern="1200" dirty="0">
                  <a:solidFill>
                    <a:schemeClr val="tx1"/>
                  </a:solidFill>
                  <a:latin typeface="Times New Roman" panose="02020603050405020304" pitchFamily="18" charset="0"/>
                  <a:cs typeface="Times New Roman" panose="02020603050405020304" pitchFamily="18" charset="0"/>
                </a:rPr>
                <a:t>用户物理输入</a:t>
              </a:r>
              <a:endParaRPr lang="en-US" sz="2400" kern="1200" dirty="0">
                <a:solidFill>
                  <a:schemeClr val="tx1"/>
                </a:solidFill>
                <a:latin typeface="Times New Roman" panose="02020603050405020304" pitchFamily="18" charset="0"/>
                <a:cs typeface="Times New Roman" panose="02020603050405020304" pitchFamily="18" charset="0"/>
              </a:endParaRPr>
            </a:p>
          </p:txBody>
        </p:sp>
      </p:grpSp>
    </p:spTree>
    <p:custDataLst>
      <p:tags r:id="rId1"/>
    </p:custDataLst>
    <p:extLst>
      <p:ext uri="{BB962C8B-B14F-4D97-AF65-F5344CB8AC3E}">
        <p14:creationId xmlns:p14="http://schemas.microsoft.com/office/powerpoint/2010/main" val="4196650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6796950"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en-US" altLang="zh-CN" sz="3600" dirty="0">
                <a:latin typeface="Times New Roman" panose="02020603050405020304" pitchFamily="18" charset="0"/>
                <a:ea typeface="等线" panose="02010600030101010101" pitchFamily="2" charset="-122"/>
                <a:cs typeface="Times New Roman" panose="02020603050405020304" pitchFamily="18" charset="0"/>
              </a:rPr>
              <a:t>SQL</a:t>
            </a:r>
            <a:r>
              <a:rPr lang="zh-CN" altLang="en-US" sz="3600" dirty="0">
                <a:latin typeface="Times New Roman" panose="02020603050405020304" pitchFamily="18" charset="0"/>
                <a:ea typeface="等线" panose="02010600030101010101" pitchFamily="2" charset="-122"/>
                <a:cs typeface="Times New Roman" panose="02020603050405020304" pitchFamily="18" charset="0"/>
              </a:rPr>
              <a:t>注入攻击</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5919074"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SQLi</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的攻击方式</a:t>
            </a: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带内攻击</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endParaRPr>
          </a:p>
        </p:txBody>
      </p:sp>
      <p:sp>
        <p:nvSpPr>
          <p:cNvPr id="36" name="Text Placeholder 5">
            <a:extLst>
              <a:ext uri="{FF2B5EF4-FFF2-40B4-BE49-F238E27FC236}">
                <a16:creationId xmlns:a16="http://schemas.microsoft.com/office/drawing/2014/main" id="{2579130E-85C0-42A5-9FA9-89E36923107A}"/>
              </a:ext>
            </a:extLst>
          </p:cNvPr>
          <p:cNvSpPr txBox="1">
            <a:spLocks/>
          </p:cNvSpPr>
          <p:nvPr/>
        </p:nvSpPr>
        <p:spPr>
          <a:xfrm>
            <a:off x="1946103" y="2465048"/>
            <a:ext cx="2718510" cy="411108"/>
          </a:xfrm>
          <a:prstGeom prst="rect">
            <a:avLst/>
          </a:prstGeom>
          <a:noFill/>
          <a:ln w="50800" cmpd="thickThin">
            <a:solidFill>
              <a:schemeClr val="accent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buNone/>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重言式</a:t>
            </a:r>
            <a:endParaRPr lang="zh-CN" altLang="zh-CN" sz="24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7" name="Rectangle 3">
            <a:extLst>
              <a:ext uri="{FF2B5EF4-FFF2-40B4-BE49-F238E27FC236}">
                <a16:creationId xmlns:a16="http://schemas.microsoft.com/office/drawing/2014/main" id="{B0137651-1CB8-4447-BB32-F69F5AB19713}"/>
              </a:ext>
            </a:extLst>
          </p:cNvPr>
          <p:cNvSpPr txBox="1">
            <a:spLocks noChangeArrowheads="1"/>
          </p:cNvSpPr>
          <p:nvPr/>
        </p:nvSpPr>
        <p:spPr>
          <a:xfrm>
            <a:off x="1946103" y="3036326"/>
            <a:ext cx="2726393" cy="2183743"/>
          </a:xfrm>
          <a:prstGeom prst="rect">
            <a:avLst/>
          </a:prstGeom>
          <a:ln w="31750" cmpd="thickThin">
            <a:solidFill>
              <a:schemeClr val="accent5">
                <a:lumMod val="60000"/>
                <a:lumOff val="40000"/>
              </a:schemeClr>
            </a:solidFill>
          </a:ln>
        </p:spPr>
        <p:txBody>
          <a:bodyPr wrap="square" numCol="1" anchor="t" anchorCtr="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800"/>
              </a:spcBef>
              <a:buClr>
                <a:schemeClr val="accent1"/>
              </a:buClr>
              <a:buSzPct val="80000"/>
              <a:buFont typeface="Wingdings" panose="05000000000000000000" pitchFamily="2" charset="2"/>
              <a:buChar char="l"/>
              <a:defRPr/>
            </a:pP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这种形式的攻击是将代码注入一个或多个永真的条件表达式中。</a:t>
            </a:r>
            <a:endParaRPr lang="zh-CN" altLang="zh-CN" sz="18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8" name="Text Placeholder 5">
            <a:extLst>
              <a:ext uri="{FF2B5EF4-FFF2-40B4-BE49-F238E27FC236}">
                <a16:creationId xmlns:a16="http://schemas.microsoft.com/office/drawing/2014/main" id="{FAD90676-3A76-4E57-A01D-ABD4480C9186}"/>
              </a:ext>
            </a:extLst>
          </p:cNvPr>
          <p:cNvSpPr txBox="1">
            <a:spLocks/>
          </p:cNvSpPr>
          <p:nvPr/>
        </p:nvSpPr>
        <p:spPr>
          <a:xfrm>
            <a:off x="4823764" y="2465048"/>
            <a:ext cx="2718510" cy="411108"/>
          </a:xfrm>
          <a:prstGeom prst="rect">
            <a:avLst/>
          </a:prstGeom>
          <a:noFill/>
          <a:ln w="50800" cmpd="thickThin">
            <a:solidFill>
              <a:schemeClr val="accent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buNone/>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行尾注释</a:t>
            </a:r>
            <a:endParaRPr lang="zh-CN" altLang="zh-CN" sz="24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9" name="Rectangle 3">
            <a:extLst>
              <a:ext uri="{FF2B5EF4-FFF2-40B4-BE49-F238E27FC236}">
                <a16:creationId xmlns:a16="http://schemas.microsoft.com/office/drawing/2014/main" id="{A89E1BC4-C9F0-4F84-A190-41F66C9DE13C}"/>
              </a:ext>
            </a:extLst>
          </p:cNvPr>
          <p:cNvSpPr txBox="1">
            <a:spLocks noChangeArrowheads="1"/>
          </p:cNvSpPr>
          <p:nvPr/>
        </p:nvSpPr>
        <p:spPr>
          <a:xfrm>
            <a:off x="4823764" y="3036326"/>
            <a:ext cx="2726393" cy="2183743"/>
          </a:xfrm>
          <a:prstGeom prst="rect">
            <a:avLst/>
          </a:prstGeom>
          <a:ln w="31750" cmpd="thickThin">
            <a:solidFill>
              <a:schemeClr val="accent5">
                <a:lumMod val="60000"/>
                <a:lumOff val="40000"/>
              </a:schemeClr>
            </a:solidFill>
          </a:ln>
        </p:spPr>
        <p:txBody>
          <a:bodyPr wrap="square" numCol="1" anchor="t" anchorCtr="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buClr>
                <a:schemeClr val="accent1"/>
              </a:buClr>
              <a:buSzPct val="80000"/>
              <a:buFont typeface="Wingdings" panose="05000000000000000000" pitchFamily="2" charset="2"/>
              <a:buChar char="l"/>
              <a:defRPr/>
            </a:pP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在注入代码到特定字段之后，字段之后的合法代码会被注释标记为无效字段。</a:t>
            </a:r>
            <a:endParaRPr lang="zh-CN" altLang="zh-CN" sz="18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0" name="Text Placeholder 5">
            <a:extLst>
              <a:ext uri="{FF2B5EF4-FFF2-40B4-BE49-F238E27FC236}">
                <a16:creationId xmlns:a16="http://schemas.microsoft.com/office/drawing/2014/main" id="{6DB8A470-9877-4780-9567-210B99ED98D7}"/>
              </a:ext>
            </a:extLst>
          </p:cNvPr>
          <p:cNvSpPr txBox="1">
            <a:spLocks/>
          </p:cNvSpPr>
          <p:nvPr/>
        </p:nvSpPr>
        <p:spPr>
          <a:xfrm>
            <a:off x="7701425" y="2465048"/>
            <a:ext cx="2718510" cy="411108"/>
          </a:xfrm>
          <a:prstGeom prst="rect">
            <a:avLst/>
          </a:prstGeom>
          <a:noFill/>
          <a:ln w="50800" cmpd="thickThin">
            <a:solidFill>
              <a:schemeClr val="accent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buNone/>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捎带查询</a:t>
            </a:r>
            <a:endParaRPr lang="zh-CN" altLang="zh-CN" sz="24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1" name="Rectangle 3">
            <a:extLst>
              <a:ext uri="{FF2B5EF4-FFF2-40B4-BE49-F238E27FC236}">
                <a16:creationId xmlns:a16="http://schemas.microsoft.com/office/drawing/2014/main" id="{E1E9FF2F-47E5-4DAD-937F-D937CD1D7344}"/>
              </a:ext>
            </a:extLst>
          </p:cNvPr>
          <p:cNvSpPr txBox="1">
            <a:spLocks noChangeArrowheads="1"/>
          </p:cNvSpPr>
          <p:nvPr/>
        </p:nvSpPr>
        <p:spPr>
          <a:xfrm>
            <a:off x="7701425" y="3036326"/>
            <a:ext cx="2726393" cy="2183744"/>
          </a:xfrm>
          <a:prstGeom prst="rect">
            <a:avLst/>
          </a:prstGeom>
          <a:ln w="31750" cmpd="thickThin">
            <a:solidFill>
              <a:schemeClr val="accent5">
                <a:lumMod val="60000"/>
                <a:lumOff val="40000"/>
              </a:schemeClr>
            </a:solidFill>
          </a:ln>
        </p:spPr>
        <p:txBody>
          <a:bodyPr wrap="square" numCol="1" anchor="t" anchorCtr="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buClr>
                <a:schemeClr val="accent1"/>
              </a:buClr>
              <a:buSzPct val="80000"/>
              <a:buFont typeface="Wingdings" panose="05000000000000000000" pitchFamily="2" charset="2"/>
              <a:buChar char="l"/>
              <a:defRPr/>
            </a:pP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攻击者在预期查询之外添加额外的查询，使攻击行为与合法请求一同被执行。</a:t>
            </a:r>
            <a:endParaRPr lang="zh-CN" altLang="zh-CN" sz="1800" dirty="0">
              <a:latin typeface="Times New Roman" panose="02020603050405020304" pitchFamily="18" charset="0"/>
              <a:ea typeface="黑体" panose="02010609060101010101" pitchFamily="49"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30687245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6796950"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en-US" altLang="zh-CN" sz="3600" dirty="0">
                <a:latin typeface="Times New Roman" panose="02020603050405020304" pitchFamily="18" charset="0"/>
                <a:ea typeface="等线" panose="02010600030101010101" pitchFamily="2" charset="-122"/>
                <a:cs typeface="Times New Roman" panose="02020603050405020304" pitchFamily="18" charset="0"/>
              </a:rPr>
              <a:t>SQL</a:t>
            </a:r>
            <a:r>
              <a:rPr lang="zh-CN" altLang="en-US" sz="3600" dirty="0">
                <a:latin typeface="Times New Roman" panose="02020603050405020304" pitchFamily="18" charset="0"/>
                <a:ea typeface="等线" panose="02010600030101010101" pitchFamily="2" charset="-122"/>
                <a:cs typeface="Times New Roman" panose="02020603050405020304" pitchFamily="18" charset="0"/>
              </a:rPr>
              <a:t>注入攻击</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2" y="1131119"/>
            <a:ext cx="6031041"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SQLi</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的攻击方式</a:t>
            </a: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推理攻击</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endParaRPr>
          </a:p>
        </p:txBody>
      </p:sp>
      <p:sp>
        <p:nvSpPr>
          <p:cNvPr id="25" name="Text Placeholder 5">
            <a:extLst>
              <a:ext uri="{FF2B5EF4-FFF2-40B4-BE49-F238E27FC236}">
                <a16:creationId xmlns:a16="http://schemas.microsoft.com/office/drawing/2014/main" id="{28A487A1-1785-4C07-84F3-C0A1DA27E3F7}"/>
              </a:ext>
            </a:extLst>
          </p:cNvPr>
          <p:cNvSpPr txBox="1">
            <a:spLocks/>
          </p:cNvSpPr>
          <p:nvPr/>
        </p:nvSpPr>
        <p:spPr>
          <a:xfrm>
            <a:off x="2546364" y="2190991"/>
            <a:ext cx="3216630" cy="411108"/>
          </a:xfrm>
          <a:prstGeom prst="rect">
            <a:avLst/>
          </a:prstGeom>
          <a:noFill/>
          <a:ln w="50800" cmpd="thickThin">
            <a:solidFill>
              <a:schemeClr val="accent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buNone/>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非法</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逻辑错误查询</a:t>
            </a:r>
            <a:endParaRPr lang="zh-CN" altLang="zh-CN" sz="24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6" name="Rectangle 3">
            <a:extLst>
              <a:ext uri="{FF2B5EF4-FFF2-40B4-BE49-F238E27FC236}">
                <a16:creationId xmlns:a16="http://schemas.microsoft.com/office/drawing/2014/main" id="{E9430A21-BAC3-4B39-8175-E9CDABCDE693}"/>
              </a:ext>
            </a:extLst>
          </p:cNvPr>
          <p:cNvSpPr txBox="1">
            <a:spLocks noChangeArrowheads="1"/>
          </p:cNvSpPr>
          <p:nvPr/>
        </p:nvSpPr>
        <p:spPr>
          <a:xfrm>
            <a:off x="2551589" y="2709003"/>
            <a:ext cx="3225957" cy="2840321"/>
          </a:xfrm>
          <a:prstGeom prst="rect">
            <a:avLst/>
          </a:prstGeom>
          <a:ln w="31750" cmpd="thickThin">
            <a:solidFill>
              <a:schemeClr val="accent5">
                <a:lumMod val="60000"/>
                <a:lumOff val="40000"/>
              </a:schemeClr>
            </a:solidFill>
          </a:ln>
        </p:spPr>
        <p:txBody>
          <a:bodyPr wrap="square" numCol="1" anchor="t" anchorCtr="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800"/>
              </a:spcBef>
              <a:buClr>
                <a:schemeClr val="accent1"/>
              </a:buClr>
              <a:buSzPct val="80000"/>
              <a:buFont typeface="Wingdings" panose="05000000000000000000" pitchFamily="2" charset="2"/>
              <a:buChar char="l"/>
              <a:defRPr/>
            </a:pP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攻击者将关于</a:t>
            </a:r>
            <a:r>
              <a:rPr lang="en-US" altLang="zh-CN" sz="1800" dirty="0">
                <a:latin typeface="Times New Roman" panose="02020603050405020304" pitchFamily="18" charset="0"/>
                <a:ea typeface="黑体" panose="02010609060101010101" pitchFamily="49" charset="-122"/>
                <a:cs typeface="Times New Roman" panose="02020603050405020304" pitchFamily="18" charset="0"/>
              </a:rPr>
              <a:t>Web</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应用程序后台数据库的类型和结构等重要信息收集起来</a:t>
            </a:r>
            <a:endParaRPr lang="en-US" altLang="zh-CN" sz="1800" dirty="0">
              <a:latin typeface="Times New Roman" panose="02020603050405020304" pitchFamily="18" charset="0"/>
              <a:ea typeface="黑体" panose="02010609060101010101" pitchFamily="49" charset="-122"/>
              <a:cs typeface="Times New Roman" panose="02020603050405020304" pitchFamily="18" charset="0"/>
            </a:endParaRPr>
          </a:p>
          <a:p>
            <a:pPr>
              <a:lnSpc>
                <a:spcPct val="150000"/>
              </a:lnSpc>
              <a:spcBef>
                <a:spcPts val="800"/>
              </a:spcBef>
              <a:buClr>
                <a:schemeClr val="accent1"/>
              </a:buClr>
              <a:buSzPct val="80000"/>
              <a:buFont typeface="Wingdings" panose="05000000000000000000" pitchFamily="2" charset="2"/>
              <a:buChar char="l"/>
              <a:defRPr/>
            </a:pP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这种方式一般作为其他攻击的初步信息收集步骤</a:t>
            </a:r>
            <a:endParaRPr lang="zh-CN" altLang="zh-CN" sz="18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7" name="Text Placeholder 5">
            <a:extLst>
              <a:ext uri="{FF2B5EF4-FFF2-40B4-BE49-F238E27FC236}">
                <a16:creationId xmlns:a16="http://schemas.microsoft.com/office/drawing/2014/main" id="{54E37C11-770B-4482-9B71-88B9ABBDF03D}"/>
              </a:ext>
            </a:extLst>
          </p:cNvPr>
          <p:cNvSpPr txBox="1">
            <a:spLocks/>
          </p:cNvSpPr>
          <p:nvPr/>
        </p:nvSpPr>
        <p:spPr>
          <a:xfrm>
            <a:off x="6090775" y="2190991"/>
            <a:ext cx="3216630" cy="411108"/>
          </a:xfrm>
          <a:prstGeom prst="rect">
            <a:avLst/>
          </a:prstGeom>
          <a:noFill/>
          <a:ln w="50800" cmpd="thickThin">
            <a:solidFill>
              <a:schemeClr val="accent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buNone/>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盲</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SQL</a:t>
            </a:r>
            <a:endParaRPr lang="zh-CN" altLang="zh-CN" sz="24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8" name="Rectangle 3">
            <a:extLst>
              <a:ext uri="{FF2B5EF4-FFF2-40B4-BE49-F238E27FC236}">
                <a16:creationId xmlns:a16="http://schemas.microsoft.com/office/drawing/2014/main" id="{3ADDE9C7-6E6A-4BD2-B5E3-B49B4F0AFABA}"/>
              </a:ext>
            </a:extLst>
          </p:cNvPr>
          <p:cNvSpPr txBox="1">
            <a:spLocks noChangeArrowheads="1"/>
          </p:cNvSpPr>
          <p:nvPr/>
        </p:nvSpPr>
        <p:spPr>
          <a:xfrm>
            <a:off x="6096000" y="2709003"/>
            <a:ext cx="3225957" cy="2840321"/>
          </a:xfrm>
          <a:prstGeom prst="rect">
            <a:avLst/>
          </a:prstGeom>
          <a:ln w="31750" cmpd="thickThin">
            <a:solidFill>
              <a:schemeClr val="accent5">
                <a:lumMod val="60000"/>
                <a:lumOff val="40000"/>
              </a:schemeClr>
            </a:solidFill>
          </a:ln>
        </p:spPr>
        <p:txBody>
          <a:bodyPr wrap="square" numCol="1" anchor="t" anchorCtr="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spcBef>
                <a:spcPts val="0"/>
              </a:spcBef>
              <a:buClr>
                <a:schemeClr val="accent1"/>
              </a:buClr>
              <a:buSzPct val="80000"/>
              <a:buFont typeface="Wingdings" panose="05000000000000000000" pitchFamily="2" charset="2"/>
              <a:buChar char="l"/>
              <a:defRPr/>
            </a:pP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允许攻击者推测数据库系统中的数据，即使系统足够安全，也不会将错误信息展示给攻击者</a:t>
            </a:r>
            <a:endParaRPr lang="zh-CN" altLang="zh-CN" sz="1800" dirty="0">
              <a:latin typeface="Times New Roman" panose="02020603050405020304" pitchFamily="18" charset="0"/>
              <a:ea typeface="黑体" panose="02010609060101010101" pitchFamily="49"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4062731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8434" name="图片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2111" y="1505260"/>
            <a:ext cx="3729038"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文本框 8"/>
          <p:cNvSpPr txBox="1">
            <a:spLocks noChangeArrowheads="1"/>
          </p:cNvSpPr>
          <p:nvPr/>
        </p:nvSpPr>
        <p:spPr bwMode="auto">
          <a:xfrm>
            <a:off x="3794858" y="2584336"/>
            <a:ext cx="155257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4800" dirty="0">
                <a:solidFill>
                  <a:srgbClr val="EEE9D7"/>
                </a:solidFill>
                <a:latin typeface="Times New Roman" panose="02020603050405020304" pitchFamily="18" charset="0"/>
                <a:ea typeface="禹卫书法行书简体&#10;" panose="02000603000000000000" pitchFamily="2" charset="-122"/>
                <a:cs typeface="Times New Roman" panose="02020603050405020304" pitchFamily="18" charset="0"/>
              </a:rPr>
              <a:t>目</a:t>
            </a:r>
            <a:endParaRPr lang="en-US" altLang="zh-CN" sz="4800" dirty="0">
              <a:solidFill>
                <a:srgbClr val="EEE9D7"/>
              </a:solidFill>
              <a:latin typeface="Times New Roman" panose="02020603050405020304" pitchFamily="18" charset="0"/>
              <a:ea typeface="禹卫书法行书简体&#10;" panose="02000603000000000000" pitchFamily="2" charset="-122"/>
              <a:cs typeface="Times New Roman" panose="02020603050405020304" pitchFamily="18" charset="0"/>
            </a:endParaRPr>
          </a:p>
          <a:p>
            <a:pPr eaLnBrk="1" hangingPunct="1">
              <a:lnSpc>
                <a:spcPct val="100000"/>
              </a:lnSpc>
              <a:spcBef>
                <a:spcPct val="0"/>
              </a:spcBef>
              <a:buFontTx/>
              <a:buNone/>
            </a:pPr>
            <a:r>
              <a:rPr lang="zh-CN" altLang="en-US" sz="4800" dirty="0">
                <a:solidFill>
                  <a:srgbClr val="EEE9D7"/>
                </a:solidFill>
                <a:latin typeface="Times New Roman" panose="02020603050405020304" pitchFamily="18" charset="0"/>
                <a:ea typeface="禹卫书法行书简体&#10;" panose="02000603000000000000" pitchFamily="2" charset="-122"/>
                <a:cs typeface="Times New Roman" panose="02020603050405020304" pitchFamily="18" charset="0"/>
              </a:rPr>
              <a:t>录</a:t>
            </a:r>
          </a:p>
        </p:txBody>
      </p:sp>
      <p:pic>
        <p:nvPicPr>
          <p:cNvPr id="18436" name="图片 1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887650">
            <a:off x="1310423" y="1213160"/>
            <a:ext cx="885825"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8" name="图片 1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7195313">
            <a:off x="5503804" y="3344379"/>
            <a:ext cx="11160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0" name="图片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124" y="3475347"/>
            <a:ext cx="2324100"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1">
            <a:extLst>
              <a:ext uri="{FF2B5EF4-FFF2-40B4-BE49-F238E27FC236}">
                <a16:creationId xmlns:a16="http://schemas.microsoft.com/office/drawing/2014/main" id="{C310436F-F7BD-4308-A750-04769E00C8EB}"/>
              </a:ext>
            </a:extLst>
          </p:cNvPr>
          <p:cNvSpPr txBox="1">
            <a:spLocks noChangeArrowheads="1"/>
          </p:cNvSpPr>
          <p:nvPr/>
        </p:nvSpPr>
        <p:spPr bwMode="auto">
          <a:xfrm>
            <a:off x="6670371" y="1033678"/>
            <a:ext cx="5230826" cy="5265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50000"/>
              </a:lnSpc>
              <a:buNone/>
            </a:pPr>
            <a:r>
              <a:rPr lang="zh-CN" altLang="en-US" dirty="0">
                <a:latin typeface="Times New Roman" panose="02020603050405020304" pitchFamily="18" charset="0"/>
                <a:ea typeface="黑体" panose="02010609060101010101" pitchFamily="49" charset="-122"/>
                <a:cs typeface="Times New Roman" panose="02020603050405020304" pitchFamily="18" charset="0"/>
              </a:rPr>
              <a:t>第</a:t>
            </a:r>
            <a:r>
              <a:rPr lang="en-US" altLang="zh-CN" dirty="0">
                <a:latin typeface="Times New Roman" panose="02020603050405020304" pitchFamily="18" charset="0"/>
                <a:ea typeface="黑体" panose="02010609060101010101" pitchFamily="49" charset="-122"/>
                <a:cs typeface="Times New Roman" panose="02020603050405020304" pitchFamily="18" charset="0"/>
              </a:rPr>
              <a:t>5</a:t>
            </a:r>
            <a:r>
              <a:rPr lang="zh-CN" altLang="en-US" dirty="0">
                <a:latin typeface="Times New Roman" panose="02020603050405020304" pitchFamily="18" charset="0"/>
                <a:ea typeface="黑体" panose="02010609060101010101" pitchFamily="49" charset="-122"/>
                <a:cs typeface="Times New Roman" panose="02020603050405020304" pitchFamily="18" charset="0"/>
              </a:rPr>
              <a:t>章：数据库与云安全</a:t>
            </a:r>
            <a:endParaRPr lang="en-US" altLang="zh-CN" kern="0" dirty="0">
              <a:latin typeface="Times New Roman" panose="02020603050405020304" pitchFamily="18" charset="0"/>
              <a:ea typeface="黑体" panose="02010609060101010101" pitchFamily="49" charset="-122"/>
              <a:cs typeface="Times New Roman" panose="02020603050405020304" pitchFamily="18" charset="0"/>
            </a:endParaRPr>
          </a:p>
          <a:p>
            <a:pPr lvl="1">
              <a:lnSpc>
                <a:spcPct val="120000"/>
              </a:lnSpc>
            </a:pPr>
            <a:r>
              <a:rPr lang="zh-CN" altLang="en-US" sz="2400" kern="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数据库安全需求</a:t>
            </a:r>
            <a:endParaRPr lang="en-US" altLang="zh-CN" sz="2400" kern="0" dirty="0">
              <a:latin typeface="Times New Roman" panose="02020603050405020304" pitchFamily="18" charset="0"/>
              <a:ea typeface="黑体" panose="02010609060101010101" pitchFamily="49" charset="-122"/>
              <a:cs typeface="Times New Roman" panose="02020603050405020304" pitchFamily="18" charset="0"/>
            </a:endParaRPr>
          </a:p>
          <a:p>
            <a:pPr lvl="1">
              <a:lnSpc>
                <a:spcPct val="120000"/>
              </a:lnSpc>
            </a:pP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 数据库管理系统</a:t>
            </a:r>
            <a:endParaRPr lang="en-US" altLang="zh-CN" sz="2400" kern="0" dirty="0">
              <a:latin typeface="Times New Roman" panose="02020603050405020304" pitchFamily="18" charset="0"/>
              <a:ea typeface="黑体" panose="02010609060101010101" pitchFamily="49" charset="-122"/>
              <a:cs typeface="Times New Roman" panose="02020603050405020304" pitchFamily="18" charset="0"/>
            </a:endParaRPr>
          </a:p>
          <a:p>
            <a:pPr lvl="1">
              <a:lnSpc>
                <a:spcPct val="120000"/>
              </a:lnSpc>
            </a:pPr>
            <a:r>
              <a:rPr lang="en-US" altLang="zh-CN" kern="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关系数据库</a:t>
            </a:r>
            <a:endParaRPr lang="en-US" altLang="zh-CN" sz="2400" kern="0" dirty="0">
              <a:latin typeface="Times New Roman" panose="02020603050405020304" pitchFamily="18" charset="0"/>
              <a:ea typeface="黑体" panose="02010609060101010101" pitchFamily="49" charset="-122"/>
              <a:cs typeface="Times New Roman" panose="02020603050405020304" pitchFamily="18" charset="0"/>
            </a:endParaRPr>
          </a:p>
          <a:p>
            <a:pPr lvl="1">
              <a:lnSpc>
                <a:spcPct val="120000"/>
              </a:lnSpc>
            </a:pP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kern="0" dirty="0">
                <a:latin typeface="Times New Roman" panose="02020603050405020304" pitchFamily="18" charset="0"/>
                <a:ea typeface="黑体" panose="02010609060101010101" pitchFamily="49" charset="-122"/>
                <a:cs typeface="Times New Roman" panose="02020603050405020304" pitchFamily="18" charset="0"/>
              </a:rPr>
              <a:t>SQL</a:t>
            </a: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注入攻击</a:t>
            </a:r>
            <a:endParaRPr lang="en-US" altLang="zh-CN" kern="0" dirty="0">
              <a:latin typeface="Times New Roman" panose="02020603050405020304" pitchFamily="18" charset="0"/>
              <a:ea typeface="黑体" panose="02010609060101010101" pitchFamily="49" charset="-122"/>
              <a:cs typeface="Times New Roman" panose="02020603050405020304" pitchFamily="18" charset="0"/>
            </a:endParaRPr>
          </a:p>
          <a:p>
            <a:pPr lvl="1">
              <a:lnSpc>
                <a:spcPct val="120000"/>
              </a:lnSpc>
            </a:pPr>
            <a:r>
              <a:rPr lang="en-US" altLang="zh-CN" kern="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数据库访问控制</a:t>
            </a:r>
            <a:endParaRPr lang="en-US" altLang="zh-CN" kern="0" dirty="0">
              <a:latin typeface="Times New Roman" panose="02020603050405020304" pitchFamily="18" charset="0"/>
              <a:ea typeface="黑体" panose="02010609060101010101" pitchFamily="49" charset="-122"/>
              <a:cs typeface="Times New Roman" panose="02020603050405020304" pitchFamily="18" charset="0"/>
            </a:endParaRPr>
          </a:p>
          <a:p>
            <a:pPr lvl="1">
              <a:lnSpc>
                <a:spcPct val="120000"/>
              </a:lnSpc>
            </a:pP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 推理</a:t>
            </a:r>
            <a:endParaRPr lang="en-US" altLang="zh-CN" kern="0" dirty="0">
              <a:latin typeface="Times New Roman" panose="02020603050405020304" pitchFamily="18" charset="0"/>
              <a:ea typeface="黑体" panose="02010609060101010101" pitchFamily="49" charset="-122"/>
              <a:cs typeface="Times New Roman" panose="02020603050405020304" pitchFamily="18" charset="0"/>
            </a:endParaRPr>
          </a:p>
          <a:p>
            <a:pPr lvl="1">
              <a:lnSpc>
                <a:spcPct val="120000"/>
              </a:lnSpc>
            </a:pP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 数据库加密</a:t>
            </a:r>
            <a:endParaRPr lang="en-US" altLang="zh-CN" kern="0" dirty="0">
              <a:latin typeface="Times New Roman" panose="02020603050405020304" pitchFamily="18" charset="0"/>
              <a:ea typeface="黑体" panose="02010609060101010101" pitchFamily="49" charset="-122"/>
              <a:cs typeface="Times New Roman" panose="02020603050405020304" pitchFamily="18" charset="0"/>
            </a:endParaRPr>
          </a:p>
          <a:p>
            <a:pPr lvl="1">
              <a:lnSpc>
                <a:spcPct val="120000"/>
              </a:lnSpc>
            </a:pP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 数据安全中心</a:t>
            </a:r>
            <a:endParaRPr lang="en-US" altLang="zh-CN" kern="0" dirty="0">
              <a:latin typeface="Times New Roman" panose="02020603050405020304" pitchFamily="18" charset="0"/>
              <a:ea typeface="黑体" panose="02010609060101010101" pitchFamily="49" charset="-122"/>
              <a:cs typeface="Times New Roman" panose="02020603050405020304" pitchFamily="18" charset="0"/>
            </a:endParaRPr>
          </a:p>
          <a:p>
            <a:pPr lvl="1">
              <a:lnSpc>
                <a:spcPct val="120000"/>
              </a:lnSpc>
            </a:pPr>
            <a:endParaRPr lang="en-US" altLang="zh-CN" sz="2400" b="1" kern="0" dirty="0">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6796950"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en-US" altLang="zh-CN" sz="3600" dirty="0">
                <a:latin typeface="Times New Roman" panose="02020603050405020304" pitchFamily="18" charset="0"/>
                <a:ea typeface="等线" panose="02010600030101010101" pitchFamily="2" charset="-122"/>
                <a:cs typeface="Times New Roman" panose="02020603050405020304" pitchFamily="18" charset="0"/>
              </a:rPr>
              <a:t>SQL</a:t>
            </a:r>
            <a:r>
              <a:rPr lang="zh-CN" altLang="en-US" sz="3600" dirty="0">
                <a:latin typeface="Times New Roman" panose="02020603050405020304" pitchFamily="18" charset="0"/>
                <a:ea typeface="等线" panose="02010600030101010101" pitchFamily="2" charset="-122"/>
                <a:cs typeface="Times New Roman" panose="02020603050405020304" pitchFamily="18" charset="0"/>
              </a:rPr>
              <a:t>注入攻击</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5975058"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SQLi</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的攻击方式</a:t>
            </a: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带外攻击</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endParaRPr>
          </a:p>
        </p:txBody>
      </p:sp>
      <p:sp>
        <p:nvSpPr>
          <p:cNvPr id="24" name="Freeform 13">
            <a:extLst>
              <a:ext uri="{FF2B5EF4-FFF2-40B4-BE49-F238E27FC236}">
                <a16:creationId xmlns:a16="http://schemas.microsoft.com/office/drawing/2014/main" id="{461B8D81-5CBB-4C51-8767-CD7144833FF4}"/>
              </a:ext>
            </a:extLst>
          </p:cNvPr>
          <p:cNvSpPr>
            <a:spLocks noChangeArrowheads="1"/>
          </p:cNvSpPr>
          <p:nvPr/>
        </p:nvSpPr>
        <p:spPr bwMode="auto">
          <a:xfrm>
            <a:off x="1132021" y="2356763"/>
            <a:ext cx="9927958" cy="2322028"/>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spcAft>
                <a:spcPct val="15000"/>
              </a:spcAft>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检索数据使用不同的通信信道</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50000"/>
              </a:lnSpc>
              <a:spcAft>
                <a:spcPct val="15000"/>
              </a:spcAft>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这一方式可用于信息检索受限制但数据库服务器带外连接不严格的情况</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11974109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6796950"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en-US" altLang="zh-CN" sz="3600" dirty="0">
                <a:latin typeface="Times New Roman" panose="02020603050405020304" pitchFamily="18" charset="0"/>
                <a:ea typeface="等线" panose="02010600030101010101" pitchFamily="2" charset="-122"/>
                <a:cs typeface="Times New Roman" panose="02020603050405020304" pitchFamily="18" charset="0"/>
              </a:rPr>
              <a:t>SQL</a:t>
            </a:r>
            <a:r>
              <a:rPr lang="zh-CN" altLang="en-US" sz="3600" dirty="0">
                <a:latin typeface="Times New Roman" panose="02020603050405020304" pitchFamily="18" charset="0"/>
                <a:ea typeface="等线" panose="02010600030101010101" pitchFamily="2" charset="-122"/>
                <a:cs typeface="Times New Roman" panose="02020603050405020304" pitchFamily="18" charset="0"/>
              </a:rPr>
              <a:t>注入攻击</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2" y="1131119"/>
            <a:ext cx="3301837"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SQLi</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应对措施</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endParaRPr>
          </a:p>
        </p:txBody>
      </p:sp>
      <p:graphicFrame>
        <p:nvGraphicFramePr>
          <p:cNvPr id="25" name="Diagram 3">
            <a:extLst>
              <a:ext uri="{FF2B5EF4-FFF2-40B4-BE49-F238E27FC236}">
                <a16:creationId xmlns:a16="http://schemas.microsoft.com/office/drawing/2014/main" id="{8C5931CB-BD27-4298-9550-726C2E1A8B04}"/>
              </a:ext>
            </a:extLst>
          </p:cNvPr>
          <p:cNvGraphicFramePr/>
          <p:nvPr>
            <p:extLst>
              <p:ext uri="{D42A27DB-BD31-4B8C-83A1-F6EECF244321}">
                <p14:modId xmlns:p14="http://schemas.microsoft.com/office/powerpoint/2010/main" val="770923046"/>
              </p:ext>
            </p:extLst>
          </p:nvPr>
        </p:nvGraphicFramePr>
        <p:xfrm>
          <a:off x="1733549" y="1497322"/>
          <a:ext cx="8943975" cy="4521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40613552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6796950"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数据库访问控制</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2479611"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基本概念</a:t>
            </a:r>
            <a:endParaRPr lang="en-US" altLang="zh-CN" sz="3000" dirty="0">
              <a:solidFill>
                <a:srgbClr val="FFFFFF"/>
              </a:solidFill>
              <a:latin typeface="等线" panose="02010600030101010101" pitchFamily="2" charset="-122"/>
              <a:ea typeface="等线" panose="02010600030101010101" pitchFamily="2" charset="-122"/>
              <a:sym typeface="黑体" panose="02010609060101010101" pitchFamily="49" charset="-122"/>
            </a:endParaRPr>
          </a:p>
        </p:txBody>
      </p:sp>
      <p:sp>
        <p:nvSpPr>
          <p:cNvPr id="24" name="Freeform 13">
            <a:extLst>
              <a:ext uri="{FF2B5EF4-FFF2-40B4-BE49-F238E27FC236}">
                <a16:creationId xmlns:a16="http://schemas.microsoft.com/office/drawing/2014/main" id="{169FD213-3A42-4F33-8ED1-EAE42B46949D}"/>
              </a:ext>
            </a:extLst>
          </p:cNvPr>
          <p:cNvSpPr>
            <a:spLocks noChangeArrowheads="1"/>
          </p:cNvSpPr>
          <p:nvPr/>
        </p:nvSpPr>
        <p:spPr bwMode="auto">
          <a:xfrm>
            <a:off x="680241" y="1932644"/>
            <a:ext cx="11130145" cy="4410236"/>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数据库访问控制系统确定：</a:t>
            </a:r>
            <a:endPar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1281112" lvl="2" indent="-342900" algn="just">
              <a:lnSpc>
                <a:spcPct val="15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用户是否有权限访问整个数据库</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1281112" lvl="2" indent="-342900" algn="just">
              <a:lnSpc>
                <a:spcPct val="15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用户有哪些访问权力（比如：创建，插入，删除，更新，读写）</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可以支持不同的管理策略：</a:t>
            </a:r>
            <a:endPar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1281112" lvl="2" indent="-342900" algn="just">
              <a:lnSpc>
                <a:spcPct val="15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集中管理</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1281112" lvl="2" indent="-342900" algn="just">
              <a:lnSpc>
                <a:spcPct val="15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基于所有权的管理</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1281112" lvl="2" indent="-342900" algn="just">
              <a:lnSpc>
                <a:spcPct val="15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分散管理</a:t>
            </a:r>
            <a:endPar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24045602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6796950"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Times New Roman" panose="02020603050405020304" pitchFamily="18" charset="0"/>
                <a:ea typeface="等线" panose="02010600030101010101" pitchFamily="2" charset="-122"/>
                <a:cs typeface="Times New Roman" panose="02020603050405020304" pitchFamily="18" charset="0"/>
              </a:rPr>
              <a:t>数据库访问控制</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2" y="1131119"/>
            <a:ext cx="4342202"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基于</a:t>
            </a: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SQL</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的访问定义</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endParaRPr>
          </a:p>
        </p:txBody>
      </p:sp>
      <p:sp>
        <p:nvSpPr>
          <p:cNvPr id="24" name="Freeform 13">
            <a:extLst>
              <a:ext uri="{FF2B5EF4-FFF2-40B4-BE49-F238E27FC236}">
                <a16:creationId xmlns:a16="http://schemas.microsoft.com/office/drawing/2014/main" id="{169FD213-3A42-4F33-8ED1-EAE42B46949D}"/>
              </a:ext>
            </a:extLst>
          </p:cNvPr>
          <p:cNvSpPr>
            <a:spLocks noChangeArrowheads="1"/>
          </p:cNvSpPr>
          <p:nvPr/>
        </p:nvSpPr>
        <p:spPr bwMode="auto">
          <a:xfrm>
            <a:off x="680241" y="1932644"/>
            <a:ext cx="11130145" cy="4358914"/>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20000"/>
              </a:lnSpc>
              <a:buFont typeface="Arial" panose="020B0604020202020204" pitchFamily="34" charset="0"/>
              <a:buChar char="•"/>
            </a:pP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SQL</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提供了用于管理访问权的两个命令：</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1281112" lvl="2" indent="-342900" algn="just">
              <a:lnSpc>
                <a:spcPct val="120000"/>
              </a:lnSpc>
              <a:buFont typeface="Arial" panose="020B0604020202020204" pitchFamily="34" charset="0"/>
              <a:buChar char="•"/>
            </a:pP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Grant</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：用来授予一个或多个访问权或者为用户分配角色</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1281112" lvl="2" indent="-342900" algn="just">
              <a:lnSpc>
                <a:spcPct val="120000"/>
              </a:lnSpc>
              <a:buFont typeface="Arial" panose="020B0604020202020204" pitchFamily="34" charset="0"/>
              <a:buChar char="•"/>
            </a:pP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Revoke</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：回收访问权</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2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典型的访问权包括：</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1281112" lvl="2" indent="-342900" algn="just">
              <a:lnSpc>
                <a:spcPct val="120000"/>
              </a:lnSpc>
              <a:buFont typeface="Arial" panose="020B0604020202020204" pitchFamily="34" charset="0"/>
              <a:buChar char="•"/>
            </a:pP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Select</a:t>
            </a:r>
          </a:p>
          <a:p>
            <a:pPr marL="1281112" lvl="2" indent="-342900" algn="just">
              <a:lnSpc>
                <a:spcPct val="120000"/>
              </a:lnSpc>
              <a:buFont typeface="Arial" panose="020B0604020202020204" pitchFamily="34" charset="0"/>
              <a:buChar char="•"/>
            </a:pP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Insert</a:t>
            </a:r>
          </a:p>
          <a:p>
            <a:pPr marL="1281112" lvl="2" indent="-342900" algn="just">
              <a:lnSpc>
                <a:spcPct val="120000"/>
              </a:lnSpc>
              <a:buFont typeface="Arial" panose="020B0604020202020204" pitchFamily="34" charset="0"/>
              <a:buChar char="•"/>
            </a:pP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Update</a:t>
            </a:r>
          </a:p>
          <a:p>
            <a:pPr marL="1281112" lvl="2" indent="-342900" algn="just">
              <a:lnSpc>
                <a:spcPct val="120000"/>
              </a:lnSpc>
              <a:buFont typeface="Arial" panose="020B0604020202020204" pitchFamily="34" charset="0"/>
              <a:buChar char="•"/>
            </a:pP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Delete</a:t>
            </a:r>
          </a:p>
          <a:p>
            <a:pPr marL="1281112" lvl="2" indent="-342900" algn="just">
              <a:lnSpc>
                <a:spcPct val="120000"/>
              </a:lnSpc>
              <a:buFont typeface="Arial" panose="020B0604020202020204" pitchFamily="34" charset="0"/>
              <a:buChar char="•"/>
            </a:pP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References</a:t>
            </a:r>
            <a:endPar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25039923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6796950"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数据库访问控制</a:t>
            </a:r>
          </a:p>
        </p:txBody>
      </p:sp>
      <p:pic>
        <p:nvPicPr>
          <p:cNvPr id="3" name="图片 2">
            <a:extLst>
              <a:ext uri="{FF2B5EF4-FFF2-40B4-BE49-F238E27FC236}">
                <a16:creationId xmlns:a16="http://schemas.microsoft.com/office/drawing/2014/main" id="{6A7C9FC4-0156-4DA2-98CA-51111BA5F04A}"/>
              </a:ext>
            </a:extLst>
          </p:cNvPr>
          <p:cNvPicPr>
            <a:picLocks noChangeAspect="1"/>
          </p:cNvPicPr>
          <p:nvPr/>
        </p:nvPicPr>
        <p:blipFill>
          <a:blip r:embed="rId4"/>
          <a:stretch>
            <a:fillRect/>
          </a:stretch>
        </p:blipFill>
        <p:spPr>
          <a:xfrm>
            <a:off x="1934621" y="1715894"/>
            <a:ext cx="8322757" cy="4895015"/>
          </a:xfrm>
          <a:prstGeom prst="rect">
            <a:avLst/>
          </a:prstGeom>
        </p:spPr>
      </p:pic>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2435224"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级联授权</a:t>
            </a:r>
            <a:endParaRPr lang="en-US" altLang="zh-CN" sz="3000" dirty="0">
              <a:solidFill>
                <a:srgbClr val="FFFFFF"/>
              </a:solidFill>
              <a:latin typeface="等线" panose="02010600030101010101" pitchFamily="2" charset="-122"/>
              <a:ea typeface="等线" panose="02010600030101010101" pitchFamily="2" charset="-122"/>
              <a:sym typeface="黑体" panose="02010609060101010101" pitchFamily="49" charset="-122"/>
            </a:endParaRPr>
          </a:p>
        </p:txBody>
      </p:sp>
    </p:spTree>
    <p:custDataLst>
      <p:tags r:id="rId1"/>
    </p:custDataLst>
    <p:extLst>
      <p:ext uri="{BB962C8B-B14F-4D97-AF65-F5344CB8AC3E}">
        <p14:creationId xmlns:p14="http://schemas.microsoft.com/office/powerpoint/2010/main" val="35855428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6796950"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Times New Roman" panose="02020603050405020304" pitchFamily="18" charset="0"/>
                <a:ea typeface="等线" panose="02010600030101010101" pitchFamily="2" charset="-122"/>
                <a:cs typeface="Times New Roman" panose="02020603050405020304" pitchFamily="18" charset="0"/>
              </a:rPr>
              <a:t>数据库访问控制</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2" y="1131119"/>
            <a:ext cx="4317289"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基于角色的访问控制</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endParaRPr>
          </a:p>
        </p:txBody>
      </p:sp>
      <p:sp>
        <p:nvSpPr>
          <p:cNvPr id="25" name="Freeform 13">
            <a:extLst>
              <a:ext uri="{FF2B5EF4-FFF2-40B4-BE49-F238E27FC236}">
                <a16:creationId xmlns:a16="http://schemas.microsoft.com/office/drawing/2014/main" id="{C1D15357-1994-4371-9760-94BA180B0642}"/>
              </a:ext>
            </a:extLst>
          </p:cNvPr>
          <p:cNvSpPr>
            <a:spLocks noChangeArrowheads="1"/>
          </p:cNvSpPr>
          <p:nvPr/>
        </p:nvSpPr>
        <p:spPr bwMode="auto">
          <a:xfrm>
            <a:off x="680241" y="1932643"/>
            <a:ext cx="11130145" cy="4503667"/>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20000"/>
              </a:lnSpc>
              <a:buFont typeface="Arial" panose="020B0604020202020204" pitchFamily="34" charset="0"/>
              <a:buChar char="•"/>
            </a:pP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RBAC</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提供了一种既能减轻管理员负担又能提高安全性的手段</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2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数据库的</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RBAC</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机制应该提供以下能力：</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1281112" lvl="2" indent="-3429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创建和删除角色</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1281112" lvl="2" indent="-3429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定义角色的许可</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1281112" lvl="2" indent="-3429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分配和取消用户到角色的分配</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2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数据库用户主要分为以下三类：</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1281112" lvl="2" indent="-3429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应用程序属主</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1281112" lvl="2" indent="-3429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应用程序属主外的终端用户</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1281112" lvl="2" indent="-3429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管理员</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1281112" lvl="2" indent="-342900" algn="just">
              <a:lnSpc>
                <a:spcPct val="120000"/>
              </a:lnSpc>
              <a:buFont typeface="Arial" panose="020B0604020202020204" pitchFamily="34" charset="0"/>
              <a:buChar char="•"/>
            </a:pP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2214781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6796950"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Times New Roman" panose="02020603050405020304" pitchFamily="18" charset="0"/>
                <a:ea typeface="等线" panose="02010600030101010101" pitchFamily="2" charset="-122"/>
                <a:cs typeface="Times New Roman" panose="02020603050405020304" pitchFamily="18" charset="0"/>
              </a:rPr>
              <a:t>数据库访问控制</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2" y="1131119"/>
            <a:ext cx="6607729"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Microsoft SQL Server</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中的固定角色</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endParaRPr>
          </a:p>
        </p:txBody>
      </p:sp>
      <p:pic>
        <p:nvPicPr>
          <p:cNvPr id="3" name="图片 2">
            <a:extLst>
              <a:ext uri="{FF2B5EF4-FFF2-40B4-BE49-F238E27FC236}">
                <a16:creationId xmlns:a16="http://schemas.microsoft.com/office/drawing/2014/main" id="{1E38660E-C76A-44CF-9182-B0CF55B5BC4F}"/>
              </a:ext>
            </a:extLst>
          </p:cNvPr>
          <p:cNvPicPr>
            <a:picLocks noChangeAspect="1"/>
          </p:cNvPicPr>
          <p:nvPr/>
        </p:nvPicPr>
        <p:blipFill rotWithShape="1">
          <a:blip r:embed="rId4">
            <a:extLst>
              <a:ext uri="{BEBA8EAE-BF5A-486C-A8C5-ECC9F3942E4B}">
                <a14:imgProps xmlns:a14="http://schemas.microsoft.com/office/drawing/2010/main">
                  <a14:imgLayer r:embed="rId5">
                    <a14:imgEffect>
                      <a14:sharpenSoften amount="50000"/>
                    </a14:imgEffect>
                  </a14:imgLayer>
                </a14:imgProps>
              </a:ext>
            </a:extLst>
          </a:blip>
          <a:srcRect b="50176"/>
          <a:stretch/>
        </p:blipFill>
        <p:spPr>
          <a:xfrm>
            <a:off x="1006571" y="2315343"/>
            <a:ext cx="10178858" cy="3552797"/>
          </a:xfrm>
          <a:prstGeom prst="rect">
            <a:avLst/>
          </a:prstGeom>
        </p:spPr>
      </p:pic>
    </p:spTree>
    <p:custDataLst>
      <p:tags r:id="rId1"/>
    </p:custDataLst>
    <p:extLst>
      <p:ext uri="{BB962C8B-B14F-4D97-AF65-F5344CB8AC3E}">
        <p14:creationId xmlns:p14="http://schemas.microsoft.com/office/powerpoint/2010/main" val="13118045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6796950"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Times New Roman" panose="02020603050405020304" pitchFamily="18" charset="0"/>
                <a:ea typeface="等线" panose="02010600030101010101" pitchFamily="2" charset="-122"/>
                <a:cs typeface="Times New Roman" panose="02020603050405020304" pitchFamily="18" charset="0"/>
              </a:rPr>
              <a:t>数据库访问控制</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2" y="1131119"/>
            <a:ext cx="6607729"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Microsoft SQL Server</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中的固定角色</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endParaRPr>
          </a:p>
        </p:txBody>
      </p:sp>
      <p:pic>
        <p:nvPicPr>
          <p:cNvPr id="3" name="图片 2">
            <a:extLst>
              <a:ext uri="{FF2B5EF4-FFF2-40B4-BE49-F238E27FC236}">
                <a16:creationId xmlns:a16="http://schemas.microsoft.com/office/drawing/2014/main" id="{1E38660E-C76A-44CF-9182-B0CF55B5BC4F}"/>
              </a:ext>
            </a:extLst>
          </p:cNvPr>
          <p:cNvPicPr>
            <a:picLocks noChangeAspect="1"/>
          </p:cNvPicPr>
          <p:nvPr/>
        </p:nvPicPr>
        <p:blipFill rotWithShape="1">
          <a:blip r:embed="rId4">
            <a:extLst>
              <a:ext uri="{BEBA8EAE-BF5A-486C-A8C5-ECC9F3942E4B}">
                <a14:imgProps xmlns:a14="http://schemas.microsoft.com/office/drawing/2010/main">
                  <a14:imgLayer r:embed="rId5">
                    <a14:imgEffect>
                      <a14:sharpenSoften amount="50000"/>
                    </a14:imgEffect>
                  </a14:imgLayer>
                </a14:imgProps>
              </a:ext>
            </a:extLst>
          </a:blip>
          <a:srcRect t="49255"/>
          <a:stretch/>
        </p:blipFill>
        <p:spPr>
          <a:xfrm>
            <a:off x="1083075" y="2290439"/>
            <a:ext cx="10203329" cy="3627126"/>
          </a:xfrm>
          <a:prstGeom prst="rect">
            <a:avLst/>
          </a:prstGeom>
        </p:spPr>
      </p:pic>
    </p:spTree>
    <p:custDataLst>
      <p:tags r:id="rId1"/>
    </p:custDataLst>
    <p:extLst>
      <p:ext uri="{BB962C8B-B14F-4D97-AF65-F5344CB8AC3E}">
        <p14:creationId xmlns:p14="http://schemas.microsoft.com/office/powerpoint/2010/main" val="8510951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6796950"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推理</a:t>
            </a:r>
          </a:p>
        </p:txBody>
      </p:sp>
      <p:pic>
        <p:nvPicPr>
          <p:cNvPr id="3" name="图片 2">
            <a:extLst>
              <a:ext uri="{FF2B5EF4-FFF2-40B4-BE49-F238E27FC236}">
                <a16:creationId xmlns:a16="http://schemas.microsoft.com/office/drawing/2014/main" id="{2C1A40CC-2C9A-436F-B949-64F8E8439707}"/>
              </a:ext>
            </a:extLst>
          </p:cNvPr>
          <p:cNvPicPr>
            <a:picLocks noChangeAspect="1"/>
          </p:cNvPicPr>
          <p:nvPr/>
        </p:nvPicPr>
        <p:blipFill>
          <a:blip r:embed="rId4"/>
          <a:stretch>
            <a:fillRect/>
          </a:stretch>
        </p:blipFill>
        <p:spPr>
          <a:xfrm>
            <a:off x="2750690" y="1715894"/>
            <a:ext cx="6690619" cy="5090165"/>
          </a:xfrm>
          <a:prstGeom prst="rect">
            <a:avLst/>
          </a:prstGeom>
        </p:spPr>
      </p:pic>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5897514"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经由推理通道的间接信息访问</a:t>
            </a:r>
            <a:endParaRPr lang="en-US" altLang="zh-CN" sz="3000" dirty="0">
              <a:solidFill>
                <a:srgbClr val="FFFFFF"/>
              </a:solidFill>
              <a:latin typeface="等线" panose="02010600030101010101" pitchFamily="2" charset="-122"/>
              <a:ea typeface="等线" panose="02010600030101010101" pitchFamily="2" charset="-122"/>
              <a:sym typeface="黑体" panose="02010609060101010101" pitchFamily="49" charset="-122"/>
            </a:endParaRPr>
          </a:p>
        </p:txBody>
      </p:sp>
    </p:spTree>
    <p:custDataLst>
      <p:tags r:id="rId1"/>
    </p:custDataLst>
    <p:extLst>
      <p:ext uri="{BB962C8B-B14F-4D97-AF65-F5344CB8AC3E}">
        <p14:creationId xmlns:p14="http://schemas.microsoft.com/office/powerpoint/2010/main" val="13635323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6796950"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推理</a:t>
            </a:r>
          </a:p>
        </p:txBody>
      </p:sp>
      <p:pic>
        <p:nvPicPr>
          <p:cNvPr id="4" name="图片 3">
            <a:extLst>
              <a:ext uri="{FF2B5EF4-FFF2-40B4-BE49-F238E27FC236}">
                <a16:creationId xmlns:a16="http://schemas.microsoft.com/office/drawing/2014/main" id="{170C82DD-F0BD-4996-A5F2-898E61C0E310}"/>
              </a:ext>
            </a:extLst>
          </p:cNvPr>
          <p:cNvPicPr>
            <a:picLocks noChangeAspect="1"/>
          </p:cNvPicPr>
          <p:nvPr/>
        </p:nvPicPr>
        <p:blipFill>
          <a:blip r:embed="rId4"/>
          <a:stretch>
            <a:fillRect/>
          </a:stretch>
        </p:blipFill>
        <p:spPr>
          <a:xfrm>
            <a:off x="2619392" y="1647512"/>
            <a:ext cx="6953215" cy="5062125"/>
          </a:xfrm>
          <a:prstGeom prst="rect">
            <a:avLst/>
          </a:prstGeom>
        </p:spPr>
      </p:pic>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2452978"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推理实例</a:t>
            </a:r>
            <a:endParaRPr lang="en-US" altLang="zh-CN" sz="3000" dirty="0">
              <a:solidFill>
                <a:srgbClr val="FFFFFF"/>
              </a:solidFill>
              <a:latin typeface="等线" panose="02010600030101010101" pitchFamily="2" charset="-122"/>
              <a:ea typeface="等线" panose="02010600030101010101" pitchFamily="2" charset="-122"/>
              <a:sym typeface="黑体" panose="02010609060101010101" pitchFamily="49" charset="-122"/>
            </a:endParaRPr>
          </a:p>
        </p:txBody>
      </p:sp>
    </p:spTree>
    <p:custDataLst>
      <p:tags r:id="rId1"/>
    </p:custDataLst>
    <p:extLst>
      <p:ext uri="{BB962C8B-B14F-4D97-AF65-F5344CB8AC3E}">
        <p14:creationId xmlns:p14="http://schemas.microsoft.com/office/powerpoint/2010/main" val="2350617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6796950"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数据库安全需求</a:t>
            </a:r>
          </a:p>
        </p:txBody>
      </p:sp>
      <p:graphicFrame>
        <p:nvGraphicFramePr>
          <p:cNvPr id="25" name="Content Placeholder 3">
            <a:extLst>
              <a:ext uri="{FF2B5EF4-FFF2-40B4-BE49-F238E27FC236}">
                <a16:creationId xmlns:a16="http://schemas.microsoft.com/office/drawing/2014/main" id="{21A59A67-8EF5-4E5B-B232-100A2456728F}"/>
              </a:ext>
            </a:extLst>
          </p:cNvPr>
          <p:cNvGraphicFramePr>
            <a:graphicFrameLocks/>
          </p:cNvGraphicFramePr>
          <p:nvPr>
            <p:extLst>
              <p:ext uri="{D42A27DB-BD31-4B8C-83A1-F6EECF244321}">
                <p14:modId xmlns:p14="http://schemas.microsoft.com/office/powerpoint/2010/main" val="234396357"/>
              </p:ext>
            </p:extLst>
          </p:nvPr>
        </p:nvGraphicFramePr>
        <p:xfrm>
          <a:off x="1518320" y="277828"/>
          <a:ext cx="9155360" cy="658017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4508934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6796950"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推理</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7362330"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处理由推理造成的信息泄露威胁的方法</a:t>
            </a:r>
            <a:endParaRPr lang="en-US" altLang="zh-CN" sz="3000" dirty="0">
              <a:solidFill>
                <a:srgbClr val="FFFFFF"/>
              </a:solidFill>
              <a:latin typeface="等线" panose="02010600030101010101" pitchFamily="2" charset="-122"/>
              <a:ea typeface="等线" panose="02010600030101010101" pitchFamily="2" charset="-122"/>
              <a:sym typeface="黑体" panose="02010609060101010101" pitchFamily="49" charset="-122"/>
            </a:endParaRPr>
          </a:p>
        </p:txBody>
      </p:sp>
      <p:graphicFrame>
        <p:nvGraphicFramePr>
          <p:cNvPr id="28" name="图示 27">
            <a:extLst>
              <a:ext uri="{FF2B5EF4-FFF2-40B4-BE49-F238E27FC236}">
                <a16:creationId xmlns:a16="http://schemas.microsoft.com/office/drawing/2014/main" id="{160A2E68-2314-4864-AB6A-50A2DBA995BB}"/>
              </a:ext>
            </a:extLst>
          </p:cNvPr>
          <p:cNvGraphicFramePr/>
          <p:nvPr>
            <p:extLst>
              <p:ext uri="{D42A27DB-BD31-4B8C-83A1-F6EECF244321}">
                <p14:modId xmlns:p14="http://schemas.microsoft.com/office/powerpoint/2010/main" val="154805298"/>
              </p:ext>
            </p:extLst>
          </p:nvPr>
        </p:nvGraphicFramePr>
        <p:xfrm>
          <a:off x="1033396" y="2161310"/>
          <a:ext cx="10852727" cy="381336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1592556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6796950"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数据库加密</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2461856"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基本概念</a:t>
            </a:r>
            <a:endParaRPr lang="en-US" altLang="zh-CN" sz="3000" dirty="0">
              <a:solidFill>
                <a:srgbClr val="FFFFFF"/>
              </a:solidFill>
              <a:latin typeface="等线" panose="02010600030101010101" pitchFamily="2" charset="-122"/>
              <a:ea typeface="等线" panose="02010600030101010101" pitchFamily="2" charset="-122"/>
              <a:sym typeface="黑体" panose="02010609060101010101" pitchFamily="49" charset="-122"/>
            </a:endParaRPr>
          </a:p>
        </p:txBody>
      </p:sp>
      <p:sp>
        <p:nvSpPr>
          <p:cNvPr id="28" name="Freeform 13">
            <a:extLst>
              <a:ext uri="{FF2B5EF4-FFF2-40B4-BE49-F238E27FC236}">
                <a16:creationId xmlns:a16="http://schemas.microsoft.com/office/drawing/2014/main" id="{3770EBE4-493D-44F8-9AE5-184B699588E8}"/>
              </a:ext>
            </a:extLst>
          </p:cNvPr>
          <p:cNvSpPr>
            <a:spLocks noChangeArrowheads="1"/>
          </p:cNvSpPr>
          <p:nvPr/>
        </p:nvSpPr>
        <p:spPr bwMode="auto">
          <a:xfrm>
            <a:off x="643441" y="2282673"/>
            <a:ext cx="10905118" cy="3523323"/>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2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数据库对于任何组织来说都是最宝贵的信息源</a:t>
            </a:r>
            <a:endPar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1281112" lvl="2" indent="-3429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被多级安全保护，比如防火墙、鉴别机制、通用访问控制系统和数据库访问控制系统</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1281112" lvl="2" indent="-3429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加密成为数据库安全的最后一道防线</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2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数据库加密在以下两方面存在缺点：</a:t>
            </a:r>
            <a:endPar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1281112" lvl="2" indent="-342900" algn="just">
              <a:lnSpc>
                <a:spcPct val="12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密钥管理：授权用户必须能够访问其被允许访问的数据的解密密钥</a:t>
            </a:r>
            <a:endPar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1281112" lvl="2" indent="-342900" algn="just">
              <a:lnSpc>
                <a:spcPct val="12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不灵活：当数据库的部分或全部被加密时，执行记录搜索变得更为困难</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36007295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6796950"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数据库加密</a:t>
            </a:r>
          </a:p>
        </p:txBody>
      </p:sp>
      <p:pic>
        <p:nvPicPr>
          <p:cNvPr id="3" name="图片 2">
            <a:extLst>
              <a:ext uri="{FF2B5EF4-FFF2-40B4-BE49-F238E27FC236}">
                <a16:creationId xmlns:a16="http://schemas.microsoft.com/office/drawing/2014/main" id="{1DA862DB-B4E1-4C60-9686-5E1DF33C44AC}"/>
              </a:ext>
            </a:extLst>
          </p:cNvPr>
          <p:cNvPicPr>
            <a:picLocks noChangeAspect="1"/>
          </p:cNvPicPr>
          <p:nvPr/>
        </p:nvPicPr>
        <p:blipFill>
          <a:blip r:embed="rId4"/>
          <a:stretch>
            <a:fillRect/>
          </a:stretch>
        </p:blipFill>
        <p:spPr>
          <a:xfrm>
            <a:off x="1642735" y="1597830"/>
            <a:ext cx="8906529" cy="5037077"/>
          </a:xfrm>
          <a:prstGeom prst="rect">
            <a:avLst/>
          </a:prstGeom>
        </p:spPr>
      </p:pic>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4315578"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一种数据库加密方案</a:t>
            </a:r>
            <a:endParaRPr lang="en-US" altLang="zh-CN" sz="3000" dirty="0">
              <a:solidFill>
                <a:srgbClr val="FFFFFF"/>
              </a:solidFill>
              <a:latin typeface="等线" panose="02010600030101010101" pitchFamily="2" charset="-122"/>
              <a:ea typeface="等线" panose="02010600030101010101" pitchFamily="2" charset="-122"/>
              <a:sym typeface="黑体" panose="02010609060101010101" pitchFamily="49" charset="-122"/>
            </a:endParaRPr>
          </a:p>
        </p:txBody>
      </p:sp>
    </p:spTree>
    <p:custDataLst>
      <p:tags r:id="rId1"/>
    </p:custDataLst>
    <p:extLst>
      <p:ext uri="{BB962C8B-B14F-4D97-AF65-F5344CB8AC3E}">
        <p14:creationId xmlns:p14="http://schemas.microsoft.com/office/powerpoint/2010/main" val="18270238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6796950"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数据库加密</a:t>
            </a:r>
          </a:p>
        </p:txBody>
      </p:sp>
      <p:pic>
        <p:nvPicPr>
          <p:cNvPr id="4" name="图片 3">
            <a:extLst>
              <a:ext uri="{FF2B5EF4-FFF2-40B4-BE49-F238E27FC236}">
                <a16:creationId xmlns:a16="http://schemas.microsoft.com/office/drawing/2014/main" id="{1726966B-B1FE-4B48-8BB3-291B990E1E35}"/>
              </a:ext>
            </a:extLst>
          </p:cNvPr>
          <p:cNvPicPr>
            <a:picLocks noChangeAspect="1"/>
          </p:cNvPicPr>
          <p:nvPr/>
        </p:nvPicPr>
        <p:blipFill rotWithShape="1">
          <a:blip r:embed="rId4"/>
          <a:srcRect b="14897"/>
          <a:stretch/>
        </p:blipFill>
        <p:spPr>
          <a:xfrm>
            <a:off x="1334757" y="1859272"/>
            <a:ext cx="9522485" cy="4514895"/>
          </a:xfrm>
          <a:prstGeom prst="rect">
            <a:avLst/>
          </a:prstGeom>
        </p:spPr>
      </p:pic>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4315578"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一种数据库加密方案</a:t>
            </a:r>
            <a:endParaRPr lang="en-US" altLang="zh-CN" sz="3000" dirty="0">
              <a:solidFill>
                <a:srgbClr val="FFFFFF"/>
              </a:solidFill>
              <a:latin typeface="等线" panose="02010600030101010101" pitchFamily="2" charset="-122"/>
              <a:ea typeface="等线" panose="02010600030101010101" pitchFamily="2" charset="-122"/>
              <a:sym typeface="黑体" panose="02010609060101010101" pitchFamily="49" charset="-122"/>
            </a:endParaRPr>
          </a:p>
        </p:txBody>
      </p:sp>
    </p:spTree>
    <p:custDataLst>
      <p:tags r:id="rId1"/>
    </p:custDataLst>
    <p:extLst>
      <p:ext uri="{BB962C8B-B14F-4D97-AF65-F5344CB8AC3E}">
        <p14:creationId xmlns:p14="http://schemas.microsoft.com/office/powerpoint/2010/main" val="28973924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6796950"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数据库加密</a:t>
            </a:r>
          </a:p>
        </p:txBody>
      </p:sp>
      <p:pic>
        <p:nvPicPr>
          <p:cNvPr id="3" name="图片 2">
            <a:extLst>
              <a:ext uri="{FF2B5EF4-FFF2-40B4-BE49-F238E27FC236}">
                <a16:creationId xmlns:a16="http://schemas.microsoft.com/office/drawing/2014/main" id="{362106E6-D6B2-4D87-AF38-3CF7AB90F7A9}"/>
              </a:ext>
            </a:extLst>
          </p:cNvPr>
          <p:cNvPicPr>
            <a:picLocks noChangeAspect="1"/>
          </p:cNvPicPr>
          <p:nvPr/>
        </p:nvPicPr>
        <p:blipFill>
          <a:blip r:embed="rId4"/>
          <a:stretch>
            <a:fillRect/>
          </a:stretch>
        </p:blipFill>
        <p:spPr>
          <a:xfrm>
            <a:off x="2616791" y="1494674"/>
            <a:ext cx="6958418" cy="5130262"/>
          </a:xfrm>
          <a:prstGeom prst="rect">
            <a:avLst/>
          </a:prstGeom>
        </p:spPr>
      </p:pic>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3590892"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加密数据库举例</a:t>
            </a:r>
            <a:endParaRPr lang="en-US" altLang="zh-CN" sz="3000" dirty="0">
              <a:solidFill>
                <a:srgbClr val="FFFFFF"/>
              </a:solidFill>
              <a:latin typeface="等线" panose="02010600030101010101" pitchFamily="2" charset="-122"/>
              <a:ea typeface="等线" panose="02010600030101010101" pitchFamily="2" charset="-122"/>
              <a:sym typeface="黑体" panose="02010609060101010101" pitchFamily="49" charset="-122"/>
            </a:endParaRPr>
          </a:p>
        </p:txBody>
      </p:sp>
    </p:spTree>
    <p:custDataLst>
      <p:tags r:id="rId1"/>
    </p:custDataLst>
    <p:extLst>
      <p:ext uri="{BB962C8B-B14F-4D97-AF65-F5344CB8AC3E}">
        <p14:creationId xmlns:p14="http://schemas.microsoft.com/office/powerpoint/2010/main" val="18384422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6796950"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Times New Roman" panose="02020603050405020304" pitchFamily="18" charset="0"/>
                <a:ea typeface="等线" panose="02010600030101010101" pitchFamily="2" charset="-122"/>
                <a:cs typeface="Times New Roman" panose="02020603050405020304" pitchFamily="18" charset="0"/>
              </a:rPr>
              <a:t>数据中心安全</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2461856"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基本概念</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endParaRPr>
          </a:p>
        </p:txBody>
      </p:sp>
      <p:sp>
        <p:nvSpPr>
          <p:cNvPr id="28" name="Freeform 13">
            <a:extLst>
              <a:ext uri="{FF2B5EF4-FFF2-40B4-BE49-F238E27FC236}">
                <a16:creationId xmlns:a16="http://schemas.microsoft.com/office/drawing/2014/main" id="{3770EBE4-493D-44F8-9AE5-184B699588E8}"/>
              </a:ext>
            </a:extLst>
          </p:cNvPr>
          <p:cNvSpPr>
            <a:spLocks noChangeArrowheads="1"/>
          </p:cNvSpPr>
          <p:nvPr/>
        </p:nvSpPr>
        <p:spPr bwMode="auto">
          <a:xfrm>
            <a:off x="775235" y="1875539"/>
            <a:ext cx="10905118" cy="4804115"/>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2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数据中心</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1281112" lvl="2" indent="-3429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一个容纳了大量服务器、存储设备、网络交换机和装备的企业设施</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1281112" lvl="2" indent="-3429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一个数据中心内的服务器和存储设备数量可能会达到数万</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1281112" lvl="2" indent="-3429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一个数据中心通常包括冗余或备份电源、冗余网络连接、环境控制以及多种安全设备</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1281112" lvl="2" indent="-3429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一个数据中心可以占据一整间房间、一个或多个楼层，甚至整个建筑物</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2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使用大型数据中心的例子：</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1281112" lvl="2" indent="-3429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云服务提供者</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1281112" lvl="2" indent="-3429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大型科学研究设施</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1281112" lvl="2" indent="-3429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大型企业的</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IT</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设施</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40722222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6796950"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数据中心安全</a:t>
            </a:r>
          </a:p>
        </p:txBody>
      </p:sp>
      <p:pic>
        <p:nvPicPr>
          <p:cNvPr id="3" name="图片 2">
            <a:extLst>
              <a:ext uri="{FF2B5EF4-FFF2-40B4-BE49-F238E27FC236}">
                <a16:creationId xmlns:a16="http://schemas.microsoft.com/office/drawing/2014/main" id="{331E1F3B-770E-4D77-B505-3B7F05B7F91D}"/>
              </a:ext>
            </a:extLst>
          </p:cNvPr>
          <p:cNvPicPr>
            <a:picLocks noChangeAspect="1"/>
          </p:cNvPicPr>
          <p:nvPr/>
        </p:nvPicPr>
        <p:blipFill>
          <a:blip r:embed="rId4"/>
          <a:stretch>
            <a:fillRect/>
          </a:stretch>
        </p:blipFill>
        <p:spPr>
          <a:xfrm>
            <a:off x="2697525" y="1325133"/>
            <a:ext cx="6796950" cy="5347422"/>
          </a:xfrm>
          <a:prstGeom prst="rect">
            <a:avLst/>
          </a:prstGeom>
        </p:spPr>
      </p:pic>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3152742"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数据中心要素</a:t>
            </a:r>
            <a:endParaRPr lang="en-US" altLang="zh-CN" sz="3000" dirty="0">
              <a:solidFill>
                <a:srgbClr val="FFFFFF"/>
              </a:solidFill>
              <a:latin typeface="等线" panose="02010600030101010101" pitchFamily="2" charset="-122"/>
              <a:ea typeface="等线" panose="02010600030101010101" pitchFamily="2" charset="-122"/>
              <a:sym typeface="黑体" panose="02010609060101010101" pitchFamily="49" charset="-122"/>
            </a:endParaRPr>
          </a:p>
        </p:txBody>
      </p:sp>
    </p:spTree>
    <p:custDataLst>
      <p:tags r:id="rId1"/>
    </p:custDataLst>
    <p:extLst>
      <p:ext uri="{BB962C8B-B14F-4D97-AF65-F5344CB8AC3E}">
        <p14:creationId xmlns:p14="http://schemas.microsoft.com/office/powerpoint/2010/main" val="1233325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6796950"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数据中心安全</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3933792"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数据中心安全模型</a:t>
            </a:r>
            <a:endParaRPr lang="en-US" altLang="zh-CN" sz="3000" dirty="0">
              <a:solidFill>
                <a:srgbClr val="FFFFFF"/>
              </a:solidFill>
              <a:latin typeface="等线" panose="02010600030101010101" pitchFamily="2" charset="-122"/>
              <a:ea typeface="等线" panose="02010600030101010101" pitchFamily="2" charset="-122"/>
              <a:sym typeface="黑体" panose="02010609060101010101" pitchFamily="49" charset="-122"/>
            </a:endParaRPr>
          </a:p>
        </p:txBody>
      </p:sp>
      <p:pic>
        <p:nvPicPr>
          <p:cNvPr id="2" name="图片 1">
            <a:extLst>
              <a:ext uri="{FF2B5EF4-FFF2-40B4-BE49-F238E27FC236}">
                <a16:creationId xmlns:a16="http://schemas.microsoft.com/office/drawing/2014/main" id="{F1E23D50-4611-2EAF-21B9-D20949C9C8FC}"/>
              </a:ext>
            </a:extLst>
          </p:cNvPr>
          <p:cNvPicPr>
            <a:picLocks noChangeAspect="1"/>
          </p:cNvPicPr>
          <p:nvPr/>
        </p:nvPicPr>
        <p:blipFill>
          <a:blip r:embed="rId4"/>
          <a:stretch>
            <a:fillRect/>
          </a:stretch>
        </p:blipFill>
        <p:spPr>
          <a:xfrm>
            <a:off x="3118550" y="1875539"/>
            <a:ext cx="5954900" cy="4773188"/>
          </a:xfrm>
          <a:prstGeom prst="rect">
            <a:avLst/>
          </a:prstGeom>
        </p:spPr>
      </p:pic>
    </p:spTree>
    <p:custDataLst>
      <p:tags r:id="rId1"/>
    </p:custDataLst>
    <p:extLst>
      <p:ext uri="{BB962C8B-B14F-4D97-AF65-F5344CB8AC3E}">
        <p14:creationId xmlns:p14="http://schemas.microsoft.com/office/powerpoint/2010/main" val="27596054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6796950"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Times New Roman" panose="02020603050405020304" pitchFamily="18" charset="0"/>
                <a:ea typeface="等线" panose="02010600030101010101" pitchFamily="2" charset="-122"/>
                <a:cs typeface="Times New Roman" panose="02020603050405020304" pitchFamily="18" charset="0"/>
              </a:rPr>
              <a:t>数据中心安全</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2238342"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TIA-942</a:t>
            </a:r>
          </a:p>
        </p:txBody>
      </p:sp>
      <p:sp>
        <p:nvSpPr>
          <p:cNvPr id="24" name="Freeform 13">
            <a:extLst>
              <a:ext uri="{FF2B5EF4-FFF2-40B4-BE49-F238E27FC236}">
                <a16:creationId xmlns:a16="http://schemas.microsoft.com/office/drawing/2014/main" id="{02D11166-15F7-4934-B71C-0390D57646CE}"/>
              </a:ext>
            </a:extLst>
          </p:cNvPr>
          <p:cNvSpPr>
            <a:spLocks noChangeArrowheads="1"/>
          </p:cNvSpPr>
          <p:nvPr/>
        </p:nvSpPr>
        <p:spPr bwMode="auto">
          <a:xfrm>
            <a:off x="775235" y="1875539"/>
            <a:ext cx="10905118" cy="4804115"/>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2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电信工业协会（</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TIA</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）规定了数据中心电信基础设施的最低要求，包括以下主题：</a:t>
            </a:r>
          </a:p>
          <a:p>
            <a:pPr marL="1281112" lvl="2" indent="-342900" algn="just">
              <a:lnSpc>
                <a:spcPct val="120000"/>
              </a:lnSpc>
              <a:buFont typeface="Arial" panose="020B0604020202020204" pitchFamily="34" charset="0"/>
              <a:buChar char="•"/>
            </a:pP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grpSp>
        <p:nvGrpSpPr>
          <p:cNvPr id="25" name="组合 24">
            <a:extLst>
              <a:ext uri="{FF2B5EF4-FFF2-40B4-BE49-F238E27FC236}">
                <a16:creationId xmlns:a16="http://schemas.microsoft.com/office/drawing/2014/main" id="{5B1C0ACB-3E48-42B6-BD5F-82481CF6F19C}"/>
              </a:ext>
            </a:extLst>
          </p:cNvPr>
          <p:cNvGrpSpPr/>
          <p:nvPr/>
        </p:nvGrpSpPr>
        <p:grpSpPr>
          <a:xfrm>
            <a:off x="2744057" y="3194912"/>
            <a:ext cx="1596163" cy="957697"/>
            <a:chOff x="2011" y="428493"/>
            <a:chExt cx="1596163" cy="957697"/>
          </a:xfrm>
        </p:grpSpPr>
        <p:sp>
          <p:nvSpPr>
            <p:cNvPr id="60" name="矩形 59">
              <a:extLst>
                <a:ext uri="{FF2B5EF4-FFF2-40B4-BE49-F238E27FC236}">
                  <a16:creationId xmlns:a16="http://schemas.microsoft.com/office/drawing/2014/main" id="{FD689155-840B-4070-ABE1-AAEA78139F43}"/>
                </a:ext>
              </a:extLst>
            </p:cNvPr>
            <p:cNvSpPr/>
            <p:nvPr/>
          </p:nvSpPr>
          <p:spPr>
            <a:xfrm>
              <a:off x="2011" y="428493"/>
              <a:ext cx="1596163" cy="957697"/>
            </a:xfrm>
            <a:prstGeom prst="rect">
              <a:avLst/>
            </a:prstGeom>
            <a:noFill/>
            <a:ln w="38100" cmpd="thickThi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61" name="文本框 60">
              <a:extLst>
                <a:ext uri="{FF2B5EF4-FFF2-40B4-BE49-F238E27FC236}">
                  <a16:creationId xmlns:a16="http://schemas.microsoft.com/office/drawing/2014/main" id="{D08B276C-2FAC-4E53-8C21-DA5B4E058E66}"/>
                </a:ext>
              </a:extLst>
            </p:cNvPr>
            <p:cNvSpPr txBox="1"/>
            <p:nvPr/>
          </p:nvSpPr>
          <p:spPr>
            <a:xfrm>
              <a:off x="2011" y="428493"/>
              <a:ext cx="1596163" cy="95769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sz="2200" kern="1200" dirty="0">
                  <a:solidFill>
                    <a:sysClr val="windowText" lastClr="000000"/>
                  </a:solidFill>
                  <a:latin typeface="Times New Roman" panose="02020603050405020304" pitchFamily="18" charset="0"/>
                  <a:cs typeface="Times New Roman" panose="02020603050405020304" pitchFamily="18" charset="0"/>
                </a:rPr>
                <a:t>网络架构</a:t>
              </a:r>
            </a:p>
          </p:txBody>
        </p:sp>
      </p:grpSp>
      <p:grpSp>
        <p:nvGrpSpPr>
          <p:cNvPr id="26" name="组合 25">
            <a:extLst>
              <a:ext uri="{FF2B5EF4-FFF2-40B4-BE49-F238E27FC236}">
                <a16:creationId xmlns:a16="http://schemas.microsoft.com/office/drawing/2014/main" id="{B7A4DAF0-4D5E-4692-9D55-93E2EC0BA584}"/>
              </a:ext>
            </a:extLst>
          </p:cNvPr>
          <p:cNvGrpSpPr/>
          <p:nvPr/>
        </p:nvGrpSpPr>
        <p:grpSpPr>
          <a:xfrm>
            <a:off x="4499837" y="3194912"/>
            <a:ext cx="1596163" cy="957697"/>
            <a:chOff x="1757791" y="428493"/>
            <a:chExt cx="1596163" cy="957697"/>
          </a:xfrm>
        </p:grpSpPr>
        <p:sp>
          <p:nvSpPr>
            <p:cNvPr id="58" name="矩形 57">
              <a:extLst>
                <a:ext uri="{FF2B5EF4-FFF2-40B4-BE49-F238E27FC236}">
                  <a16:creationId xmlns:a16="http://schemas.microsoft.com/office/drawing/2014/main" id="{1F7665D5-E9C7-4FCE-832C-449CBAFFBC31}"/>
                </a:ext>
              </a:extLst>
            </p:cNvPr>
            <p:cNvSpPr/>
            <p:nvPr/>
          </p:nvSpPr>
          <p:spPr>
            <a:xfrm>
              <a:off x="1757791" y="428493"/>
              <a:ext cx="1596163" cy="957697"/>
            </a:xfrm>
            <a:prstGeom prst="rect">
              <a:avLst/>
            </a:prstGeom>
            <a:noFill/>
            <a:ln w="38100" cmpd="thickThi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59" name="文本框 58">
              <a:extLst>
                <a:ext uri="{FF2B5EF4-FFF2-40B4-BE49-F238E27FC236}">
                  <a16:creationId xmlns:a16="http://schemas.microsoft.com/office/drawing/2014/main" id="{0E31EC12-5287-4F0C-ACF1-C8EF9C479AC4}"/>
                </a:ext>
              </a:extLst>
            </p:cNvPr>
            <p:cNvSpPr txBox="1"/>
            <p:nvPr/>
          </p:nvSpPr>
          <p:spPr>
            <a:xfrm>
              <a:off x="1757791" y="428493"/>
              <a:ext cx="1596163" cy="95769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sz="2200" kern="1200">
                  <a:solidFill>
                    <a:sysClr val="windowText" lastClr="000000"/>
                  </a:solidFill>
                  <a:latin typeface="Times New Roman" panose="02020603050405020304" pitchFamily="18" charset="0"/>
                  <a:cs typeface="Times New Roman" panose="02020603050405020304" pitchFamily="18" charset="0"/>
                </a:rPr>
                <a:t>电气设计</a:t>
              </a:r>
            </a:p>
          </p:txBody>
        </p:sp>
      </p:grpSp>
      <p:grpSp>
        <p:nvGrpSpPr>
          <p:cNvPr id="27" name="组合 26">
            <a:extLst>
              <a:ext uri="{FF2B5EF4-FFF2-40B4-BE49-F238E27FC236}">
                <a16:creationId xmlns:a16="http://schemas.microsoft.com/office/drawing/2014/main" id="{4EA0BF84-149C-43DF-8564-BED3856AE288}"/>
              </a:ext>
            </a:extLst>
          </p:cNvPr>
          <p:cNvGrpSpPr/>
          <p:nvPr/>
        </p:nvGrpSpPr>
        <p:grpSpPr>
          <a:xfrm>
            <a:off x="6255616" y="3194912"/>
            <a:ext cx="1596163" cy="957697"/>
            <a:chOff x="3513570" y="428493"/>
            <a:chExt cx="1596163" cy="957697"/>
          </a:xfrm>
        </p:grpSpPr>
        <p:sp>
          <p:nvSpPr>
            <p:cNvPr id="56" name="矩形 55">
              <a:extLst>
                <a:ext uri="{FF2B5EF4-FFF2-40B4-BE49-F238E27FC236}">
                  <a16:creationId xmlns:a16="http://schemas.microsoft.com/office/drawing/2014/main" id="{B17622F8-BD67-44AF-A3AC-1A16DA00E136}"/>
                </a:ext>
              </a:extLst>
            </p:cNvPr>
            <p:cNvSpPr/>
            <p:nvPr/>
          </p:nvSpPr>
          <p:spPr>
            <a:xfrm>
              <a:off x="3513570" y="428493"/>
              <a:ext cx="1596163" cy="957697"/>
            </a:xfrm>
            <a:prstGeom prst="rect">
              <a:avLst/>
            </a:prstGeom>
            <a:noFill/>
            <a:ln w="38100" cmpd="thickThi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57" name="文本框 56">
              <a:extLst>
                <a:ext uri="{FF2B5EF4-FFF2-40B4-BE49-F238E27FC236}">
                  <a16:creationId xmlns:a16="http://schemas.microsoft.com/office/drawing/2014/main" id="{82569571-BEFC-4EF5-81D6-83392F39650F}"/>
                </a:ext>
              </a:extLst>
            </p:cNvPr>
            <p:cNvSpPr txBox="1"/>
            <p:nvPr/>
          </p:nvSpPr>
          <p:spPr>
            <a:xfrm>
              <a:off x="3513570" y="428493"/>
              <a:ext cx="1596163" cy="95769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sz="2200" kern="1200">
                  <a:solidFill>
                    <a:sysClr val="windowText" lastClr="000000"/>
                  </a:solidFill>
                  <a:latin typeface="Times New Roman" panose="02020603050405020304" pitchFamily="18" charset="0"/>
                  <a:cs typeface="Times New Roman" panose="02020603050405020304" pitchFamily="18" charset="0"/>
                </a:rPr>
                <a:t>文件存储、备份及归档</a:t>
              </a:r>
            </a:p>
          </p:txBody>
        </p:sp>
      </p:grpSp>
      <p:grpSp>
        <p:nvGrpSpPr>
          <p:cNvPr id="28" name="组合 27">
            <a:extLst>
              <a:ext uri="{FF2B5EF4-FFF2-40B4-BE49-F238E27FC236}">
                <a16:creationId xmlns:a16="http://schemas.microsoft.com/office/drawing/2014/main" id="{B1E8018A-532C-41B6-8775-233F924669A0}"/>
              </a:ext>
            </a:extLst>
          </p:cNvPr>
          <p:cNvGrpSpPr/>
          <p:nvPr/>
        </p:nvGrpSpPr>
        <p:grpSpPr>
          <a:xfrm>
            <a:off x="8011395" y="3194912"/>
            <a:ext cx="1596163" cy="957697"/>
            <a:chOff x="5269349" y="428493"/>
            <a:chExt cx="1596163" cy="957697"/>
          </a:xfrm>
        </p:grpSpPr>
        <p:sp>
          <p:nvSpPr>
            <p:cNvPr id="54" name="矩形 53">
              <a:extLst>
                <a:ext uri="{FF2B5EF4-FFF2-40B4-BE49-F238E27FC236}">
                  <a16:creationId xmlns:a16="http://schemas.microsoft.com/office/drawing/2014/main" id="{2F95D83C-AF88-456C-AD74-94D78CA00D4B}"/>
                </a:ext>
              </a:extLst>
            </p:cNvPr>
            <p:cNvSpPr/>
            <p:nvPr/>
          </p:nvSpPr>
          <p:spPr>
            <a:xfrm>
              <a:off x="5269349" y="428493"/>
              <a:ext cx="1596163" cy="957697"/>
            </a:xfrm>
            <a:prstGeom prst="rect">
              <a:avLst/>
            </a:prstGeom>
            <a:noFill/>
            <a:ln w="38100" cmpd="thickThi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55" name="文本框 54">
              <a:extLst>
                <a:ext uri="{FF2B5EF4-FFF2-40B4-BE49-F238E27FC236}">
                  <a16:creationId xmlns:a16="http://schemas.microsoft.com/office/drawing/2014/main" id="{9132C306-F043-4074-A127-3D6C161E9295}"/>
                </a:ext>
              </a:extLst>
            </p:cNvPr>
            <p:cNvSpPr txBox="1"/>
            <p:nvPr/>
          </p:nvSpPr>
          <p:spPr>
            <a:xfrm>
              <a:off x="5269349" y="428493"/>
              <a:ext cx="1596163" cy="95769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sz="2200" kern="1200">
                  <a:solidFill>
                    <a:sysClr val="windowText" lastClr="000000"/>
                  </a:solidFill>
                  <a:latin typeface="Times New Roman" panose="02020603050405020304" pitchFamily="18" charset="0"/>
                  <a:cs typeface="Times New Roman" panose="02020603050405020304" pitchFamily="18" charset="0"/>
                </a:rPr>
                <a:t>系统冗余</a:t>
              </a:r>
            </a:p>
          </p:txBody>
        </p:sp>
      </p:grpSp>
      <p:grpSp>
        <p:nvGrpSpPr>
          <p:cNvPr id="29" name="组合 28">
            <a:extLst>
              <a:ext uri="{FF2B5EF4-FFF2-40B4-BE49-F238E27FC236}">
                <a16:creationId xmlns:a16="http://schemas.microsoft.com/office/drawing/2014/main" id="{29372CF8-493C-499F-AF76-451EAF2BF04E}"/>
              </a:ext>
            </a:extLst>
          </p:cNvPr>
          <p:cNvGrpSpPr/>
          <p:nvPr/>
        </p:nvGrpSpPr>
        <p:grpSpPr>
          <a:xfrm>
            <a:off x="2744057" y="4312227"/>
            <a:ext cx="1596163" cy="957697"/>
            <a:chOff x="2011" y="1545808"/>
            <a:chExt cx="1596163" cy="957697"/>
          </a:xfrm>
        </p:grpSpPr>
        <p:sp>
          <p:nvSpPr>
            <p:cNvPr id="52" name="矩形 51">
              <a:extLst>
                <a:ext uri="{FF2B5EF4-FFF2-40B4-BE49-F238E27FC236}">
                  <a16:creationId xmlns:a16="http://schemas.microsoft.com/office/drawing/2014/main" id="{35611955-EA04-42ED-82CB-D978DD0D6A85}"/>
                </a:ext>
              </a:extLst>
            </p:cNvPr>
            <p:cNvSpPr/>
            <p:nvPr/>
          </p:nvSpPr>
          <p:spPr>
            <a:xfrm>
              <a:off x="2011" y="1545808"/>
              <a:ext cx="1596163" cy="957697"/>
            </a:xfrm>
            <a:prstGeom prst="rect">
              <a:avLst/>
            </a:prstGeom>
            <a:noFill/>
            <a:ln w="38100" cmpd="thickThi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53" name="文本框 52">
              <a:extLst>
                <a:ext uri="{FF2B5EF4-FFF2-40B4-BE49-F238E27FC236}">
                  <a16:creationId xmlns:a16="http://schemas.microsoft.com/office/drawing/2014/main" id="{017DB4AF-F612-473B-B4F1-FAD8E9C167E8}"/>
                </a:ext>
              </a:extLst>
            </p:cNvPr>
            <p:cNvSpPr txBox="1"/>
            <p:nvPr/>
          </p:nvSpPr>
          <p:spPr>
            <a:xfrm>
              <a:off x="2011" y="1545808"/>
              <a:ext cx="1596163" cy="95769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sz="2200" kern="1200">
                  <a:solidFill>
                    <a:sysClr val="windowText" lastClr="000000"/>
                  </a:solidFill>
                  <a:latin typeface="Times New Roman" panose="02020603050405020304" pitchFamily="18" charset="0"/>
                  <a:cs typeface="Times New Roman" panose="02020603050405020304" pitchFamily="18" charset="0"/>
                </a:rPr>
                <a:t>网络访问控制和安全</a:t>
              </a:r>
            </a:p>
          </p:txBody>
        </p:sp>
      </p:grpSp>
      <p:grpSp>
        <p:nvGrpSpPr>
          <p:cNvPr id="30" name="组合 29">
            <a:extLst>
              <a:ext uri="{FF2B5EF4-FFF2-40B4-BE49-F238E27FC236}">
                <a16:creationId xmlns:a16="http://schemas.microsoft.com/office/drawing/2014/main" id="{D282E082-3DEA-41B5-A41B-DCCB066EB620}"/>
              </a:ext>
            </a:extLst>
          </p:cNvPr>
          <p:cNvGrpSpPr/>
          <p:nvPr/>
        </p:nvGrpSpPr>
        <p:grpSpPr>
          <a:xfrm>
            <a:off x="4499837" y="4312227"/>
            <a:ext cx="1596163" cy="957697"/>
            <a:chOff x="1757791" y="1545808"/>
            <a:chExt cx="1596163" cy="957697"/>
          </a:xfrm>
        </p:grpSpPr>
        <p:sp>
          <p:nvSpPr>
            <p:cNvPr id="49" name="矩形 48">
              <a:extLst>
                <a:ext uri="{FF2B5EF4-FFF2-40B4-BE49-F238E27FC236}">
                  <a16:creationId xmlns:a16="http://schemas.microsoft.com/office/drawing/2014/main" id="{E3AD7CF3-FFF6-42FA-9661-F0583AE63A76}"/>
                </a:ext>
              </a:extLst>
            </p:cNvPr>
            <p:cNvSpPr/>
            <p:nvPr/>
          </p:nvSpPr>
          <p:spPr>
            <a:xfrm>
              <a:off x="1757791" y="1545808"/>
              <a:ext cx="1596163" cy="957697"/>
            </a:xfrm>
            <a:prstGeom prst="rect">
              <a:avLst/>
            </a:prstGeom>
            <a:noFill/>
            <a:ln w="38100" cmpd="thickThi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51" name="文本框 50">
              <a:extLst>
                <a:ext uri="{FF2B5EF4-FFF2-40B4-BE49-F238E27FC236}">
                  <a16:creationId xmlns:a16="http://schemas.microsoft.com/office/drawing/2014/main" id="{F2ED1E17-9BB4-4884-A133-B6BFAF9A82BE}"/>
                </a:ext>
              </a:extLst>
            </p:cNvPr>
            <p:cNvSpPr txBox="1"/>
            <p:nvPr/>
          </p:nvSpPr>
          <p:spPr>
            <a:xfrm>
              <a:off x="1757791" y="1545808"/>
              <a:ext cx="1596163" cy="95769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sz="2200" kern="1200">
                  <a:solidFill>
                    <a:sysClr val="windowText" lastClr="000000"/>
                  </a:solidFill>
                  <a:latin typeface="Times New Roman" panose="02020603050405020304" pitchFamily="18" charset="0"/>
                  <a:cs typeface="Times New Roman" panose="02020603050405020304" pitchFamily="18" charset="0"/>
                </a:rPr>
                <a:t>数据库管理</a:t>
              </a:r>
            </a:p>
          </p:txBody>
        </p:sp>
      </p:grpSp>
      <p:grpSp>
        <p:nvGrpSpPr>
          <p:cNvPr id="31" name="组合 30">
            <a:extLst>
              <a:ext uri="{FF2B5EF4-FFF2-40B4-BE49-F238E27FC236}">
                <a16:creationId xmlns:a16="http://schemas.microsoft.com/office/drawing/2014/main" id="{825E7D7E-D9CE-4F4C-80AD-39A0FE3532EB}"/>
              </a:ext>
            </a:extLst>
          </p:cNvPr>
          <p:cNvGrpSpPr/>
          <p:nvPr/>
        </p:nvGrpSpPr>
        <p:grpSpPr>
          <a:xfrm>
            <a:off x="6255616" y="4312227"/>
            <a:ext cx="1596163" cy="957697"/>
            <a:chOff x="3513570" y="1545808"/>
            <a:chExt cx="1596163" cy="957697"/>
          </a:xfrm>
        </p:grpSpPr>
        <p:sp>
          <p:nvSpPr>
            <p:cNvPr id="47" name="矩形 46">
              <a:extLst>
                <a:ext uri="{FF2B5EF4-FFF2-40B4-BE49-F238E27FC236}">
                  <a16:creationId xmlns:a16="http://schemas.microsoft.com/office/drawing/2014/main" id="{F0DAF91B-4A63-4442-8885-FD7960A8BC9D}"/>
                </a:ext>
              </a:extLst>
            </p:cNvPr>
            <p:cNvSpPr/>
            <p:nvPr/>
          </p:nvSpPr>
          <p:spPr>
            <a:xfrm>
              <a:off x="3513570" y="1545808"/>
              <a:ext cx="1596163" cy="957697"/>
            </a:xfrm>
            <a:prstGeom prst="rect">
              <a:avLst/>
            </a:prstGeom>
            <a:noFill/>
            <a:ln w="38100" cmpd="thickThi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48" name="文本框 47">
              <a:extLst>
                <a:ext uri="{FF2B5EF4-FFF2-40B4-BE49-F238E27FC236}">
                  <a16:creationId xmlns:a16="http://schemas.microsoft.com/office/drawing/2014/main" id="{45886F36-82B0-45B3-A3E4-ACCCC6D460D0}"/>
                </a:ext>
              </a:extLst>
            </p:cNvPr>
            <p:cNvSpPr txBox="1"/>
            <p:nvPr/>
          </p:nvSpPr>
          <p:spPr>
            <a:xfrm>
              <a:off x="3513570" y="1545808"/>
              <a:ext cx="1596163" cy="95769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sz="2200" kern="1200">
                  <a:solidFill>
                    <a:sysClr val="windowText" lastClr="000000"/>
                  </a:solidFill>
                  <a:latin typeface="Times New Roman" panose="02020603050405020304" pitchFamily="18" charset="0"/>
                  <a:cs typeface="Times New Roman" panose="02020603050405020304" pitchFamily="18" charset="0"/>
                </a:rPr>
                <a:t>虚拟主机</a:t>
              </a:r>
            </a:p>
          </p:txBody>
        </p:sp>
      </p:grpSp>
      <p:grpSp>
        <p:nvGrpSpPr>
          <p:cNvPr id="32" name="组合 31">
            <a:extLst>
              <a:ext uri="{FF2B5EF4-FFF2-40B4-BE49-F238E27FC236}">
                <a16:creationId xmlns:a16="http://schemas.microsoft.com/office/drawing/2014/main" id="{37186947-34A4-4C69-9F73-45ED4EB8044A}"/>
              </a:ext>
            </a:extLst>
          </p:cNvPr>
          <p:cNvGrpSpPr/>
          <p:nvPr/>
        </p:nvGrpSpPr>
        <p:grpSpPr>
          <a:xfrm>
            <a:off x="8011395" y="4312227"/>
            <a:ext cx="1596163" cy="957697"/>
            <a:chOff x="5269349" y="1545808"/>
            <a:chExt cx="1596163" cy="957697"/>
          </a:xfrm>
        </p:grpSpPr>
        <p:sp>
          <p:nvSpPr>
            <p:cNvPr id="45" name="矩形 44">
              <a:extLst>
                <a:ext uri="{FF2B5EF4-FFF2-40B4-BE49-F238E27FC236}">
                  <a16:creationId xmlns:a16="http://schemas.microsoft.com/office/drawing/2014/main" id="{0B1E49B2-A2A6-4898-9507-E77D666F2831}"/>
                </a:ext>
              </a:extLst>
            </p:cNvPr>
            <p:cNvSpPr/>
            <p:nvPr/>
          </p:nvSpPr>
          <p:spPr>
            <a:xfrm>
              <a:off x="5269349" y="1545808"/>
              <a:ext cx="1596163" cy="957697"/>
            </a:xfrm>
            <a:prstGeom prst="rect">
              <a:avLst/>
            </a:prstGeom>
            <a:noFill/>
            <a:ln w="38100" cmpd="thickThi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46" name="文本框 45">
              <a:extLst>
                <a:ext uri="{FF2B5EF4-FFF2-40B4-BE49-F238E27FC236}">
                  <a16:creationId xmlns:a16="http://schemas.microsoft.com/office/drawing/2014/main" id="{6895DDA6-BD4B-454D-8BA4-B2280DE9F2AD}"/>
                </a:ext>
              </a:extLst>
            </p:cNvPr>
            <p:cNvSpPr txBox="1"/>
            <p:nvPr/>
          </p:nvSpPr>
          <p:spPr>
            <a:xfrm>
              <a:off x="5269349" y="1545808"/>
              <a:ext cx="1596163" cy="95769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sz="2200" kern="1200">
                  <a:solidFill>
                    <a:sysClr val="windowText" lastClr="000000"/>
                  </a:solidFill>
                  <a:latin typeface="Times New Roman" panose="02020603050405020304" pitchFamily="18" charset="0"/>
                  <a:cs typeface="Times New Roman" panose="02020603050405020304" pitchFamily="18" charset="0"/>
                </a:rPr>
                <a:t>应用托管</a:t>
              </a:r>
            </a:p>
          </p:txBody>
        </p:sp>
      </p:grpSp>
      <p:grpSp>
        <p:nvGrpSpPr>
          <p:cNvPr id="33" name="组合 32">
            <a:extLst>
              <a:ext uri="{FF2B5EF4-FFF2-40B4-BE49-F238E27FC236}">
                <a16:creationId xmlns:a16="http://schemas.microsoft.com/office/drawing/2014/main" id="{4E07D9B6-7DCA-4AF4-9D19-6A1ECF34D06F}"/>
              </a:ext>
            </a:extLst>
          </p:cNvPr>
          <p:cNvGrpSpPr/>
          <p:nvPr/>
        </p:nvGrpSpPr>
        <p:grpSpPr>
          <a:xfrm>
            <a:off x="2744057" y="5429541"/>
            <a:ext cx="1596163" cy="957697"/>
            <a:chOff x="2011" y="2663122"/>
            <a:chExt cx="1596163" cy="957697"/>
          </a:xfrm>
        </p:grpSpPr>
        <p:sp>
          <p:nvSpPr>
            <p:cNvPr id="43" name="矩形 42">
              <a:extLst>
                <a:ext uri="{FF2B5EF4-FFF2-40B4-BE49-F238E27FC236}">
                  <a16:creationId xmlns:a16="http://schemas.microsoft.com/office/drawing/2014/main" id="{17A614F6-430B-46C2-93E0-717CF479539B}"/>
                </a:ext>
              </a:extLst>
            </p:cNvPr>
            <p:cNvSpPr/>
            <p:nvPr/>
          </p:nvSpPr>
          <p:spPr>
            <a:xfrm>
              <a:off x="2011" y="2663122"/>
              <a:ext cx="1596163" cy="957697"/>
            </a:xfrm>
            <a:prstGeom prst="rect">
              <a:avLst/>
            </a:prstGeom>
            <a:noFill/>
            <a:ln w="38100" cmpd="thickThi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44" name="文本框 43">
              <a:extLst>
                <a:ext uri="{FF2B5EF4-FFF2-40B4-BE49-F238E27FC236}">
                  <a16:creationId xmlns:a16="http://schemas.microsoft.com/office/drawing/2014/main" id="{8DDAC6C0-4EDC-4259-82C4-7E97830524B4}"/>
                </a:ext>
              </a:extLst>
            </p:cNvPr>
            <p:cNvSpPr txBox="1"/>
            <p:nvPr/>
          </p:nvSpPr>
          <p:spPr>
            <a:xfrm>
              <a:off x="2011" y="2663122"/>
              <a:ext cx="1596163" cy="95769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sz="2200" kern="1200">
                  <a:solidFill>
                    <a:sysClr val="windowText" lastClr="000000"/>
                  </a:solidFill>
                  <a:latin typeface="Times New Roman" panose="02020603050405020304" pitchFamily="18" charset="0"/>
                  <a:cs typeface="Times New Roman" panose="02020603050405020304" pitchFamily="18" charset="0"/>
                </a:rPr>
                <a:t>内容分发</a:t>
              </a:r>
            </a:p>
          </p:txBody>
        </p:sp>
      </p:grpSp>
      <p:grpSp>
        <p:nvGrpSpPr>
          <p:cNvPr id="34" name="组合 33">
            <a:extLst>
              <a:ext uri="{FF2B5EF4-FFF2-40B4-BE49-F238E27FC236}">
                <a16:creationId xmlns:a16="http://schemas.microsoft.com/office/drawing/2014/main" id="{6FE6E6A7-F50A-4745-9584-CF2D254B3025}"/>
              </a:ext>
            </a:extLst>
          </p:cNvPr>
          <p:cNvGrpSpPr/>
          <p:nvPr/>
        </p:nvGrpSpPr>
        <p:grpSpPr>
          <a:xfrm>
            <a:off x="4499837" y="5429541"/>
            <a:ext cx="1596163" cy="957697"/>
            <a:chOff x="1757791" y="2663122"/>
            <a:chExt cx="1596163" cy="957697"/>
          </a:xfrm>
        </p:grpSpPr>
        <p:sp>
          <p:nvSpPr>
            <p:cNvPr id="41" name="矩形 40">
              <a:extLst>
                <a:ext uri="{FF2B5EF4-FFF2-40B4-BE49-F238E27FC236}">
                  <a16:creationId xmlns:a16="http://schemas.microsoft.com/office/drawing/2014/main" id="{FC64E840-EB60-4C2B-91B7-BE682919785D}"/>
                </a:ext>
              </a:extLst>
            </p:cNvPr>
            <p:cNvSpPr/>
            <p:nvPr/>
          </p:nvSpPr>
          <p:spPr>
            <a:xfrm>
              <a:off x="1757791" y="2663122"/>
              <a:ext cx="1596163" cy="957697"/>
            </a:xfrm>
            <a:prstGeom prst="rect">
              <a:avLst/>
            </a:prstGeom>
            <a:noFill/>
            <a:ln w="38100" cmpd="thickThi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42" name="文本框 41">
              <a:extLst>
                <a:ext uri="{FF2B5EF4-FFF2-40B4-BE49-F238E27FC236}">
                  <a16:creationId xmlns:a16="http://schemas.microsoft.com/office/drawing/2014/main" id="{7B093550-AB95-416A-8CB1-25104655A08A}"/>
                </a:ext>
              </a:extLst>
            </p:cNvPr>
            <p:cNvSpPr txBox="1"/>
            <p:nvPr/>
          </p:nvSpPr>
          <p:spPr>
            <a:xfrm>
              <a:off x="1757791" y="2663122"/>
              <a:ext cx="1596163" cy="95769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sz="2200" kern="1200">
                  <a:solidFill>
                    <a:sysClr val="windowText" lastClr="000000"/>
                  </a:solidFill>
                  <a:latin typeface="Times New Roman" panose="02020603050405020304" pitchFamily="18" charset="0"/>
                  <a:cs typeface="Times New Roman" panose="02020603050405020304" pitchFamily="18" charset="0"/>
                </a:rPr>
                <a:t>环境控制</a:t>
              </a:r>
            </a:p>
          </p:txBody>
        </p:sp>
      </p:grpSp>
      <p:grpSp>
        <p:nvGrpSpPr>
          <p:cNvPr id="35" name="组合 34">
            <a:extLst>
              <a:ext uri="{FF2B5EF4-FFF2-40B4-BE49-F238E27FC236}">
                <a16:creationId xmlns:a16="http://schemas.microsoft.com/office/drawing/2014/main" id="{C8971D47-D7EE-4C18-96C5-595BD9FA96A9}"/>
              </a:ext>
            </a:extLst>
          </p:cNvPr>
          <p:cNvGrpSpPr/>
          <p:nvPr/>
        </p:nvGrpSpPr>
        <p:grpSpPr>
          <a:xfrm>
            <a:off x="6255616" y="5429541"/>
            <a:ext cx="1596163" cy="957697"/>
            <a:chOff x="3513570" y="2663122"/>
            <a:chExt cx="1596163" cy="957697"/>
          </a:xfrm>
        </p:grpSpPr>
        <p:sp>
          <p:nvSpPr>
            <p:cNvPr id="39" name="矩形 38">
              <a:extLst>
                <a:ext uri="{FF2B5EF4-FFF2-40B4-BE49-F238E27FC236}">
                  <a16:creationId xmlns:a16="http://schemas.microsoft.com/office/drawing/2014/main" id="{0847F133-1BCA-40DA-8493-F0AE1EEA2110}"/>
                </a:ext>
              </a:extLst>
            </p:cNvPr>
            <p:cNvSpPr/>
            <p:nvPr/>
          </p:nvSpPr>
          <p:spPr>
            <a:xfrm>
              <a:off x="3513570" y="2663122"/>
              <a:ext cx="1596163" cy="957697"/>
            </a:xfrm>
            <a:prstGeom prst="rect">
              <a:avLst/>
            </a:prstGeom>
            <a:noFill/>
            <a:ln w="38100" cmpd="thickThi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40" name="文本框 39">
              <a:extLst>
                <a:ext uri="{FF2B5EF4-FFF2-40B4-BE49-F238E27FC236}">
                  <a16:creationId xmlns:a16="http://schemas.microsoft.com/office/drawing/2014/main" id="{EC2A8003-A4DF-4B1D-B68F-91E17C7EE870}"/>
                </a:ext>
              </a:extLst>
            </p:cNvPr>
            <p:cNvSpPr txBox="1"/>
            <p:nvPr/>
          </p:nvSpPr>
          <p:spPr>
            <a:xfrm>
              <a:off x="3513570" y="2663122"/>
              <a:ext cx="1596163" cy="95769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sz="2200" kern="1200">
                  <a:solidFill>
                    <a:sysClr val="windowText" lastClr="000000"/>
                  </a:solidFill>
                  <a:latin typeface="Times New Roman" panose="02020603050405020304" pitchFamily="18" charset="0"/>
                  <a:cs typeface="Times New Roman" panose="02020603050405020304" pitchFamily="18" charset="0"/>
                </a:rPr>
                <a:t>防止物理灾害</a:t>
              </a:r>
            </a:p>
          </p:txBody>
        </p:sp>
      </p:grpSp>
      <p:grpSp>
        <p:nvGrpSpPr>
          <p:cNvPr id="36" name="组合 35">
            <a:extLst>
              <a:ext uri="{FF2B5EF4-FFF2-40B4-BE49-F238E27FC236}">
                <a16:creationId xmlns:a16="http://schemas.microsoft.com/office/drawing/2014/main" id="{5B79A866-945B-40AD-88DA-F472767307EC}"/>
              </a:ext>
            </a:extLst>
          </p:cNvPr>
          <p:cNvGrpSpPr/>
          <p:nvPr/>
        </p:nvGrpSpPr>
        <p:grpSpPr>
          <a:xfrm>
            <a:off x="8011395" y="5429541"/>
            <a:ext cx="1596163" cy="957697"/>
            <a:chOff x="5269349" y="2663122"/>
            <a:chExt cx="1596163" cy="957697"/>
          </a:xfrm>
        </p:grpSpPr>
        <p:sp>
          <p:nvSpPr>
            <p:cNvPr id="37" name="矩形 36">
              <a:extLst>
                <a:ext uri="{FF2B5EF4-FFF2-40B4-BE49-F238E27FC236}">
                  <a16:creationId xmlns:a16="http://schemas.microsoft.com/office/drawing/2014/main" id="{3AB357A9-D7DA-42B6-A4A8-4297D3128055}"/>
                </a:ext>
              </a:extLst>
            </p:cNvPr>
            <p:cNvSpPr/>
            <p:nvPr/>
          </p:nvSpPr>
          <p:spPr>
            <a:xfrm>
              <a:off x="5269349" y="2663122"/>
              <a:ext cx="1596163" cy="957697"/>
            </a:xfrm>
            <a:prstGeom prst="rect">
              <a:avLst/>
            </a:prstGeom>
            <a:noFill/>
            <a:ln w="38100" cmpd="thickThin">
              <a:solidFill>
                <a:schemeClr val="accent5">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8" name="文本框 37">
              <a:extLst>
                <a:ext uri="{FF2B5EF4-FFF2-40B4-BE49-F238E27FC236}">
                  <a16:creationId xmlns:a16="http://schemas.microsoft.com/office/drawing/2014/main" id="{168A08B2-DCBF-44B9-A540-66414D740E94}"/>
                </a:ext>
              </a:extLst>
            </p:cNvPr>
            <p:cNvSpPr txBox="1"/>
            <p:nvPr/>
          </p:nvSpPr>
          <p:spPr>
            <a:xfrm>
              <a:off x="5269349" y="2663122"/>
              <a:ext cx="1596163" cy="95769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sz="2200" kern="1200">
                  <a:solidFill>
                    <a:sysClr val="windowText" lastClr="000000"/>
                  </a:solidFill>
                  <a:latin typeface="Times New Roman" panose="02020603050405020304" pitchFamily="18" charset="0"/>
                  <a:cs typeface="Times New Roman" panose="02020603050405020304" pitchFamily="18" charset="0"/>
                </a:rPr>
                <a:t>电源管理</a:t>
              </a:r>
            </a:p>
          </p:txBody>
        </p:sp>
      </p:grpSp>
    </p:spTree>
    <p:custDataLst>
      <p:tags r:id="rId1"/>
    </p:custDataLst>
    <p:extLst>
      <p:ext uri="{BB962C8B-B14F-4D97-AF65-F5344CB8AC3E}">
        <p14:creationId xmlns:p14="http://schemas.microsoft.com/office/powerpoint/2010/main" val="37692580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6796950"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Times New Roman" panose="02020603050405020304" pitchFamily="18" charset="0"/>
                <a:ea typeface="等线" panose="02010600030101010101" pitchFamily="2" charset="-122"/>
                <a:cs typeface="Times New Roman" panose="02020603050405020304" pitchFamily="18" charset="0"/>
              </a:rPr>
              <a:t>数据中心安全</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8677242"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TIA-942</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合规的数据中心显示的关键功能区域</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endParaRPr>
          </a:p>
        </p:txBody>
      </p:sp>
      <p:pic>
        <p:nvPicPr>
          <p:cNvPr id="2" name="图片 1">
            <a:extLst>
              <a:ext uri="{FF2B5EF4-FFF2-40B4-BE49-F238E27FC236}">
                <a16:creationId xmlns:a16="http://schemas.microsoft.com/office/drawing/2014/main" id="{FF4B814D-6254-B498-B486-F649F384FE98}"/>
              </a:ext>
            </a:extLst>
          </p:cNvPr>
          <p:cNvPicPr>
            <a:picLocks noChangeAspect="1"/>
          </p:cNvPicPr>
          <p:nvPr/>
        </p:nvPicPr>
        <p:blipFill>
          <a:blip r:embed="rId4"/>
          <a:stretch>
            <a:fillRect/>
          </a:stretch>
        </p:blipFill>
        <p:spPr>
          <a:xfrm>
            <a:off x="2849049" y="1769706"/>
            <a:ext cx="6493901" cy="5088294"/>
          </a:xfrm>
          <a:prstGeom prst="rect">
            <a:avLst/>
          </a:prstGeom>
        </p:spPr>
      </p:pic>
    </p:spTree>
    <p:custDataLst>
      <p:tags r:id="rId1"/>
    </p:custDataLst>
    <p:extLst>
      <p:ext uri="{BB962C8B-B14F-4D97-AF65-F5344CB8AC3E}">
        <p14:creationId xmlns:p14="http://schemas.microsoft.com/office/powerpoint/2010/main" val="2757794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6796950"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数据库管理系统</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3935549"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数据库的基本概念</a:t>
            </a:r>
            <a:endParaRPr lang="en-US" altLang="zh-CN" sz="3000" dirty="0">
              <a:solidFill>
                <a:srgbClr val="FFFFFF"/>
              </a:solidFill>
              <a:latin typeface="等线" panose="02010600030101010101" pitchFamily="2" charset="-122"/>
              <a:ea typeface="等线" panose="02010600030101010101" pitchFamily="2" charset="-122"/>
              <a:sym typeface="黑体" panose="02010609060101010101" pitchFamily="49" charset="-122"/>
            </a:endParaRPr>
          </a:p>
        </p:txBody>
      </p:sp>
      <p:sp>
        <p:nvSpPr>
          <p:cNvPr id="25" name="Freeform 13">
            <a:extLst>
              <a:ext uri="{FF2B5EF4-FFF2-40B4-BE49-F238E27FC236}">
                <a16:creationId xmlns:a16="http://schemas.microsoft.com/office/drawing/2014/main" id="{4F0127ED-802E-47BD-9869-51F9E3D4A27B}"/>
              </a:ext>
            </a:extLst>
          </p:cNvPr>
          <p:cNvSpPr>
            <a:spLocks noChangeArrowheads="1"/>
          </p:cNvSpPr>
          <p:nvPr/>
        </p:nvSpPr>
        <p:spPr bwMode="auto">
          <a:xfrm>
            <a:off x="742987" y="1887085"/>
            <a:ext cx="11130145" cy="4632924"/>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spcAft>
                <a:spcPct val="15000"/>
              </a:spcAft>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数据库是存储一个或多个应用所用数据的结构化数据集合</a:t>
            </a:r>
            <a:endPar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50000"/>
              </a:lnSpc>
              <a:spcAft>
                <a:spcPct val="15000"/>
              </a:spcAft>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包含数据项之间以及数据项组之间的关系</a:t>
            </a:r>
            <a:endPar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50000"/>
              </a:lnSpc>
              <a:spcAft>
                <a:spcPct val="15000"/>
              </a:spcAft>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有时包含一些需要保护的敏感信息</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a:lnSpc>
                <a:spcPct val="150000"/>
              </a:lnSpc>
              <a:spcAft>
                <a:spcPct val="15000"/>
              </a:spcAft>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查询语言：</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1281112" lvl="2" indent="-342900" algn="just">
              <a:lnSpc>
                <a:spcPct val="120000"/>
              </a:lnSpc>
              <a:spcAft>
                <a:spcPct val="15000"/>
              </a:spcAft>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为用户和应用提供了访问数据库的统一接口</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a:lnSpc>
                <a:spcPct val="150000"/>
              </a:lnSpc>
              <a:spcAft>
                <a:spcPct val="15000"/>
              </a:spcAft>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数据库管理系统：</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1281112" lvl="2" indent="-342900" algn="just">
              <a:lnSpc>
                <a:spcPct val="120000"/>
              </a:lnSpc>
              <a:spcAft>
                <a:spcPct val="15000"/>
              </a:spcAft>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创建、维护数据库并为多个用户和应用提供特定的查询服务的程序套件</a:t>
            </a:r>
            <a:endPar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34151772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6796950"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Times New Roman" panose="02020603050405020304" pitchFamily="18" charset="0"/>
                <a:ea typeface="等线" panose="02010600030101010101" pitchFamily="2" charset="-122"/>
                <a:cs typeface="Times New Roman" panose="02020603050405020304" pitchFamily="18" charset="0"/>
              </a:rPr>
              <a:t>数据中心安全</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6019767"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TIA-942</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中定义的数据中心等级</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endParaRPr>
          </a:p>
        </p:txBody>
      </p:sp>
      <p:pic>
        <p:nvPicPr>
          <p:cNvPr id="6" name="图片 5">
            <a:extLst>
              <a:ext uri="{FF2B5EF4-FFF2-40B4-BE49-F238E27FC236}">
                <a16:creationId xmlns:a16="http://schemas.microsoft.com/office/drawing/2014/main" id="{8F5CFC84-2221-4DF4-9A1D-06E1CCD42611}"/>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Effect>
                      <a14:brightnessContrast contrast="-40000"/>
                    </a14:imgEffect>
                  </a14:imgLayer>
                </a14:imgProps>
              </a:ext>
            </a:extLst>
          </a:blip>
          <a:stretch>
            <a:fillRect/>
          </a:stretch>
        </p:blipFill>
        <p:spPr>
          <a:xfrm>
            <a:off x="2185987" y="1859272"/>
            <a:ext cx="7820025" cy="4949274"/>
          </a:xfrm>
          <a:prstGeom prst="rect">
            <a:avLst/>
          </a:prstGeom>
        </p:spPr>
      </p:pic>
    </p:spTree>
    <p:custDataLst>
      <p:tags r:id="rId1"/>
    </p:custDataLst>
    <p:extLst>
      <p:ext uri="{BB962C8B-B14F-4D97-AF65-F5344CB8AC3E}">
        <p14:creationId xmlns:p14="http://schemas.microsoft.com/office/powerpoint/2010/main" val="4254728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6796950"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Times New Roman" panose="02020603050405020304" pitchFamily="18" charset="0"/>
                <a:ea typeface="等线" panose="02010600030101010101" pitchFamily="2" charset="-122"/>
                <a:cs typeface="Times New Roman" panose="02020603050405020304" pitchFamily="18" charset="0"/>
              </a:rPr>
              <a:t>数据库管理系统</a:t>
            </a:r>
          </a:p>
        </p:txBody>
      </p:sp>
      <p:pic>
        <p:nvPicPr>
          <p:cNvPr id="3" name="图片 2">
            <a:extLst>
              <a:ext uri="{FF2B5EF4-FFF2-40B4-BE49-F238E27FC236}">
                <a16:creationId xmlns:a16="http://schemas.microsoft.com/office/drawing/2014/main" id="{1C94861F-5D3F-4EAF-86A0-82F1118DDEE9}"/>
              </a:ext>
            </a:extLst>
          </p:cNvPr>
          <p:cNvPicPr>
            <a:picLocks noChangeAspect="1"/>
          </p:cNvPicPr>
          <p:nvPr/>
        </p:nvPicPr>
        <p:blipFill>
          <a:blip r:embed="rId4"/>
          <a:stretch>
            <a:fillRect/>
          </a:stretch>
        </p:blipFill>
        <p:spPr>
          <a:xfrm>
            <a:off x="3126796" y="1715894"/>
            <a:ext cx="5938408" cy="4996683"/>
          </a:xfrm>
          <a:prstGeom prst="rect">
            <a:avLst/>
          </a:prstGeom>
        </p:spPr>
      </p:pic>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3497780"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DBMS</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体系结构</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endParaRPr>
          </a:p>
        </p:txBody>
      </p:sp>
    </p:spTree>
    <p:custDataLst>
      <p:tags r:id="rId1"/>
    </p:custDataLst>
    <p:extLst>
      <p:ext uri="{BB962C8B-B14F-4D97-AF65-F5344CB8AC3E}">
        <p14:creationId xmlns:p14="http://schemas.microsoft.com/office/powerpoint/2010/main" val="1525015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6796950"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关系数据库</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2" y="1131119"/>
            <a:ext cx="4681273"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关系数据库的基本概念</a:t>
            </a:r>
            <a:endParaRPr lang="en-US" altLang="zh-CN" sz="3000" dirty="0">
              <a:solidFill>
                <a:srgbClr val="FFFFFF"/>
              </a:solidFill>
              <a:latin typeface="等线" panose="02010600030101010101" pitchFamily="2" charset="-122"/>
              <a:ea typeface="等线" panose="02010600030101010101" pitchFamily="2" charset="-122"/>
              <a:sym typeface="黑体" panose="02010609060101010101" pitchFamily="49" charset="-122"/>
            </a:endParaRPr>
          </a:p>
        </p:txBody>
      </p:sp>
      <p:sp>
        <p:nvSpPr>
          <p:cNvPr id="24" name="Freeform 13">
            <a:extLst>
              <a:ext uri="{FF2B5EF4-FFF2-40B4-BE49-F238E27FC236}">
                <a16:creationId xmlns:a16="http://schemas.microsoft.com/office/drawing/2014/main" id="{ABE91B90-5BD1-40BD-83D2-68CE3DB58DF9}"/>
              </a:ext>
            </a:extLst>
          </p:cNvPr>
          <p:cNvSpPr>
            <a:spLocks noChangeArrowheads="1"/>
          </p:cNvSpPr>
          <p:nvPr/>
        </p:nvSpPr>
        <p:spPr bwMode="auto">
          <a:xfrm>
            <a:off x="775235" y="1843867"/>
            <a:ext cx="11130145" cy="4885407"/>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spcAft>
                <a:spcPct val="15000"/>
              </a:spcAft>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关系数据库的基本构件是数据表，数据表由行和列组成</a:t>
            </a:r>
            <a:endPar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1281112" lvl="2" indent="-342900" algn="just">
              <a:lnSpc>
                <a:spcPct val="120000"/>
              </a:lnSpc>
              <a:spcAft>
                <a:spcPct val="15000"/>
              </a:spcAft>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每列包含某种类型的数据</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1281112" lvl="2" indent="-342900" algn="just">
              <a:lnSpc>
                <a:spcPct val="120000"/>
              </a:lnSpc>
              <a:spcAft>
                <a:spcPct val="15000"/>
              </a:spcAft>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每行包含这些列的一组指定值</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1281112" lvl="2" indent="-342900" algn="just">
              <a:lnSpc>
                <a:spcPct val="120000"/>
              </a:lnSpc>
              <a:spcAft>
                <a:spcPct val="15000"/>
              </a:spcAft>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理想情况下，表中至少存在一列，其值是唯一的，作为指定项的标识符</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a:lnSpc>
                <a:spcPct val="150000"/>
              </a:lnSpc>
              <a:spcAft>
                <a:spcPct val="15000"/>
              </a:spcAft>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关系数据库的结构使得多个表通过在所有表中都出现的唯一标识符联系在一起</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a:lnSpc>
                <a:spcPct val="150000"/>
              </a:lnSpc>
              <a:spcAft>
                <a:spcPct val="15000"/>
              </a:spcAft>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用户和应用通过关系查询语言来访问数据库</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1281112" lvl="2" indent="-342900" algn="just">
              <a:lnSpc>
                <a:spcPct val="120000"/>
              </a:lnSpc>
              <a:spcAft>
                <a:spcPct val="15000"/>
              </a:spcAft>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允许用户请求满足一组给定条件的记录中的选定数据项</a:t>
            </a:r>
            <a:endPar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1056753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6796950"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关系数据库</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4326168"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关系数据库模型举例</a:t>
            </a:r>
            <a:endParaRPr lang="en-US" altLang="zh-CN" sz="3000" dirty="0">
              <a:solidFill>
                <a:srgbClr val="FFFFFF"/>
              </a:solidFill>
              <a:latin typeface="等线" panose="02010600030101010101" pitchFamily="2" charset="-122"/>
              <a:ea typeface="等线" panose="02010600030101010101" pitchFamily="2" charset="-122"/>
              <a:sym typeface="黑体" panose="02010609060101010101" pitchFamily="49" charset="-122"/>
            </a:endParaRPr>
          </a:p>
        </p:txBody>
      </p:sp>
      <p:pic>
        <p:nvPicPr>
          <p:cNvPr id="3" name="图片 2">
            <a:extLst>
              <a:ext uri="{FF2B5EF4-FFF2-40B4-BE49-F238E27FC236}">
                <a16:creationId xmlns:a16="http://schemas.microsoft.com/office/drawing/2014/main" id="{9B593EC9-B660-4B8A-AA83-4C40895D6A9C}"/>
              </a:ext>
            </a:extLst>
          </p:cNvPr>
          <p:cNvPicPr>
            <a:picLocks noChangeAspect="1"/>
          </p:cNvPicPr>
          <p:nvPr/>
        </p:nvPicPr>
        <p:blipFill>
          <a:blip r:embed="rId4"/>
          <a:stretch>
            <a:fillRect/>
          </a:stretch>
        </p:blipFill>
        <p:spPr>
          <a:xfrm>
            <a:off x="3223976" y="1875539"/>
            <a:ext cx="5579803" cy="4617768"/>
          </a:xfrm>
          <a:prstGeom prst="rect">
            <a:avLst/>
          </a:prstGeom>
        </p:spPr>
      </p:pic>
    </p:spTree>
    <p:custDataLst>
      <p:tags r:id="rId1"/>
    </p:custDataLst>
    <p:extLst>
      <p:ext uri="{BB962C8B-B14F-4D97-AF65-F5344CB8AC3E}">
        <p14:creationId xmlns:p14="http://schemas.microsoft.com/office/powerpoint/2010/main" val="549301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6796950"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关系数据库</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4326168"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关系数据库系统要素</a:t>
            </a:r>
            <a:endParaRPr lang="en-US" altLang="zh-CN" sz="3000" dirty="0">
              <a:solidFill>
                <a:srgbClr val="FFFFFF"/>
              </a:solidFill>
              <a:latin typeface="等线" panose="02010600030101010101" pitchFamily="2" charset="-122"/>
              <a:ea typeface="等线" panose="02010600030101010101" pitchFamily="2" charset="-122"/>
              <a:sym typeface="黑体" panose="02010609060101010101" pitchFamily="49" charset="-122"/>
            </a:endParaRPr>
          </a:p>
        </p:txBody>
      </p:sp>
      <p:grpSp>
        <p:nvGrpSpPr>
          <p:cNvPr id="25" name="组合 24">
            <a:extLst>
              <a:ext uri="{FF2B5EF4-FFF2-40B4-BE49-F238E27FC236}">
                <a16:creationId xmlns:a16="http://schemas.microsoft.com/office/drawing/2014/main" id="{3734B060-EA02-4233-9826-965F0FDE3057}"/>
              </a:ext>
            </a:extLst>
          </p:cNvPr>
          <p:cNvGrpSpPr/>
          <p:nvPr/>
        </p:nvGrpSpPr>
        <p:grpSpPr>
          <a:xfrm>
            <a:off x="3105626" y="2319534"/>
            <a:ext cx="1430863" cy="755537"/>
            <a:chOff x="3912853" y="1764059"/>
            <a:chExt cx="2518456" cy="1511074"/>
          </a:xfrm>
        </p:grpSpPr>
        <p:sp>
          <p:nvSpPr>
            <p:cNvPr id="26" name="矩形 25">
              <a:extLst>
                <a:ext uri="{FF2B5EF4-FFF2-40B4-BE49-F238E27FC236}">
                  <a16:creationId xmlns:a16="http://schemas.microsoft.com/office/drawing/2014/main" id="{92063401-6F3C-4E0A-9432-6A89C49A7144}"/>
                </a:ext>
              </a:extLst>
            </p:cNvPr>
            <p:cNvSpPr/>
            <p:nvPr/>
          </p:nvSpPr>
          <p:spPr>
            <a:xfrm>
              <a:off x="3912853" y="1764059"/>
              <a:ext cx="2518456" cy="1511074"/>
            </a:xfrm>
            <a:prstGeom prst="rect">
              <a:avLst/>
            </a:prstGeom>
            <a:noFill/>
            <a:ln w="38100" cmpd="thickThin">
              <a:solidFill>
                <a:schemeClr val="accent5">
                  <a:lumMod val="75000"/>
                </a:schemeClr>
              </a:solidFill>
              <a:round/>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7" name="文本框 26">
              <a:extLst>
                <a:ext uri="{FF2B5EF4-FFF2-40B4-BE49-F238E27FC236}">
                  <a16:creationId xmlns:a16="http://schemas.microsoft.com/office/drawing/2014/main" id="{5274D242-D12A-4BCE-B08A-23A027431EDE}"/>
                </a:ext>
              </a:extLst>
            </p:cNvPr>
            <p:cNvSpPr txBox="1"/>
            <p:nvPr/>
          </p:nvSpPr>
          <p:spPr>
            <a:xfrm>
              <a:off x="3912853" y="1764059"/>
              <a:ext cx="2518456" cy="151107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ysClr val="windowText" lastClr="000000"/>
                  </a:solidFill>
                  <a:latin typeface="黑体" panose="02010609060101010101" pitchFamily="49" charset="-122"/>
                  <a:ea typeface="黑体" panose="02010609060101010101" pitchFamily="49" charset="-122"/>
                </a:rPr>
                <a:t>关系</a:t>
              </a:r>
            </a:p>
          </p:txBody>
        </p:sp>
      </p:grpSp>
      <p:grpSp>
        <p:nvGrpSpPr>
          <p:cNvPr id="28" name="组合 27">
            <a:extLst>
              <a:ext uri="{FF2B5EF4-FFF2-40B4-BE49-F238E27FC236}">
                <a16:creationId xmlns:a16="http://schemas.microsoft.com/office/drawing/2014/main" id="{61591448-306E-4697-841E-25D41EB0D752}"/>
              </a:ext>
            </a:extLst>
          </p:cNvPr>
          <p:cNvGrpSpPr/>
          <p:nvPr/>
        </p:nvGrpSpPr>
        <p:grpSpPr>
          <a:xfrm>
            <a:off x="6807614" y="2319533"/>
            <a:ext cx="1430863" cy="755537"/>
            <a:chOff x="3912853" y="1764059"/>
            <a:chExt cx="2518456" cy="1511074"/>
          </a:xfrm>
        </p:grpSpPr>
        <p:sp>
          <p:nvSpPr>
            <p:cNvPr id="29" name="矩形 28">
              <a:extLst>
                <a:ext uri="{FF2B5EF4-FFF2-40B4-BE49-F238E27FC236}">
                  <a16:creationId xmlns:a16="http://schemas.microsoft.com/office/drawing/2014/main" id="{43C9C05A-82E1-40C9-A3BF-09B48E7EE309}"/>
                </a:ext>
              </a:extLst>
            </p:cNvPr>
            <p:cNvSpPr/>
            <p:nvPr/>
          </p:nvSpPr>
          <p:spPr>
            <a:xfrm>
              <a:off x="3912853" y="1764059"/>
              <a:ext cx="2518456" cy="1511074"/>
            </a:xfrm>
            <a:prstGeom prst="rect">
              <a:avLst/>
            </a:prstGeom>
            <a:noFill/>
            <a:ln w="38100" cmpd="thickThin">
              <a:solidFill>
                <a:schemeClr val="accent5">
                  <a:lumMod val="75000"/>
                </a:schemeClr>
              </a:solidFill>
              <a:round/>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0" name="文本框 29">
              <a:extLst>
                <a:ext uri="{FF2B5EF4-FFF2-40B4-BE49-F238E27FC236}">
                  <a16:creationId xmlns:a16="http://schemas.microsoft.com/office/drawing/2014/main" id="{FFC398B2-4A0E-4E66-A458-83DD114A8365}"/>
                </a:ext>
              </a:extLst>
            </p:cNvPr>
            <p:cNvSpPr txBox="1"/>
            <p:nvPr/>
          </p:nvSpPr>
          <p:spPr>
            <a:xfrm>
              <a:off x="3912853" y="1764059"/>
              <a:ext cx="2518456" cy="151107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ysClr val="windowText" lastClr="000000"/>
                  </a:solidFill>
                  <a:latin typeface="黑体" panose="02010609060101010101" pitchFamily="49" charset="-122"/>
                  <a:ea typeface="黑体" panose="02010609060101010101" pitchFamily="49" charset="-122"/>
                </a:rPr>
                <a:t>主键</a:t>
              </a:r>
            </a:p>
          </p:txBody>
        </p:sp>
      </p:grpSp>
      <p:grpSp>
        <p:nvGrpSpPr>
          <p:cNvPr id="31" name="组合 30">
            <a:extLst>
              <a:ext uri="{FF2B5EF4-FFF2-40B4-BE49-F238E27FC236}">
                <a16:creationId xmlns:a16="http://schemas.microsoft.com/office/drawing/2014/main" id="{10A58129-1C36-426C-90FE-03A9C83BC2DF}"/>
              </a:ext>
            </a:extLst>
          </p:cNvPr>
          <p:cNvGrpSpPr/>
          <p:nvPr/>
        </p:nvGrpSpPr>
        <p:grpSpPr>
          <a:xfrm>
            <a:off x="3105626" y="4971344"/>
            <a:ext cx="1430863" cy="755537"/>
            <a:chOff x="3912853" y="1764059"/>
            <a:chExt cx="2518456" cy="1511074"/>
          </a:xfrm>
        </p:grpSpPr>
        <p:sp>
          <p:nvSpPr>
            <p:cNvPr id="32" name="矩形 31">
              <a:extLst>
                <a:ext uri="{FF2B5EF4-FFF2-40B4-BE49-F238E27FC236}">
                  <a16:creationId xmlns:a16="http://schemas.microsoft.com/office/drawing/2014/main" id="{D25D20C7-6AD9-4795-B5BF-126E664F02BB}"/>
                </a:ext>
              </a:extLst>
            </p:cNvPr>
            <p:cNvSpPr/>
            <p:nvPr/>
          </p:nvSpPr>
          <p:spPr>
            <a:xfrm>
              <a:off x="3912853" y="1764059"/>
              <a:ext cx="2518456" cy="1511074"/>
            </a:xfrm>
            <a:prstGeom prst="rect">
              <a:avLst/>
            </a:prstGeom>
            <a:noFill/>
            <a:ln w="38100" cmpd="thickThin">
              <a:solidFill>
                <a:schemeClr val="accent5">
                  <a:lumMod val="75000"/>
                </a:schemeClr>
              </a:solidFill>
              <a:round/>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3" name="文本框 32">
              <a:extLst>
                <a:ext uri="{FF2B5EF4-FFF2-40B4-BE49-F238E27FC236}">
                  <a16:creationId xmlns:a16="http://schemas.microsoft.com/office/drawing/2014/main" id="{AA1A5FF1-9B54-469A-926A-3A04405D905C}"/>
                </a:ext>
              </a:extLst>
            </p:cNvPr>
            <p:cNvSpPr txBox="1"/>
            <p:nvPr/>
          </p:nvSpPr>
          <p:spPr>
            <a:xfrm>
              <a:off x="3912853" y="1764059"/>
              <a:ext cx="2518456" cy="151107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ysClr val="windowText" lastClr="000000"/>
                  </a:solidFill>
                  <a:latin typeface="黑体" panose="02010609060101010101" pitchFamily="49" charset="-122"/>
                  <a:ea typeface="黑体" panose="02010609060101010101" pitchFamily="49" charset="-122"/>
                </a:rPr>
                <a:t>属性</a:t>
              </a:r>
            </a:p>
          </p:txBody>
        </p:sp>
      </p:grpSp>
      <p:grpSp>
        <p:nvGrpSpPr>
          <p:cNvPr id="34" name="组合 33">
            <a:extLst>
              <a:ext uri="{FF2B5EF4-FFF2-40B4-BE49-F238E27FC236}">
                <a16:creationId xmlns:a16="http://schemas.microsoft.com/office/drawing/2014/main" id="{FB2B7DD1-9FAE-43E0-99F6-180F91DDF8FE}"/>
              </a:ext>
            </a:extLst>
          </p:cNvPr>
          <p:cNvGrpSpPr/>
          <p:nvPr/>
        </p:nvGrpSpPr>
        <p:grpSpPr>
          <a:xfrm>
            <a:off x="3105626" y="3645439"/>
            <a:ext cx="1430863" cy="755537"/>
            <a:chOff x="3912853" y="1764059"/>
            <a:chExt cx="2518456" cy="1511074"/>
          </a:xfrm>
        </p:grpSpPr>
        <p:sp>
          <p:nvSpPr>
            <p:cNvPr id="35" name="矩形 34">
              <a:extLst>
                <a:ext uri="{FF2B5EF4-FFF2-40B4-BE49-F238E27FC236}">
                  <a16:creationId xmlns:a16="http://schemas.microsoft.com/office/drawing/2014/main" id="{F67DA138-52C0-47E7-9108-CAB1AD356AA5}"/>
                </a:ext>
              </a:extLst>
            </p:cNvPr>
            <p:cNvSpPr/>
            <p:nvPr/>
          </p:nvSpPr>
          <p:spPr>
            <a:xfrm>
              <a:off x="3912853" y="1764059"/>
              <a:ext cx="2518456" cy="1511074"/>
            </a:xfrm>
            <a:prstGeom prst="rect">
              <a:avLst/>
            </a:prstGeom>
            <a:noFill/>
            <a:ln w="38100" cmpd="thickThin">
              <a:solidFill>
                <a:schemeClr val="accent5">
                  <a:lumMod val="75000"/>
                </a:schemeClr>
              </a:solidFill>
              <a:round/>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6" name="文本框 35">
              <a:extLst>
                <a:ext uri="{FF2B5EF4-FFF2-40B4-BE49-F238E27FC236}">
                  <a16:creationId xmlns:a16="http://schemas.microsoft.com/office/drawing/2014/main" id="{30B99A1F-09ED-4424-BEA7-EEB30DA547A8}"/>
                </a:ext>
              </a:extLst>
            </p:cNvPr>
            <p:cNvSpPr txBox="1"/>
            <p:nvPr/>
          </p:nvSpPr>
          <p:spPr>
            <a:xfrm>
              <a:off x="3912853" y="1764059"/>
              <a:ext cx="2518456" cy="151107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ysClr val="windowText" lastClr="000000"/>
                  </a:solidFill>
                  <a:latin typeface="黑体" panose="02010609060101010101" pitchFamily="49" charset="-122"/>
                  <a:ea typeface="黑体" panose="02010609060101010101" pitchFamily="49" charset="-122"/>
                </a:rPr>
                <a:t>元组</a:t>
              </a:r>
            </a:p>
          </p:txBody>
        </p:sp>
      </p:grpSp>
      <p:grpSp>
        <p:nvGrpSpPr>
          <p:cNvPr id="37" name="组合 36">
            <a:extLst>
              <a:ext uri="{FF2B5EF4-FFF2-40B4-BE49-F238E27FC236}">
                <a16:creationId xmlns:a16="http://schemas.microsoft.com/office/drawing/2014/main" id="{A20C7DCF-6CEA-4373-B5AF-1E4874AFF0D2}"/>
              </a:ext>
            </a:extLst>
          </p:cNvPr>
          <p:cNvGrpSpPr/>
          <p:nvPr/>
        </p:nvGrpSpPr>
        <p:grpSpPr>
          <a:xfrm>
            <a:off x="6807612" y="4965784"/>
            <a:ext cx="1430863" cy="755537"/>
            <a:chOff x="3912853" y="1764059"/>
            <a:chExt cx="2518456" cy="1511074"/>
          </a:xfrm>
        </p:grpSpPr>
        <p:sp>
          <p:nvSpPr>
            <p:cNvPr id="38" name="矩形 37">
              <a:extLst>
                <a:ext uri="{FF2B5EF4-FFF2-40B4-BE49-F238E27FC236}">
                  <a16:creationId xmlns:a16="http://schemas.microsoft.com/office/drawing/2014/main" id="{43C768AE-175F-4832-B3F6-35C83B07C4C5}"/>
                </a:ext>
              </a:extLst>
            </p:cNvPr>
            <p:cNvSpPr/>
            <p:nvPr/>
          </p:nvSpPr>
          <p:spPr>
            <a:xfrm>
              <a:off x="3912853" y="1764059"/>
              <a:ext cx="2518456" cy="1511074"/>
            </a:xfrm>
            <a:prstGeom prst="rect">
              <a:avLst/>
            </a:prstGeom>
            <a:noFill/>
            <a:ln w="38100" cmpd="thickThin">
              <a:solidFill>
                <a:schemeClr val="accent5">
                  <a:lumMod val="75000"/>
                </a:schemeClr>
              </a:solidFill>
              <a:round/>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9" name="文本框 38">
              <a:extLst>
                <a:ext uri="{FF2B5EF4-FFF2-40B4-BE49-F238E27FC236}">
                  <a16:creationId xmlns:a16="http://schemas.microsoft.com/office/drawing/2014/main" id="{870E2915-ABA6-4B7E-8977-E008CEE3ED4C}"/>
                </a:ext>
              </a:extLst>
            </p:cNvPr>
            <p:cNvSpPr txBox="1"/>
            <p:nvPr/>
          </p:nvSpPr>
          <p:spPr>
            <a:xfrm>
              <a:off x="3912853" y="1764059"/>
              <a:ext cx="2518456" cy="151107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dirty="0">
                  <a:solidFill>
                    <a:sysClr val="windowText" lastClr="000000"/>
                  </a:solidFill>
                  <a:latin typeface="黑体" panose="02010609060101010101" pitchFamily="49" charset="-122"/>
                  <a:ea typeface="黑体" panose="02010609060101010101" pitchFamily="49" charset="-122"/>
                </a:rPr>
                <a:t>视图</a:t>
              </a:r>
              <a:endParaRPr lang="zh-CN" altLang="en-US" sz="2400" kern="1200" dirty="0">
                <a:solidFill>
                  <a:sysClr val="windowText" lastClr="000000"/>
                </a:solidFill>
                <a:latin typeface="黑体" panose="02010609060101010101" pitchFamily="49" charset="-122"/>
                <a:ea typeface="黑体" panose="02010609060101010101" pitchFamily="49" charset="-122"/>
              </a:endParaRPr>
            </a:p>
          </p:txBody>
        </p:sp>
      </p:grpSp>
      <p:grpSp>
        <p:nvGrpSpPr>
          <p:cNvPr id="40" name="组合 39">
            <a:extLst>
              <a:ext uri="{FF2B5EF4-FFF2-40B4-BE49-F238E27FC236}">
                <a16:creationId xmlns:a16="http://schemas.microsoft.com/office/drawing/2014/main" id="{9247A347-2A6C-4ADE-9026-D7E77A4352AD}"/>
              </a:ext>
            </a:extLst>
          </p:cNvPr>
          <p:cNvGrpSpPr/>
          <p:nvPr/>
        </p:nvGrpSpPr>
        <p:grpSpPr>
          <a:xfrm>
            <a:off x="6807613" y="3645438"/>
            <a:ext cx="1430863" cy="755537"/>
            <a:chOff x="3912853" y="1764059"/>
            <a:chExt cx="2518456" cy="1511074"/>
          </a:xfrm>
        </p:grpSpPr>
        <p:sp>
          <p:nvSpPr>
            <p:cNvPr id="41" name="矩形 40">
              <a:extLst>
                <a:ext uri="{FF2B5EF4-FFF2-40B4-BE49-F238E27FC236}">
                  <a16:creationId xmlns:a16="http://schemas.microsoft.com/office/drawing/2014/main" id="{16E423A9-1020-45D5-9498-EB46D75470C5}"/>
                </a:ext>
              </a:extLst>
            </p:cNvPr>
            <p:cNvSpPr/>
            <p:nvPr/>
          </p:nvSpPr>
          <p:spPr>
            <a:xfrm>
              <a:off x="3912853" y="1764059"/>
              <a:ext cx="2518456" cy="1511074"/>
            </a:xfrm>
            <a:prstGeom prst="rect">
              <a:avLst/>
            </a:prstGeom>
            <a:noFill/>
            <a:ln w="38100" cmpd="thickThin">
              <a:solidFill>
                <a:schemeClr val="accent5">
                  <a:lumMod val="75000"/>
                </a:schemeClr>
              </a:solidFill>
              <a:round/>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42" name="文本框 41">
              <a:extLst>
                <a:ext uri="{FF2B5EF4-FFF2-40B4-BE49-F238E27FC236}">
                  <a16:creationId xmlns:a16="http://schemas.microsoft.com/office/drawing/2014/main" id="{F0711112-43B7-4A9E-BD1D-E8BD87FED23C}"/>
                </a:ext>
              </a:extLst>
            </p:cNvPr>
            <p:cNvSpPr txBox="1"/>
            <p:nvPr/>
          </p:nvSpPr>
          <p:spPr>
            <a:xfrm>
              <a:off x="3912853" y="1764059"/>
              <a:ext cx="2518456" cy="151107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ysClr val="windowText" lastClr="000000"/>
                  </a:solidFill>
                  <a:latin typeface="黑体" panose="02010609060101010101" pitchFamily="49" charset="-122"/>
                  <a:ea typeface="黑体" panose="02010609060101010101" pitchFamily="49" charset="-122"/>
                </a:rPr>
                <a:t>外键</a:t>
              </a:r>
            </a:p>
          </p:txBody>
        </p:sp>
      </p:grpSp>
    </p:spTree>
    <p:custDataLst>
      <p:tags r:id="rId1"/>
    </p:custDataLst>
    <p:extLst>
      <p:ext uri="{BB962C8B-B14F-4D97-AF65-F5344CB8AC3E}">
        <p14:creationId xmlns:p14="http://schemas.microsoft.com/office/powerpoint/2010/main" val="3150705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6796950"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关系数据库</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4326168"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关系数据库基本术语</a:t>
            </a:r>
            <a:endParaRPr lang="en-US" altLang="zh-CN" sz="3000" dirty="0">
              <a:solidFill>
                <a:srgbClr val="FFFFFF"/>
              </a:solidFill>
              <a:latin typeface="等线" panose="02010600030101010101" pitchFamily="2" charset="-122"/>
              <a:ea typeface="等线" panose="02010600030101010101" pitchFamily="2" charset="-122"/>
              <a:sym typeface="黑体" panose="02010609060101010101" pitchFamily="49" charset="-122"/>
            </a:endParaRPr>
          </a:p>
        </p:txBody>
      </p:sp>
      <p:pic>
        <p:nvPicPr>
          <p:cNvPr id="45" name="图片 44">
            <a:extLst>
              <a:ext uri="{FF2B5EF4-FFF2-40B4-BE49-F238E27FC236}">
                <a16:creationId xmlns:a16="http://schemas.microsoft.com/office/drawing/2014/main" id="{061A9381-0FA3-42D5-AD01-931A296D58C3}"/>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567492" y="2883283"/>
            <a:ext cx="11305032" cy="1874348"/>
          </a:xfrm>
          <a:prstGeom prst="rect">
            <a:avLst/>
          </a:prstGeom>
        </p:spPr>
      </p:pic>
    </p:spTree>
    <p:custDataLst>
      <p:tags r:id="rId1"/>
    </p:custDataLst>
    <p:extLst>
      <p:ext uri="{BB962C8B-B14F-4D97-AF65-F5344CB8AC3E}">
        <p14:creationId xmlns:p14="http://schemas.microsoft.com/office/powerpoint/2010/main" val="10580310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4.5"/>
</p:tagLst>
</file>

<file path=ppt/tags/tag10.xml><?xml version="1.0" encoding="utf-8"?>
<p:tagLst xmlns:a="http://schemas.openxmlformats.org/drawingml/2006/main" xmlns:r="http://schemas.openxmlformats.org/officeDocument/2006/relationships" xmlns:p="http://schemas.openxmlformats.org/presentationml/2006/main">
  <p:tag name="TIMING" val="|4.5"/>
</p:tagLst>
</file>

<file path=ppt/tags/tag11.xml><?xml version="1.0" encoding="utf-8"?>
<p:tagLst xmlns:a="http://schemas.openxmlformats.org/drawingml/2006/main" xmlns:r="http://schemas.openxmlformats.org/officeDocument/2006/relationships" xmlns:p="http://schemas.openxmlformats.org/presentationml/2006/main">
  <p:tag name="TIMING" val="|4.5"/>
</p:tagLst>
</file>

<file path=ppt/tags/tag12.xml><?xml version="1.0" encoding="utf-8"?>
<p:tagLst xmlns:a="http://schemas.openxmlformats.org/drawingml/2006/main" xmlns:r="http://schemas.openxmlformats.org/officeDocument/2006/relationships" xmlns:p="http://schemas.openxmlformats.org/presentationml/2006/main">
  <p:tag name="TIMING" val="|4.5"/>
</p:tagLst>
</file>

<file path=ppt/tags/tag13.xml><?xml version="1.0" encoding="utf-8"?>
<p:tagLst xmlns:a="http://schemas.openxmlformats.org/drawingml/2006/main" xmlns:r="http://schemas.openxmlformats.org/officeDocument/2006/relationships" xmlns:p="http://schemas.openxmlformats.org/presentationml/2006/main">
  <p:tag name="TIMING" val="|4.5"/>
</p:tagLst>
</file>

<file path=ppt/tags/tag14.xml><?xml version="1.0" encoding="utf-8"?>
<p:tagLst xmlns:a="http://schemas.openxmlformats.org/drawingml/2006/main" xmlns:r="http://schemas.openxmlformats.org/officeDocument/2006/relationships" xmlns:p="http://schemas.openxmlformats.org/presentationml/2006/main">
  <p:tag name="TIMING" val="|4.5"/>
</p:tagLst>
</file>

<file path=ppt/tags/tag15.xml><?xml version="1.0" encoding="utf-8"?>
<p:tagLst xmlns:a="http://schemas.openxmlformats.org/drawingml/2006/main" xmlns:r="http://schemas.openxmlformats.org/officeDocument/2006/relationships" xmlns:p="http://schemas.openxmlformats.org/presentationml/2006/main">
  <p:tag name="TIMING" val="|4.5"/>
</p:tagLst>
</file>

<file path=ppt/tags/tag16.xml><?xml version="1.0" encoding="utf-8"?>
<p:tagLst xmlns:a="http://schemas.openxmlformats.org/drawingml/2006/main" xmlns:r="http://schemas.openxmlformats.org/officeDocument/2006/relationships" xmlns:p="http://schemas.openxmlformats.org/presentationml/2006/main">
  <p:tag name="TIMING" val="|4.5"/>
</p:tagLst>
</file>

<file path=ppt/tags/tag17.xml><?xml version="1.0" encoding="utf-8"?>
<p:tagLst xmlns:a="http://schemas.openxmlformats.org/drawingml/2006/main" xmlns:r="http://schemas.openxmlformats.org/officeDocument/2006/relationships" xmlns:p="http://schemas.openxmlformats.org/presentationml/2006/main">
  <p:tag name="TIMING" val="|4.5"/>
</p:tagLst>
</file>

<file path=ppt/tags/tag18.xml><?xml version="1.0" encoding="utf-8"?>
<p:tagLst xmlns:a="http://schemas.openxmlformats.org/drawingml/2006/main" xmlns:r="http://schemas.openxmlformats.org/officeDocument/2006/relationships" xmlns:p="http://schemas.openxmlformats.org/presentationml/2006/main">
  <p:tag name="TIMING" val="|4.5"/>
</p:tagLst>
</file>

<file path=ppt/tags/tag19.xml><?xml version="1.0" encoding="utf-8"?>
<p:tagLst xmlns:a="http://schemas.openxmlformats.org/drawingml/2006/main" xmlns:r="http://schemas.openxmlformats.org/officeDocument/2006/relationships" xmlns:p="http://schemas.openxmlformats.org/presentationml/2006/main">
  <p:tag name="TIMING" val="|4.5"/>
</p:tagLst>
</file>

<file path=ppt/tags/tag2.xml><?xml version="1.0" encoding="utf-8"?>
<p:tagLst xmlns:a="http://schemas.openxmlformats.org/drawingml/2006/main" xmlns:r="http://schemas.openxmlformats.org/officeDocument/2006/relationships" xmlns:p="http://schemas.openxmlformats.org/presentationml/2006/main">
  <p:tag name="TIMING" val="|4.5"/>
</p:tagLst>
</file>

<file path=ppt/tags/tag20.xml><?xml version="1.0" encoding="utf-8"?>
<p:tagLst xmlns:a="http://schemas.openxmlformats.org/drawingml/2006/main" xmlns:r="http://schemas.openxmlformats.org/officeDocument/2006/relationships" xmlns:p="http://schemas.openxmlformats.org/presentationml/2006/main">
  <p:tag name="TIMING" val="|4.5"/>
</p:tagLst>
</file>

<file path=ppt/tags/tag21.xml><?xml version="1.0" encoding="utf-8"?>
<p:tagLst xmlns:a="http://schemas.openxmlformats.org/drawingml/2006/main" xmlns:r="http://schemas.openxmlformats.org/officeDocument/2006/relationships" xmlns:p="http://schemas.openxmlformats.org/presentationml/2006/main">
  <p:tag name="TIMING" val="|4.5"/>
</p:tagLst>
</file>

<file path=ppt/tags/tag22.xml><?xml version="1.0" encoding="utf-8"?>
<p:tagLst xmlns:a="http://schemas.openxmlformats.org/drawingml/2006/main" xmlns:r="http://schemas.openxmlformats.org/officeDocument/2006/relationships" xmlns:p="http://schemas.openxmlformats.org/presentationml/2006/main">
  <p:tag name="TIMING" val="|4.5"/>
</p:tagLst>
</file>

<file path=ppt/tags/tag23.xml><?xml version="1.0" encoding="utf-8"?>
<p:tagLst xmlns:a="http://schemas.openxmlformats.org/drawingml/2006/main" xmlns:r="http://schemas.openxmlformats.org/officeDocument/2006/relationships" xmlns:p="http://schemas.openxmlformats.org/presentationml/2006/main">
  <p:tag name="TIMING" val="|4.5"/>
</p:tagLst>
</file>

<file path=ppt/tags/tag24.xml><?xml version="1.0" encoding="utf-8"?>
<p:tagLst xmlns:a="http://schemas.openxmlformats.org/drawingml/2006/main" xmlns:r="http://schemas.openxmlformats.org/officeDocument/2006/relationships" xmlns:p="http://schemas.openxmlformats.org/presentationml/2006/main">
  <p:tag name="TIMING" val="|4.5"/>
</p:tagLst>
</file>

<file path=ppt/tags/tag25.xml><?xml version="1.0" encoding="utf-8"?>
<p:tagLst xmlns:a="http://schemas.openxmlformats.org/drawingml/2006/main" xmlns:r="http://schemas.openxmlformats.org/officeDocument/2006/relationships" xmlns:p="http://schemas.openxmlformats.org/presentationml/2006/main">
  <p:tag name="TIMING" val="|4.5"/>
</p:tagLst>
</file>

<file path=ppt/tags/tag26.xml><?xml version="1.0" encoding="utf-8"?>
<p:tagLst xmlns:a="http://schemas.openxmlformats.org/drawingml/2006/main" xmlns:r="http://schemas.openxmlformats.org/officeDocument/2006/relationships" xmlns:p="http://schemas.openxmlformats.org/presentationml/2006/main">
  <p:tag name="TIMING" val="|4.5"/>
</p:tagLst>
</file>

<file path=ppt/tags/tag27.xml><?xml version="1.0" encoding="utf-8"?>
<p:tagLst xmlns:a="http://schemas.openxmlformats.org/drawingml/2006/main" xmlns:r="http://schemas.openxmlformats.org/officeDocument/2006/relationships" xmlns:p="http://schemas.openxmlformats.org/presentationml/2006/main">
  <p:tag name="TIMING" val="|4.5"/>
</p:tagLst>
</file>

<file path=ppt/tags/tag28.xml><?xml version="1.0" encoding="utf-8"?>
<p:tagLst xmlns:a="http://schemas.openxmlformats.org/drawingml/2006/main" xmlns:r="http://schemas.openxmlformats.org/officeDocument/2006/relationships" xmlns:p="http://schemas.openxmlformats.org/presentationml/2006/main">
  <p:tag name="TIMING" val="|4.5"/>
</p:tagLst>
</file>

<file path=ppt/tags/tag29.xml><?xml version="1.0" encoding="utf-8"?>
<p:tagLst xmlns:a="http://schemas.openxmlformats.org/drawingml/2006/main" xmlns:r="http://schemas.openxmlformats.org/officeDocument/2006/relationships" xmlns:p="http://schemas.openxmlformats.org/presentationml/2006/main">
  <p:tag name="TIMING" val="|4.5"/>
</p:tagLst>
</file>

<file path=ppt/tags/tag3.xml><?xml version="1.0" encoding="utf-8"?>
<p:tagLst xmlns:a="http://schemas.openxmlformats.org/drawingml/2006/main" xmlns:r="http://schemas.openxmlformats.org/officeDocument/2006/relationships" xmlns:p="http://schemas.openxmlformats.org/presentationml/2006/main">
  <p:tag name="TIMING" val="|4.5"/>
</p:tagLst>
</file>

<file path=ppt/tags/tag30.xml><?xml version="1.0" encoding="utf-8"?>
<p:tagLst xmlns:a="http://schemas.openxmlformats.org/drawingml/2006/main" xmlns:r="http://schemas.openxmlformats.org/officeDocument/2006/relationships" xmlns:p="http://schemas.openxmlformats.org/presentationml/2006/main">
  <p:tag name="TIMING" val="|4.5"/>
</p:tagLst>
</file>

<file path=ppt/tags/tag31.xml><?xml version="1.0" encoding="utf-8"?>
<p:tagLst xmlns:a="http://schemas.openxmlformats.org/drawingml/2006/main" xmlns:r="http://schemas.openxmlformats.org/officeDocument/2006/relationships" xmlns:p="http://schemas.openxmlformats.org/presentationml/2006/main">
  <p:tag name="TIMING" val="|4.5"/>
</p:tagLst>
</file>

<file path=ppt/tags/tag32.xml><?xml version="1.0" encoding="utf-8"?>
<p:tagLst xmlns:a="http://schemas.openxmlformats.org/drawingml/2006/main" xmlns:r="http://schemas.openxmlformats.org/officeDocument/2006/relationships" xmlns:p="http://schemas.openxmlformats.org/presentationml/2006/main">
  <p:tag name="TIMING" val="|4.5"/>
</p:tagLst>
</file>

<file path=ppt/tags/tag33.xml><?xml version="1.0" encoding="utf-8"?>
<p:tagLst xmlns:a="http://schemas.openxmlformats.org/drawingml/2006/main" xmlns:r="http://schemas.openxmlformats.org/officeDocument/2006/relationships" xmlns:p="http://schemas.openxmlformats.org/presentationml/2006/main">
  <p:tag name="TIMING" val="|4.5"/>
</p:tagLst>
</file>

<file path=ppt/tags/tag34.xml><?xml version="1.0" encoding="utf-8"?>
<p:tagLst xmlns:a="http://schemas.openxmlformats.org/drawingml/2006/main" xmlns:r="http://schemas.openxmlformats.org/officeDocument/2006/relationships" xmlns:p="http://schemas.openxmlformats.org/presentationml/2006/main">
  <p:tag name="TIMING" val="|4.5"/>
</p:tagLst>
</file>

<file path=ppt/tags/tag35.xml><?xml version="1.0" encoding="utf-8"?>
<p:tagLst xmlns:a="http://schemas.openxmlformats.org/drawingml/2006/main" xmlns:r="http://schemas.openxmlformats.org/officeDocument/2006/relationships" xmlns:p="http://schemas.openxmlformats.org/presentationml/2006/main">
  <p:tag name="TIMING" val="|4.5"/>
</p:tagLst>
</file>

<file path=ppt/tags/tag36.xml><?xml version="1.0" encoding="utf-8"?>
<p:tagLst xmlns:a="http://schemas.openxmlformats.org/drawingml/2006/main" xmlns:r="http://schemas.openxmlformats.org/officeDocument/2006/relationships" xmlns:p="http://schemas.openxmlformats.org/presentationml/2006/main">
  <p:tag name="TIMING" val="|4.5"/>
</p:tagLst>
</file>

<file path=ppt/tags/tag37.xml><?xml version="1.0" encoding="utf-8"?>
<p:tagLst xmlns:a="http://schemas.openxmlformats.org/drawingml/2006/main" xmlns:r="http://schemas.openxmlformats.org/officeDocument/2006/relationships" xmlns:p="http://schemas.openxmlformats.org/presentationml/2006/main">
  <p:tag name="TIMING" val="|4.5"/>
</p:tagLst>
</file>

<file path=ppt/tags/tag38.xml><?xml version="1.0" encoding="utf-8"?>
<p:tagLst xmlns:a="http://schemas.openxmlformats.org/drawingml/2006/main" xmlns:r="http://schemas.openxmlformats.org/officeDocument/2006/relationships" xmlns:p="http://schemas.openxmlformats.org/presentationml/2006/main">
  <p:tag name="TIMING" val="|4.5"/>
</p:tagLst>
</file>

<file path=ppt/tags/tag4.xml><?xml version="1.0" encoding="utf-8"?>
<p:tagLst xmlns:a="http://schemas.openxmlformats.org/drawingml/2006/main" xmlns:r="http://schemas.openxmlformats.org/officeDocument/2006/relationships" xmlns:p="http://schemas.openxmlformats.org/presentationml/2006/main">
  <p:tag name="TIMING" val="|4.5"/>
</p:tagLst>
</file>

<file path=ppt/tags/tag5.xml><?xml version="1.0" encoding="utf-8"?>
<p:tagLst xmlns:a="http://schemas.openxmlformats.org/drawingml/2006/main" xmlns:r="http://schemas.openxmlformats.org/officeDocument/2006/relationships" xmlns:p="http://schemas.openxmlformats.org/presentationml/2006/main">
  <p:tag name="TIMING" val="|4.5"/>
</p:tagLst>
</file>

<file path=ppt/tags/tag6.xml><?xml version="1.0" encoding="utf-8"?>
<p:tagLst xmlns:a="http://schemas.openxmlformats.org/drawingml/2006/main" xmlns:r="http://schemas.openxmlformats.org/officeDocument/2006/relationships" xmlns:p="http://schemas.openxmlformats.org/presentationml/2006/main">
  <p:tag name="TIMING" val="|4.5"/>
</p:tagLst>
</file>

<file path=ppt/tags/tag7.xml><?xml version="1.0" encoding="utf-8"?>
<p:tagLst xmlns:a="http://schemas.openxmlformats.org/drawingml/2006/main" xmlns:r="http://schemas.openxmlformats.org/officeDocument/2006/relationships" xmlns:p="http://schemas.openxmlformats.org/presentationml/2006/main">
  <p:tag name="TIMING" val="|4.5"/>
</p:tagLst>
</file>

<file path=ppt/tags/tag8.xml><?xml version="1.0" encoding="utf-8"?>
<p:tagLst xmlns:a="http://schemas.openxmlformats.org/drawingml/2006/main" xmlns:r="http://schemas.openxmlformats.org/officeDocument/2006/relationships" xmlns:p="http://schemas.openxmlformats.org/presentationml/2006/main">
  <p:tag name="TIMING" val="|4.5"/>
</p:tagLst>
</file>

<file path=ppt/tags/tag9.xml><?xml version="1.0" encoding="utf-8"?>
<p:tagLst xmlns:a="http://schemas.openxmlformats.org/drawingml/2006/main" xmlns:r="http://schemas.openxmlformats.org/officeDocument/2006/relationships" xmlns:p="http://schemas.openxmlformats.org/presentationml/2006/main">
  <p:tag name="TIMING" val="|4.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793</TotalTime>
  <Words>1636</Words>
  <Application>Microsoft Office PowerPoint</Application>
  <PresentationFormat>宽屏</PresentationFormat>
  <Paragraphs>262</Paragraphs>
  <Slides>40</Slides>
  <Notes>40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40</vt:i4>
      </vt:variant>
    </vt:vector>
  </HeadingPairs>
  <TitlesOfParts>
    <vt:vector size="48" baseType="lpstr">
      <vt:lpstr>等线</vt:lpstr>
      <vt:lpstr>等线 Light</vt:lpstr>
      <vt:lpstr>黑体</vt:lpstr>
      <vt:lpstr>Arial</vt:lpstr>
      <vt:lpstr>Calibri</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YLJ</dc:creator>
  <cp:lastModifiedBy>NWN</cp:lastModifiedBy>
  <cp:revision>54</cp:revision>
  <dcterms:created xsi:type="dcterms:W3CDTF">2022-07-07T11:31:13Z</dcterms:created>
  <dcterms:modified xsi:type="dcterms:W3CDTF">2022-09-27T01:37:54Z</dcterms:modified>
</cp:coreProperties>
</file>