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7.xml" ContentType="application/vnd.openxmlformats-officedocument.presentationml.tags+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tags/tag22.xml" ContentType="application/vnd.openxmlformats-officedocument.presentationml.tags+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5.xml" ContentType="application/vnd.openxmlformats-officedocument.presentationml.tags+xml"/>
  <Override PartName="/ppt/notesSlides/notesSlide31.xml" ContentType="application/vnd.openxmlformats-officedocument.presentationml.notesSlide+xml"/>
  <Override PartName="/ppt/tags/tag26.xml" ContentType="application/vnd.openxmlformats-officedocument.presentationml.tags+xml"/>
  <Override PartName="/ppt/notesSlides/notesSlide32.xml" ContentType="application/vnd.openxmlformats-officedocument.presentationml.notesSlide+xml"/>
  <Override PartName="/ppt/tags/tag27.xml" ContentType="application/vnd.openxmlformats-officedocument.presentationml.tags+xml"/>
  <Override PartName="/ppt/notesSlides/notesSlide33.xml" ContentType="application/vnd.openxmlformats-officedocument.presentationml.notesSlide+xml"/>
  <Override PartName="/ppt/tags/tag28.xml" ContentType="application/vnd.openxmlformats-officedocument.presentationml.tags+xml"/>
  <Override PartName="/ppt/notesSlides/notesSlide3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9.xml" ContentType="application/vnd.openxmlformats-officedocument.presentationml.tags+xml"/>
  <Override PartName="/ppt/notesSlides/notesSlide3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3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1.xml" ContentType="application/vnd.openxmlformats-officedocument.presentationml.tags+xml"/>
  <Override PartName="/ppt/notesSlides/notesSlide3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35.xml" ContentType="application/vnd.openxmlformats-officedocument.presentationml.tags+xml"/>
  <Override PartName="/ppt/notesSlides/notesSlide44.xml" ContentType="application/vnd.openxmlformats-officedocument.presentationml.notesSlide+xml"/>
  <Override PartName="/ppt/tags/tag36.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37.xml" ContentType="application/vnd.openxmlformats-officedocument.presentationml.tags+xml"/>
  <Override PartName="/ppt/notesSlides/notesSlide47.xml" ContentType="application/vnd.openxmlformats-officedocument.presentationml.notesSlide+xml"/>
  <Override PartName="/ppt/tags/tag38.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39.xml" ContentType="application/vnd.openxmlformats-officedocument.presentationml.tags+xml"/>
  <Override PartName="/ppt/notesSlides/notesSlide50.xml" ContentType="application/vnd.openxmlformats-officedocument.presentationml.notesSlide+xml"/>
  <Override PartName="/ppt/tags/tag40.xml" ContentType="application/vnd.openxmlformats-officedocument.presentationml.tags+xml"/>
  <Override PartName="/ppt/notesSlides/notesSlide5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4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42.xml" ContentType="application/vnd.openxmlformats-officedocument.presentationml.tags+xml"/>
  <Override PartName="/ppt/notesSlides/notesSlide5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43.xml" ContentType="application/vnd.openxmlformats-officedocument.presentationml.tags+xml"/>
  <Override PartName="/ppt/notesSlides/notesSlide5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tags/tag44.xml" ContentType="application/vnd.openxmlformats-officedocument.presentationml.tags+xml"/>
  <Override PartName="/ppt/notesSlides/notesSlide56.xml" ContentType="application/vnd.openxmlformats-officedocument.presentationml.notesSlide+xml"/>
  <Override PartName="/ppt/tags/tag45.xml" ContentType="application/vnd.openxmlformats-officedocument.presentationml.tags+xml"/>
  <Override PartName="/ppt/notesSlides/notesSlide57.xml" ContentType="application/vnd.openxmlformats-officedocument.presentationml.notesSlide+xml"/>
  <Override PartName="/ppt/tags/tag46.xml" ContentType="application/vnd.openxmlformats-officedocument.presentationml.tags+xml"/>
  <Override PartName="/ppt/notesSlides/notesSlide58.xml" ContentType="application/vnd.openxmlformats-officedocument.presentationml.notesSlide+xml"/>
  <Override PartName="/ppt/tags/tag47.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1187" r:id="rId3"/>
    <p:sldId id="1447" r:id="rId4"/>
    <p:sldId id="1284" r:id="rId5"/>
    <p:sldId id="1433" r:id="rId6"/>
    <p:sldId id="1287" r:id="rId7"/>
    <p:sldId id="1142" r:id="rId8"/>
    <p:sldId id="1288" r:id="rId9"/>
    <p:sldId id="1289" r:id="rId10"/>
    <p:sldId id="1290" r:id="rId11"/>
    <p:sldId id="1448" r:id="rId12"/>
    <p:sldId id="1283" r:id="rId13"/>
    <p:sldId id="1291" r:id="rId14"/>
    <p:sldId id="1292" r:id="rId15"/>
    <p:sldId id="1449" r:id="rId16"/>
    <p:sldId id="1293" r:id="rId17"/>
    <p:sldId id="1294" r:id="rId18"/>
    <p:sldId id="1295" r:id="rId19"/>
    <p:sldId id="1296" r:id="rId20"/>
    <p:sldId id="1297" r:id="rId21"/>
    <p:sldId id="1298" r:id="rId22"/>
    <p:sldId id="1299" r:id="rId23"/>
    <p:sldId id="1450" r:id="rId24"/>
    <p:sldId id="1300" r:id="rId25"/>
    <p:sldId id="1301" r:id="rId26"/>
    <p:sldId id="1303" r:id="rId27"/>
    <p:sldId id="1302" r:id="rId28"/>
    <p:sldId id="1304" r:id="rId29"/>
    <p:sldId id="1305" r:id="rId30"/>
    <p:sldId id="1306" r:id="rId31"/>
    <p:sldId id="1307" r:id="rId32"/>
    <p:sldId id="1308" r:id="rId33"/>
    <p:sldId id="1309" r:id="rId34"/>
    <p:sldId id="1434" r:id="rId35"/>
    <p:sldId id="1311" r:id="rId36"/>
    <p:sldId id="1435" r:id="rId37"/>
    <p:sldId id="1451" r:id="rId38"/>
    <p:sldId id="1436" r:id="rId39"/>
    <p:sldId id="1452" r:id="rId40"/>
    <p:sldId id="1437" r:id="rId41"/>
    <p:sldId id="1440" r:id="rId42"/>
    <p:sldId id="1441" r:id="rId43"/>
    <p:sldId id="1453" r:id="rId44"/>
    <p:sldId id="1442" r:id="rId45"/>
    <p:sldId id="1443" r:id="rId46"/>
    <p:sldId id="1454" r:id="rId47"/>
    <p:sldId id="1444" r:id="rId48"/>
    <p:sldId id="1445" r:id="rId49"/>
    <p:sldId id="1455" r:id="rId50"/>
    <p:sldId id="1446" r:id="rId51"/>
    <p:sldId id="1324" r:id="rId52"/>
    <p:sldId id="1325" r:id="rId53"/>
    <p:sldId id="1456" r:id="rId54"/>
    <p:sldId id="1326" r:id="rId55"/>
    <p:sldId id="1327" r:id="rId56"/>
    <p:sldId id="1328" r:id="rId57"/>
    <p:sldId id="1329" r:id="rId58"/>
    <p:sldId id="1330" r:id="rId59"/>
    <p:sldId id="1331" r:id="rId60"/>
    <p:sldId id="362"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C3E6"/>
    <a:srgbClr val="2AA1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0566" autoAdjust="0"/>
  </p:normalViewPr>
  <p:slideViewPr>
    <p:cSldViewPr snapToGrid="0">
      <p:cViewPr varScale="1">
        <p:scale>
          <a:sx n="89" d="100"/>
          <a:sy n="89" d="100"/>
        </p:scale>
        <p:origin x="50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6970FE-BEA6-F248-BA16-6BBFE39827E6}" type="doc">
      <dgm:prSet loTypeId="urn:microsoft.com/office/officeart/2005/8/layout/vProcess5" loCatId="process" qsTypeId="urn:microsoft.com/office/officeart/2005/8/quickstyle/3d2" qsCatId="3D" csTypeId="urn:microsoft.com/office/officeart/2005/8/colors/accent1_2" csCatId="accent1" phldr="1"/>
      <dgm:spPr/>
      <dgm:t>
        <a:bodyPr/>
        <a:lstStyle/>
        <a:p>
          <a:endParaRPr lang="en-US"/>
        </a:p>
      </dgm:t>
    </dgm:pt>
    <dgm:pt modelId="{1EDFE6E1-C82B-DA44-8558-141CD94721DD}">
      <dgm:prSet custT="1"/>
      <dgm:spPr/>
      <dgm:t>
        <a:bodyPr/>
        <a:lstStyle/>
        <a:p>
          <a:pPr rtl="0"/>
          <a:r>
            <a:rPr lang="zh-CN" altLang="en-US" sz="2000" b="1" dirty="0">
              <a:effectLst/>
              <a:latin typeface="华文楷体" panose="02010600040101010101" pitchFamily="2" charset="-122"/>
              <a:ea typeface="华文楷体" panose="02010600040101010101" pitchFamily="2" charset="-122"/>
            </a:rPr>
            <a:t>传播机制包括</a:t>
          </a:r>
          <a:r>
            <a:rPr lang="en-US" sz="2000" b="1" dirty="0">
              <a:effectLst/>
              <a:latin typeface="华文楷体" panose="02010600040101010101" pitchFamily="2" charset="-122"/>
              <a:ea typeface="华文楷体" panose="02010600040101010101" pitchFamily="2" charset="-122"/>
            </a:rPr>
            <a:t>:</a:t>
          </a:r>
          <a:endParaRPr lang="en-US" sz="2000" dirty="0">
            <a:effectLst/>
            <a:latin typeface="华文楷体" panose="02010600040101010101" pitchFamily="2" charset="-122"/>
            <a:ea typeface="华文楷体" panose="02010600040101010101" pitchFamily="2" charset="-122"/>
          </a:endParaRPr>
        </a:p>
      </dgm:t>
    </dgm:pt>
    <dgm:pt modelId="{077E4F26-988C-BE43-91CC-2B922B07C1E8}" type="parTrans" cxnId="{2FAE10F0-8DE3-D64D-B524-542DBEC1E922}">
      <dgm:prSet/>
      <dgm:spPr/>
      <dgm:t>
        <a:bodyPr/>
        <a:lstStyle/>
        <a:p>
          <a:endParaRPr lang="en-US" sz="2000">
            <a:latin typeface="华文楷体" panose="02010600040101010101" pitchFamily="2" charset="-122"/>
            <a:ea typeface="华文楷体" panose="02010600040101010101" pitchFamily="2" charset="-122"/>
          </a:endParaRPr>
        </a:p>
      </dgm:t>
    </dgm:pt>
    <dgm:pt modelId="{432935C9-4A6C-0E41-8E7B-11E9E7A0D455}" type="sibTrans" cxnId="{2FAE10F0-8DE3-D64D-B524-542DBEC1E922}">
      <dgm:prSet custT="1"/>
      <dgm:spPr/>
      <dgm:t>
        <a:bodyPr/>
        <a:lstStyle/>
        <a:p>
          <a:endParaRPr lang="en-US" sz="2800" dirty="0">
            <a:latin typeface="华文楷体" panose="02010600040101010101" pitchFamily="2" charset="-122"/>
            <a:ea typeface="华文楷体" panose="02010600040101010101" pitchFamily="2" charset="-122"/>
          </a:endParaRPr>
        </a:p>
      </dgm:t>
    </dgm:pt>
    <dgm:pt modelId="{A379D6C5-4FB4-E045-A0BF-413B3BA6A84B}">
      <dgm:prSet custT="1"/>
      <dgm:spPr/>
      <dgm:t>
        <a:bodyPr/>
        <a:lstStyle/>
        <a:p>
          <a:pPr rtl="0"/>
          <a:r>
            <a:rPr lang="zh-CN" altLang="en-US" sz="1600" b="1" dirty="0">
              <a:effectLst/>
              <a:latin typeface="华文楷体" panose="02010600040101010101" pitchFamily="2" charset="-122"/>
              <a:ea typeface="华文楷体" panose="02010600040101010101" pitchFamily="2" charset="-122"/>
            </a:rPr>
            <a:t>对现有可执行程序的感染或由病毒翻译并随后传播至其他系统的内容</a:t>
          </a:r>
          <a:endParaRPr lang="en-US" sz="1600" b="1" dirty="0">
            <a:effectLst/>
            <a:latin typeface="华文楷体" panose="02010600040101010101" pitchFamily="2" charset="-122"/>
            <a:ea typeface="华文楷体" panose="02010600040101010101" pitchFamily="2" charset="-122"/>
          </a:endParaRPr>
        </a:p>
      </dgm:t>
    </dgm:pt>
    <dgm:pt modelId="{EEAEA82A-3E0A-B04A-97CE-923CB680A732}" type="parTrans" cxnId="{96C0B9A4-DC40-2145-BB81-659BF3CB032E}">
      <dgm:prSet/>
      <dgm:spPr/>
      <dgm:t>
        <a:bodyPr/>
        <a:lstStyle/>
        <a:p>
          <a:endParaRPr lang="en-US" sz="2000">
            <a:latin typeface="华文楷体" panose="02010600040101010101" pitchFamily="2" charset="-122"/>
            <a:ea typeface="华文楷体" panose="02010600040101010101" pitchFamily="2" charset="-122"/>
          </a:endParaRPr>
        </a:p>
      </dgm:t>
    </dgm:pt>
    <dgm:pt modelId="{0F7C3EB6-65E5-2F4D-9F39-85101018AEB8}" type="sibTrans" cxnId="{96C0B9A4-DC40-2145-BB81-659BF3CB032E}">
      <dgm:prSet/>
      <dgm:spPr/>
      <dgm:t>
        <a:bodyPr/>
        <a:lstStyle/>
        <a:p>
          <a:endParaRPr lang="en-US" sz="2000">
            <a:latin typeface="华文楷体" panose="02010600040101010101" pitchFamily="2" charset="-122"/>
            <a:ea typeface="华文楷体" panose="02010600040101010101" pitchFamily="2" charset="-122"/>
          </a:endParaRPr>
        </a:p>
      </dgm:t>
    </dgm:pt>
    <dgm:pt modelId="{62580E13-8082-9845-BBE4-64BC096116A8}">
      <dgm:prSet custT="1"/>
      <dgm:spPr/>
      <dgm:t>
        <a:bodyPr/>
        <a:lstStyle/>
        <a:p>
          <a:pPr rtl="0"/>
          <a:r>
            <a:rPr lang="zh-CN" altLang="en-US" sz="1600" b="1" dirty="0">
              <a:effectLst/>
              <a:latin typeface="华文楷体" panose="02010600040101010101" pitchFamily="2" charset="-122"/>
              <a:ea typeface="华文楷体" panose="02010600040101010101" pitchFamily="2" charset="-122"/>
            </a:rPr>
            <a:t>利用软件漏洞（无论是从本地发起或借助蠕虫、路过式下载等方式从网络发起</a:t>
          </a:r>
          <a:r>
            <a:rPr lang="en-US" altLang="zh-CN" sz="1600" b="1" dirty="0">
              <a:effectLst/>
              <a:latin typeface="华文楷体" panose="02010600040101010101" pitchFamily="2" charset="-122"/>
              <a:ea typeface="华文楷体" panose="02010600040101010101" pitchFamily="2" charset="-122"/>
            </a:rPr>
            <a:t>)</a:t>
          </a:r>
          <a:r>
            <a:rPr lang="zh-CN" altLang="en-US" sz="1600" b="1" dirty="0">
              <a:effectLst/>
              <a:latin typeface="华文楷体" panose="02010600040101010101" pitchFamily="2" charset="-122"/>
              <a:ea typeface="华文楷体" panose="02010600040101010101" pitchFamily="2" charset="-122"/>
            </a:rPr>
            <a:t>来允许恶意软件自我复制</a:t>
          </a:r>
          <a:endParaRPr lang="en-US" sz="1600" b="1" dirty="0">
            <a:effectLst/>
            <a:latin typeface="华文楷体" panose="02010600040101010101" pitchFamily="2" charset="-122"/>
            <a:ea typeface="华文楷体" panose="02010600040101010101" pitchFamily="2" charset="-122"/>
          </a:endParaRPr>
        </a:p>
      </dgm:t>
    </dgm:pt>
    <dgm:pt modelId="{4DB41095-168E-6E42-9729-6103DF00EE7C}" type="parTrans" cxnId="{2AD88ED0-F963-9D44-9437-877096668BF0}">
      <dgm:prSet/>
      <dgm:spPr/>
      <dgm:t>
        <a:bodyPr/>
        <a:lstStyle/>
        <a:p>
          <a:endParaRPr lang="en-US" sz="2000">
            <a:latin typeface="华文楷体" panose="02010600040101010101" pitchFamily="2" charset="-122"/>
            <a:ea typeface="华文楷体" panose="02010600040101010101" pitchFamily="2" charset="-122"/>
          </a:endParaRPr>
        </a:p>
      </dgm:t>
    </dgm:pt>
    <dgm:pt modelId="{CAD9A498-D150-BC4B-97F6-8E2097A7D6BF}" type="sibTrans" cxnId="{2AD88ED0-F963-9D44-9437-877096668BF0}">
      <dgm:prSet/>
      <dgm:spPr/>
      <dgm:t>
        <a:bodyPr/>
        <a:lstStyle/>
        <a:p>
          <a:endParaRPr lang="en-US" sz="2000">
            <a:latin typeface="华文楷体" panose="02010600040101010101" pitchFamily="2" charset="-122"/>
            <a:ea typeface="华文楷体" panose="02010600040101010101" pitchFamily="2" charset="-122"/>
          </a:endParaRPr>
        </a:p>
      </dgm:t>
    </dgm:pt>
    <dgm:pt modelId="{D19A4C48-1958-C748-B5F6-E379E8FE43B0}">
      <dgm:prSet custT="1"/>
      <dgm:spPr/>
      <dgm:t>
        <a:bodyPr/>
        <a:lstStyle/>
        <a:p>
          <a:pPr rtl="0"/>
          <a:r>
            <a:rPr lang="zh-CN" altLang="en-US" sz="1600" b="1" dirty="0">
              <a:effectLst/>
              <a:latin typeface="华文楷体" panose="02010600040101010101" pitchFamily="2" charset="-122"/>
              <a:ea typeface="华文楷体" panose="02010600040101010101" pitchFamily="2" charset="-122"/>
            </a:rPr>
            <a:t>借助社会工程学方法说服用户绕过安全机制来安装木马或响应网络钓鱼</a:t>
          </a:r>
          <a:endParaRPr lang="en-US" sz="1600" b="1" dirty="0">
            <a:effectLst/>
            <a:latin typeface="华文楷体" panose="02010600040101010101" pitchFamily="2" charset="-122"/>
            <a:ea typeface="华文楷体" panose="02010600040101010101" pitchFamily="2" charset="-122"/>
          </a:endParaRPr>
        </a:p>
      </dgm:t>
    </dgm:pt>
    <dgm:pt modelId="{193F9AD7-7E61-4745-BD45-E1D801462CFA}" type="parTrans" cxnId="{124EB415-17C5-244E-8912-E3F6640C0283}">
      <dgm:prSet/>
      <dgm:spPr/>
      <dgm:t>
        <a:bodyPr/>
        <a:lstStyle/>
        <a:p>
          <a:endParaRPr lang="en-US" sz="2000">
            <a:latin typeface="华文楷体" panose="02010600040101010101" pitchFamily="2" charset="-122"/>
            <a:ea typeface="华文楷体" panose="02010600040101010101" pitchFamily="2" charset="-122"/>
          </a:endParaRPr>
        </a:p>
      </dgm:t>
    </dgm:pt>
    <dgm:pt modelId="{381542CA-3714-564E-84B5-034664C4A52E}" type="sibTrans" cxnId="{124EB415-17C5-244E-8912-E3F6640C0283}">
      <dgm:prSet/>
      <dgm:spPr/>
      <dgm:t>
        <a:bodyPr/>
        <a:lstStyle/>
        <a:p>
          <a:endParaRPr lang="en-US" sz="2000">
            <a:latin typeface="华文楷体" panose="02010600040101010101" pitchFamily="2" charset="-122"/>
            <a:ea typeface="华文楷体" panose="02010600040101010101" pitchFamily="2" charset="-122"/>
          </a:endParaRPr>
        </a:p>
      </dgm:t>
    </dgm:pt>
    <dgm:pt modelId="{61ED182A-5E66-274B-971F-81E8FD5AA91B}">
      <dgm:prSet custT="1"/>
      <dgm:spPr/>
      <dgm:t>
        <a:bodyPr/>
        <a:lstStyle/>
        <a:p>
          <a:pPr rtl="0"/>
          <a:r>
            <a:rPr lang="zh-CN" altLang="en-US" sz="2000" b="1" dirty="0">
              <a:latin typeface="华文楷体" panose="02010600040101010101" pitchFamily="2" charset="-122"/>
              <a:ea typeface="华文楷体" panose="02010600040101010101" pitchFamily="2" charset="-122"/>
            </a:rPr>
            <a:t>恶意软件一旦到达目标系统，其将表现出的有效载荷的行为可能包括</a:t>
          </a:r>
          <a:r>
            <a:rPr lang="en-US" sz="2000" b="1" dirty="0">
              <a:latin typeface="华文楷体" panose="02010600040101010101" pitchFamily="2" charset="-122"/>
              <a:ea typeface="华文楷体" panose="02010600040101010101" pitchFamily="2" charset="-122"/>
            </a:rPr>
            <a:t>:</a:t>
          </a:r>
          <a:endParaRPr lang="en-US" sz="2000" dirty="0">
            <a:latin typeface="华文楷体" panose="02010600040101010101" pitchFamily="2" charset="-122"/>
            <a:ea typeface="华文楷体" panose="02010600040101010101" pitchFamily="2" charset="-122"/>
          </a:endParaRPr>
        </a:p>
      </dgm:t>
    </dgm:pt>
    <dgm:pt modelId="{37742A7C-F950-374D-A723-5537754B3A28}" type="parTrans" cxnId="{1AA66256-9115-C646-B2BE-4A3AD63F7AF9}">
      <dgm:prSet/>
      <dgm:spPr/>
      <dgm:t>
        <a:bodyPr/>
        <a:lstStyle/>
        <a:p>
          <a:endParaRPr lang="en-US" sz="2000">
            <a:latin typeface="华文楷体" panose="02010600040101010101" pitchFamily="2" charset="-122"/>
            <a:ea typeface="华文楷体" panose="02010600040101010101" pitchFamily="2" charset="-122"/>
          </a:endParaRPr>
        </a:p>
      </dgm:t>
    </dgm:pt>
    <dgm:pt modelId="{A0DDDB96-9854-6646-82B3-B221ACE3196E}" type="sibTrans" cxnId="{1AA66256-9115-C646-B2BE-4A3AD63F7AF9}">
      <dgm:prSet/>
      <dgm:spPr/>
      <dgm:t>
        <a:bodyPr/>
        <a:lstStyle/>
        <a:p>
          <a:endParaRPr lang="en-US" sz="2000">
            <a:latin typeface="华文楷体" panose="02010600040101010101" pitchFamily="2" charset="-122"/>
            <a:ea typeface="华文楷体" panose="02010600040101010101" pitchFamily="2" charset="-122"/>
          </a:endParaRPr>
        </a:p>
      </dgm:t>
    </dgm:pt>
    <dgm:pt modelId="{C2E171B6-4103-0E4D-AB52-97DBE2C72340}">
      <dgm:prSet custT="1"/>
      <dgm:spPr/>
      <dgm:t>
        <a:bodyPr/>
        <a:lstStyle/>
        <a:p>
          <a:pPr rtl="0"/>
          <a:r>
            <a:rPr lang="zh-CN" altLang="en-US" sz="1600" b="1">
              <a:latin typeface="华文楷体" panose="02010600040101010101" pitchFamily="2" charset="-122"/>
              <a:ea typeface="华文楷体" panose="02010600040101010101" pitchFamily="2" charset="-122"/>
            </a:rPr>
            <a:t>污染系统或数据文件</a:t>
          </a:r>
          <a:endParaRPr lang="en-US" sz="1600" b="1" dirty="0">
            <a:latin typeface="华文楷体" panose="02010600040101010101" pitchFamily="2" charset="-122"/>
            <a:ea typeface="华文楷体" panose="02010600040101010101" pitchFamily="2" charset="-122"/>
          </a:endParaRPr>
        </a:p>
      </dgm:t>
    </dgm:pt>
    <dgm:pt modelId="{D575A17A-7D62-914F-AD53-5A382A299105}" type="parTrans" cxnId="{D9045417-12B5-D24D-9220-C4400CB86966}">
      <dgm:prSet/>
      <dgm:spPr/>
      <dgm:t>
        <a:bodyPr/>
        <a:lstStyle/>
        <a:p>
          <a:endParaRPr lang="en-US" sz="2000">
            <a:latin typeface="华文楷体" panose="02010600040101010101" pitchFamily="2" charset="-122"/>
            <a:ea typeface="华文楷体" panose="02010600040101010101" pitchFamily="2" charset="-122"/>
          </a:endParaRPr>
        </a:p>
      </dgm:t>
    </dgm:pt>
    <dgm:pt modelId="{E5560B31-A47C-D845-B44F-5A2373E01543}" type="sibTrans" cxnId="{D9045417-12B5-D24D-9220-C4400CB86966}">
      <dgm:prSet/>
      <dgm:spPr/>
      <dgm:t>
        <a:bodyPr/>
        <a:lstStyle/>
        <a:p>
          <a:endParaRPr lang="en-US" sz="2000">
            <a:latin typeface="华文楷体" panose="02010600040101010101" pitchFamily="2" charset="-122"/>
            <a:ea typeface="华文楷体" panose="02010600040101010101" pitchFamily="2" charset="-122"/>
          </a:endParaRPr>
        </a:p>
      </dgm:t>
    </dgm:pt>
    <dgm:pt modelId="{E0D34040-2831-B841-8EF4-098CFD41F62B}">
      <dgm:prSet custT="1"/>
      <dgm:spPr/>
      <dgm:t>
        <a:bodyPr/>
        <a:lstStyle/>
        <a:p>
          <a:pPr rtl="0"/>
          <a:r>
            <a:rPr lang="zh-CN" altLang="en-US" sz="1600" b="1" dirty="0">
              <a:latin typeface="华文楷体" panose="02010600040101010101" pitchFamily="2" charset="-122"/>
              <a:ea typeface="华文楷体" panose="02010600040101010101" pitchFamily="2" charset="-122"/>
            </a:rPr>
            <a:t>窃取服务使系统成为僵尸网络中的一个僵尸代理</a:t>
          </a:r>
          <a:endParaRPr lang="en-US" sz="1600" b="1" dirty="0">
            <a:latin typeface="华文楷体" panose="02010600040101010101" pitchFamily="2" charset="-122"/>
            <a:ea typeface="华文楷体" panose="02010600040101010101" pitchFamily="2" charset="-122"/>
          </a:endParaRPr>
        </a:p>
      </dgm:t>
    </dgm:pt>
    <dgm:pt modelId="{36F1641F-23C7-C744-826D-825D0F0AF724}" type="parTrans" cxnId="{F24A7C33-4474-EF4C-B5E8-20B734E59B32}">
      <dgm:prSet/>
      <dgm:spPr/>
      <dgm:t>
        <a:bodyPr/>
        <a:lstStyle/>
        <a:p>
          <a:endParaRPr lang="en-US" sz="2000">
            <a:latin typeface="华文楷体" panose="02010600040101010101" pitchFamily="2" charset="-122"/>
            <a:ea typeface="华文楷体" panose="02010600040101010101" pitchFamily="2" charset="-122"/>
          </a:endParaRPr>
        </a:p>
      </dgm:t>
    </dgm:pt>
    <dgm:pt modelId="{E1ACE018-B5EC-FB4E-9519-C17F71B4BA52}" type="sibTrans" cxnId="{F24A7C33-4474-EF4C-B5E8-20B734E59B32}">
      <dgm:prSet/>
      <dgm:spPr/>
      <dgm:t>
        <a:bodyPr/>
        <a:lstStyle/>
        <a:p>
          <a:endParaRPr lang="en-US" sz="2000">
            <a:latin typeface="华文楷体" panose="02010600040101010101" pitchFamily="2" charset="-122"/>
            <a:ea typeface="华文楷体" panose="02010600040101010101" pitchFamily="2" charset="-122"/>
          </a:endParaRPr>
        </a:p>
      </dgm:t>
    </dgm:pt>
    <dgm:pt modelId="{9DDCB9DE-A9A0-9645-A82A-E5029ECAE440}">
      <dgm:prSet custT="1"/>
      <dgm:spPr/>
      <dgm:t>
        <a:bodyPr/>
        <a:lstStyle/>
        <a:p>
          <a:pPr rtl="0"/>
          <a:r>
            <a:rPr lang="zh-CN" altLang="en-US" sz="1600" b="1" dirty="0">
              <a:latin typeface="华文楷体" panose="02010600040101010101" pitchFamily="2" charset="-122"/>
              <a:ea typeface="华文楷体" panose="02010600040101010101" pitchFamily="2" charset="-122"/>
            </a:rPr>
            <a:t>窃取系统信息，特别是登录口令和通过键盘记录器或间谍软件获取的隐私信息</a:t>
          </a:r>
          <a:endParaRPr lang="en-US" sz="1600" b="1" dirty="0">
            <a:latin typeface="华文楷体" panose="02010600040101010101" pitchFamily="2" charset="-122"/>
            <a:ea typeface="华文楷体" panose="02010600040101010101" pitchFamily="2" charset="-122"/>
          </a:endParaRPr>
        </a:p>
      </dgm:t>
    </dgm:pt>
    <dgm:pt modelId="{5D9EA9D2-A37E-5846-9D40-3B01CCA60CBB}" type="parTrans" cxnId="{AB1D9165-FE8D-4343-9D41-8074F2314D3F}">
      <dgm:prSet/>
      <dgm:spPr/>
      <dgm:t>
        <a:bodyPr/>
        <a:lstStyle/>
        <a:p>
          <a:endParaRPr lang="en-US" sz="2000">
            <a:latin typeface="华文楷体" panose="02010600040101010101" pitchFamily="2" charset="-122"/>
            <a:ea typeface="华文楷体" panose="02010600040101010101" pitchFamily="2" charset="-122"/>
          </a:endParaRPr>
        </a:p>
      </dgm:t>
    </dgm:pt>
    <dgm:pt modelId="{294A1236-B1D9-8444-B74A-75AEEE2C100D}" type="sibTrans" cxnId="{AB1D9165-FE8D-4343-9D41-8074F2314D3F}">
      <dgm:prSet/>
      <dgm:spPr/>
      <dgm:t>
        <a:bodyPr/>
        <a:lstStyle/>
        <a:p>
          <a:endParaRPr lang="en-US" sz="2000">
            <a:latin typeface="华文楷体" panose="02010600040101010101" pitchFamily="2" charset="-122"/>
            <a:ea typeface="华文楷体" panose="02010600040101010101" pitchFamily="2" charset="-122"/>
          </a:endParaRPr>
        </a:p>
      </dgm:t>
    </dgm:pt>
    <dgm:pt modelId="{B878E496-25E1-4C4D-A8DB-898AC4514AEE}">
      <dgm:prSet custT="1"/>
      <dgm:spPr/>
      <dgm:t>
        <a:bodyPr/>
        <a:lstStyle/>
        <a:p>
          <a:pPr rtl="0"/>
          <a:r>
            <a:rPr lang="zh-CN" altLang="en-US" sz="1600" b="1" dirty="0">
              <a:latin typeface="华文楷体" panose="02010600040101010101" pitchFamily="2" charset="-122"/>
              <a:ea typeface="华文楷体" panose="02010600040101010101" pitchFamily="2" charset="-122"/>
            </a:rPr>
            <a:t>隐蔽恶意软件的存在以防止其被系统检测和锁定</a:t>
          </a:r>
          <a:endParaRPr lang="en-US" sz="1600" b="1" dirty="0">
            <a:latin typeface="华文楷体" panose="02010600040101010101" pitchFamily="2" charset="-122"/>
            <a:ea typeface="华文楷体" panose="02010600040101010101" pitchFamily="2" charset="-122"/>
          </a:endParaRPr>
        </a:p>
      </dgm:t>
    </dgm:pt>
    <dgm:pt modelId="{2C62600F-D821-084F-9103-A1BE038C768C}" type="parTrans" cxnId="{B9868EF3-4453-B448-B3DB-B7E61AD8AB0F}">
      <dgm:prSet/>
      <dgm:spPr/>
      <dgm:t>
        <a:bodyPr/>
        <a:lstStyle/>
        <a:p>
          <a:endParaRPr lang="en-US" sz="2000">
            <a:latin typeface="华文楷体" panose="02010600040101010101" pitchFamily="2" charset="-122"/>
            <a:ea typeface="华文楷体" panose="02010600040101010101" pitchFamily="2" charset="-122"/>
          </a:endParaRPr>
        </a:p>
      </dgm:t>
    </dgm:pt>
    <dgm:pt modelId="{038FB402-4BF5-1A40-ABAA-B8CA9B371B1C}" type="sibTrans" cxnId="{B9868EF3-4453-B448-B3DB-B7E61AD8AB0F}">
      <dgm:prSet/>
      <dgm:spPr/>
      <dgm:t>
        <a:bodyPr/>
        <a:lstStyle/>
        <a:p>
          <a:endParaRPr lang="en-US" sz="2000">
            <a:latin typeface="华文楷体" panose="02010600040101010101" pitchFamily="2" charset="-122"/>
            <a:ea typeface="华文楷体" panose="02010600040101010101" pitchFamily="2" charset="-122"/>
          </a:endParaRPr>
        </a:p>
      </dgm:t>
    </dgm:pt>
    <dgm:pt modelId="{C8B8AFBD-627E-A44A-99BD-BBE9A4D09CFE}" type="pres">
      <dgm:prSet presAssocID="{066970FE-BEA6-F248-BA16-6BBFE39827E6}" presName="outerComposite" presStyleCnt="0">
        <dgm:presLayoutVars>
          <dgm:chMax val="5"/>
          <dgm:dir/>
          <dgm:resizeHandles val="exact"/>
        </dgm:presLayoutVars>
      </dgm:prSet>
      <dgm:spPr/>
    </dgm:pt>
    <dgm:pt modelId="{0C47146B-704F-9642-9300-69D6D6CBD721}" type="pres">
      <dgm:prSet presAssocID="{066970FE-BEA6-F248-BA16-6BBFE39827E6}" presName="dummyMaxCanvas" presStyleCnt="0">
        <dgm:presLayoutVars/>
      </dgm:prSet>
      <dgm:spPr/>
    </dgm:pt>
    <dgm:pt modelId="{FC5FD0E3-FBE9-BB4E-B9F2-7CFB5CE96A87}" type="pres">
      <dgm:prSet presAssocID="{066970FE-BEA6-F248-BA16-6BBFE39827E6}" presName="TwoNodes_1" presStyleLbl="node1" presStyleIdx="0" presStyleCnt="2">
        <dgm:presLayoutVars>
          <dgm:bulletEnabled val="1"/>
        </dgm:presLayoutVars>
      </dgm:prSet>
      <dgm:spPr/>
    </dgm:pt>
    <dgm:pt modelId="{3ECACCE1-EF07-354C-99D4-063260E87601}" type="pres">
      <dgm:prSet presAssocID="{066970FE-BEA6-F248-BA16-6BBFE39827E6}" presName="TwoNodes_2" presStyleLbl="node1" presStyleIdx="1" presStyleCnt="2" custScaleX="117647">
        <dgm:presLayoutVars>
          <dgm:bulletEnabled val="1"/>
        </dgm:presLayoutVars>
      </dgm:prSet>
      <dgm:spPr/>
    </dgm:pt>
    <dgm:pt modelId="{4536DF15-D0CA-DF4B-8A6D-36DEA7155168}" type="pres">
      <dgm:prSet presAssocID="{066970FE-BEA6-F248-BA16-6BBFE39827E6}" presName="TwoConn_1-2" presStyleLbl="fgAccFollowNode1" presStyleIdx="0" presStyleCnt="1" custScaleX="19835" custScaleY="35367">
        <dgm:presLayoutVars>
          <dgm:bulletEnabled val="1"/>
        </dgm:presLayoutVars>
      </dgm:prSet>
      <dgm:spPr/>
    </dgm:pt>
    <dgm:pt modelId="{96EA7B3F-A704-2548-8220-860DDE530FE5}" type="pres">
      <dgm:prSet presAssocID="{066970FE-BEA6-F248-BA16-6BBFE39827E6}" presName="TwoNodes_1_text" presStyleLbl="node1" presStyleIdx="1" presStyleCnt="2">
        <dgm:presLayoutVars>
          <dgm:bulletEnabled val="1"/>
        </dgm:presLayoutVars>
      </dgm:prSet>
      <dgm:spPr/>
    </dgm:pt>
    <dgm:pt modelId="{7E7F809E-FA9A-C243-9443-B64EC18E4E96}" type="pres">
      <dgm:prSet presAssocID="{066970FE-BEA6-F248-BA16-6BBFE39827E6}" presName="TwoNodes_2_text" presStyleLbl="node1" presStyleIdx="1" presStyleCnt="2">
        <dgm:presLayoutVars>
          <dgm:bulletEnabled val="1"/>
        </dgm:presLayoutVars>
      </dgm:prSet>
      <dgm:spPr/>
    </dgm:pt>
  </dgm:ptLst>
  <dgm:cxnLst>
    <dgm:cxn modelId="{DCDE7B08-6686-1946-BC3B-D1DE2CD5EEC7}" type="presOf" srcId="{61ED182A-5E66-274B-971F-81E8FD5AA91B}" destId="{7E7F809E-FA9A-C243-9443-B64EC18E4E96}" srcOrd="1" destOrd="0" presId="urn:microsoft.com/office/officeart/2005/8/layout/vProcess5"/>
    <dgm:cxn modelId="{65154C14-C1C3-934B-B2F8-917D7879B7BE}" type="presOf" srcId="{9DDCB9DE-A9A0-9645-A82A-E5029ECAE440}" destId="{7E7F809E-FA9A-C243-9443-B64EC18E4E96}" srcOrd="1" destOrd="3" presId="urn:microsoft.com/office/officeart/2005/8/layout/vProcess5"/>
    <dgm:cxn modelId="{124EB415-17C5-244E-8912-E3F6640C0283}" srcId="{1EDFE6E1-C82B-DA44-8558-141CD94721DD}" destId="{D19A4C48-1958-C748-B5F6-E379E8FE43B0}" srcOrd="2" destOrd="0" parTransId="{193F9AD7-7E61-4745-BD45-E1D801462CFA}" sibTransId="{381542CA-3714-564E-84B5-034664C4A52E}"/>
    <dgm:cxn modelId="{D9045417-12B5-D24D-9220-C4400CB86966}" srcId="{61ED182A-5E66-274B-971F-81E8FD5AA91B}" destId="{C2E171B6-4103-0E4D-AB52-97DBE2C72340}" srcOrd="0" destOrd="0" parTransId="{D575A17A-7D62-914F-AD53-5A382A299105}" sibTransId="{E5560B31-A47C-D845-B44F-5A2373E01543}"/>
    <dgm:cxn modelId="{1AE18E1B-58EF-C040-A8D3-8D6FB5F53CFF}" type="presOf" srcId="{E0D34040-2831-B841-8EF4-098CFD41F62B}" destId="{7E7F809E-FA9A-C243-9443-B64EC18E4E96}" srcOrd="1" destOrd="2" presId="urn:microsoft.com/office/officeart/2005/8/layout/vProcess5"/>
    <dgm:cxn modelId="{A8EB9E1D-A895-DF40-9915-410EE883C82A}" type="presOf" srcId="{066970FE-BEA6-F248-BA16-6BBFE39827E6}" destId="{C8B8AFBD-627E-A44A-99BD-BBE9A4D09CFE}" srcOrd="0" destOrd="0" presId="urn:microsoft.com/office/officeart/2005/8/layout/vProcess5"/>
    <dgm:cxn modelId="{79757A2D-BAF6-514E-AAF6-C535E59A776F}" type="presOf" srcId="{B878E496-25E1-4C4D-A8DB-898AC4514AEE}" destId="{3ECACCE1-EF07-354C-99D4-063260E87601}" srcOrd="0" destOrd="4" presId="urn:microsoft.com/office/officeart/2005/8/layout/vProcess5"/>
    <dgm:cxn modelId="{F24A7C33-4474-EF4C-B5E8-20B734E59B32}" srcId="{61ED182A-5E66-274B-971F-81E8FD5AA91B}" destId="{E0D34040-2831-B841-8EF4-098CFD41F62B}" srcOrd="1" destOrd="0" parTransId="{36F1641F-23C7-C744-826D-825D0F0AF724}" sibTransId="{E1ACE018-B5EC-FB4E-9519-C17F71B4BA52}"/>
    <dgm:cxn modelId="{F8616244-64B5-854B-A8E7-3A19587E410D}" type="presOf" srcId="{C2E171B6-4103-0E4D-AB52-97DBE2C72340}" destId="{3ECACCE1-EF07-354C-99D4-063260E87601}" srcOrd="0" destOrd="1" presId="urn:microsoft.com/office/officeart/2005/8/layout/vProcess5"/>
    <dgm:cxn modelId="{AB1D9165-FE8D-4343-9D41-8074F2314D3F}" srcId="{61ED182A-5E66-274B-971F-81E8FD5AA91B}" destId="{9DDCB9DE-A9A0-9645-A82A-E5029ECAE440}" srcOrd="2" destOrd="0" parTransId="{5D9EA9D2-A37E-5846-9D40-3B01CCA60CBB}" sibTransId="{294A1236-B1D9-8444-B74A-75AEEE2C100D}"/>
    <dgm:cxn modelId="{2110D174-5622-2041-B056-7B3C71290130}" type="presOf" srcId="{61ED182A-5E66-274B-971F-81E8FD5AA91B}" destId="{3ECACCE1-EF07-354C-99D4-063260E87601}" srcOrd="0" destOrd="0" presId="urn:microsoft.com/office/officeart/2005/8/layout/vProcess5"/>
    <dgm:cxn modelId="{1AA66256-9115-C646-B2BE-4A3AD63F7AF9}" srcId="{066970FE-BEA6-F248-BA16-6BBFE39827E6}" destId="{61ED182A-5E66-274B-971F-81E8FD5AA91B}" srcOrd="1" destOrd="0" parTransId="{37742A7C-F950-374D-A723-5537754B3A28}" sibTransId="{A0DDDB96-9854-6646-82B3-B221ACE3196E}"/>
    <dgm:cxn modelId="{8B551158-FDA8-DF4B-A203-DE7684C4832E}" type="presOf" srcId="{D19A4C48-1958-C748-B5F6-E379E8FE43B0}" destId="{96EA7B3F-A704-2548-8220-860DDE530FE5}" srcOrd="1" destOrd="3" presId="urn:microsoft.com/office/officeart/2005/8/layout/vProcess5"/>
    <dgm:cxn modelId="{5BC8FE7B-FBAB-DB42-807A-7D9BAA6E209C}" type="presOf" srcId="{9DDCB9DE-A9A0-9645-A82A-E5029ECAE440}" destId="{3ECACCE1-EF07-354C-99D4-063260E87601}" srcOrd="0" destOrd="3" presId="urn:microsoft.com/office/officeart/2005/8/layout/vProcess5"/>
    <dgm:cxn modelId="{5965AE87-0FB4-EA44-B5CA-1AD1FC3CA533}" type="presOf" srcId="{E0D34040-2831-B841-8EF4-098CFD41F62B}" destId="{3ECACCE1-EF07-354C-99D4-063260E87601}" srcOrd="0" destOrd="2" presId="urn:microsoft.com/office/officeart/2005/8/layout/vProcess5"/>
    <dgm:cxn modelId="{C39CD192-9BA8-3746-81B4-488D7C8A80BB}" type="presOf" srcId="{D19A4C48-1958-C748-B5F6-E379E8FE43B0}" destId="{FC5FD0E3-FBE9-BB4E-B9F2-7CFB5CE96A87}" srcOrd="0" destOrd="3" presId="urn:microsoft.com/office/officeart/2005/8/layout/vProcess5"/>
    <dgm:cxn modelId="{96C0B9A4-DC40-2145-BB81-659BF3CB032E}" srcId="{1EDFE6E1-C82B-DA44-8558-141CD94721DD}" destId="{A379D6C5-4FB4-E045-A0BF-413B3BA6A84B}" srcOrd="0" destOrd="0" parTransId="{EEAEA82A-3E0A-B04A-97CE-923CB680A732}" sibTransId="{0F7C3EB6-65E5-2F4D-9F39-85101018AEB8}"/>
    <dgm:cxn modelId="{626179AE-2A7E-7545-94CA-CC1319940A12}" type="presOf" srcId="{A379D6C5-4FB4-E045-A0BF-413B3BA6A84B}" destId="{96EA7B3F-A704-2548-8220-860DDE530FE5}" srcOrd="1" destOrd="1" presId="urn:microsoft.com/office/officeart/2005/8/layout/vProcess5"/>
    <dgm:cxn modelId="{679019B7-AB10-AC49-9F70-C589CED0585E}" type="presOf" srcId="{432935C9-4A6C-0E41-8E7B-11E9E7A0D455}" destId="{4536DF15-D0CA-DF4B-8A6D-36DEA7155168}" srcOrd="0" destOrd="0" presId="urn:microsoft.com/office/officeart/2005/8/layout/vProcess5"/>
    <dgm:cxn modelId="{6A220AC6-D7A0-8241-A418-DDD05CE8A7BD}" type="presOf" srcId="{B878E496-25E1-4C4D-A8DB-898AC4514AEE}" destId="{7E7F809E-FA9A-C243-9443-B64EC18E4E96}" srcOrd="1" destOrd="4" presId="urn:microsoft.com/office/officeart/2005/8/layout/vProcess5"/>
    <dgm:cxn modelId="{2AD88ED0-F963-9D44-9437-877096668BF0}" srcId="{1EDFE6E1-C82B-DA44-8558-141CD94721DD}" destId="{62580E13-8082-9845-BBE4-64BC096116A8}" srcOrd="1" destOrd="0" parTransId="{4DB41095-168E-6E42-9729-6103DF00EE7C}" sibTransId="{CAD9A498-D150-BC4B-97F6-8E2097A7D6BF}"/>
    <dgm:cxn modelId="{9F3DBCDB-0EE5-9F40-A3AA-EB2EF20AE738}" type="presOf" srcId="{1EDFE6E1-C82B-DA44-8558-141CD94721DD}" destId="{96EA7B3F-A704-2548-8220-860DDE530FE5}" srcOrd="1" destOrd="0" presId="urn:microsoft.com/office/officeart/2005/8/layout/vProcess5"/>
    <dgm:cxn modelId="{40C7B5E2-E133-A640-87CA-3B650228F9D7}" type="presOf" srcId="{62580E13-8082-9845-BBE4-64BC096116A8}" destId="{96EA7B3F-A704-2548-8220-860DDE530FE5}" srcOrd="1" destOrd="2" presId="urn:microsoft.com/office/officeart/2005/8/layout/vProcess5"/>
    <dgm:cxn modelId="{2FAE10F0-8DE3-D64D-B524-542DBEC1E922}" srcId="{066970FE-BEA6-F248-BA16-6BBFE39827E6}" destId="{1EDFE6E1-C82B-DA44-8558-141CD94721DD}" srcOrd="0" destOrd="0" parTransId="{077E4F26-988C-BE43-91CC-2B922B07C1E8}" sibTransId="{432935C9-4A6C-0E41-8E7B-11E9E7A0D455}"/>
    <dgm:cxn modelId="{47A756F0-08EF-3847-BDCC-773A48053CC2}" type="presOf" srcId="{A379D6C5-4FB4-E045-A0BF-413B3BA6A84B}" destId="{FC5FD0E3-FBE9-BB4E-B9F2-7CFB5CE96A87}" srcOrd="0" destOrd="1" presId="urn:microsoft.com/office/officeart/2005/8/layout/vProcess5"/>
    <dgm:cxn modelId="{296BE4F0-8860-AD4D-9E34-C36FE15BA066}" type="presOf" srcId="{1EDFE6E1-C82B-DA44-8558-141CD94721DD}" destId="{FC5FD0E3-FBE9-BB4E-B9F2-7CFB5CE96A87}" srcOrd="0" destOrd="0" presId="urn:microsoft.com/office/officeart/2005/8/layout/vProcess5"/>
    <dgm:cxn modelId="{6A028CF3-70A4-8B44-AE04-AD8B9750DF83}" type="presOf" srcId="{62580E13-8082-9845-BBE4-64BC096116A8}" destId="{FC5FD0E3-FBE9-BB4E-B9F2-7CFB5CE96A87}" srcOrd="0" destOrd="2" presId="urn:microsoft.com/office/officeart/2005/8/layout/vProcess5"/>
    <dgm:cxn modelId="{B9868EF3-4453-B448-B3DB-B7E61AD8AB0F}" srcId="{61ED182A-5E66-274B-971F-81E8FD5AA91B}" destId="{B878E496-25E1-4C4D-A8DB-898AC4514AEE}" srcOrd="3" destOrd="0" parTransId="{2C62600F-D821-084F-9103-A1BE038C768C}" sibTransId="{038FB402-4BF5-1A40-ABAA-B8CA9B371B1C}"/>
    <dgm:cxn modelId="{7C0740FD-AB1A-B94F-995A-11C57064B85E}" type="presOf" srcId="{C2E171B6-4103-0E4D-AB52-97DBE2C72340}" destId="{7E7F809E-FA9A-C243-9443-B64EC18E4E96}" srcOrd="1" destOrd="1" presId="urn:microsoft.com/office/officeart/2005/8/layout/vProcess5"/>
    <dgm:cxn modelId="{AE4EA77B-26BA-A440-AC56-E1FEE844F828}" type="presParOf" srcId="{C8B8AFBD-627E-A44A-99BD-BBE9A4D09CFE}" destId="{0C47146B-704F-9642-9300-69D6D6CBD721}" srcOrd="0" destOrd="0" presId="urn:microsoft.com/office/officeart/2005/8/layout/vProcess5"/>
    <dgm:cxn modelId="{C54D5622-C185-9941-9167-7F35FF9FC6A2}" type="presParOf" srcId="{C8B8AFBD-627E-A44A-99BD-BBE9A4D09CFE}" destId="{FC5FD0E3-FBE9-BB4E-B9F2-7CFB5CE96A87}" srcOrd="1" destOrd="0" presId="urn:microsoft.com/office/officeart/2005/8/layout/vProcess5"/>
    <dgm:cxn modelId="{DA969CC7-6041-DF4E-8912-27399E10FCB4}" type="presParOf" srcId="{C8B8AFBD-627E-A44A-99BD-BBE9A4D09CFE}" destId="{3ECACCE1-EF07-354C-99D4-063260E87601}" srcOrd="2" destOrd="0" presId="urn:microsoft.com/office/officeart/2005/8/layout/vProcess5"/>
    <dgm:cxn modelId="{3D90427C-EEA1-0F4C-9AE8-36050F218436}" type="presParOf" srcId="{C8B8AFBD-627E-A44A-99BD-BBE9A4D09CFE}" destId="{4536DF15-D0CA-DF4B-8A6D-36DEA7155168}" srcOrd="3" destOrd="0" presId="urn:microsoft.com/office/officeart/2005/8/layout/vProcess5"/>
    <dgm:cxn modelId="{7967F6D5-6CD9-CD46-A631-8D424D396BC6}" type="presParOf" srcId="{C8B8AFBD-627E-A44A-99BD-BBE9A4D09CFE}" destId="{96EA7B3F-A704-2548-8220-860DDE530FE5}" srcOrd="4" destOrd="0" presId="urn:microsoft.com/office/officeart/2005/8/layout/vProcess5"/>
    <dgm:cxn modelId="{443779EF-5EC6-1D4B-941C-277A7ACDE4AD}" type="presParOf" srcId="{C8B8AFBD-627E-A44A-99BD-BBE9A4D09CFE}" destId="{7E7F809E-FA9A-C243-9443-B64EC18E4E96}" srcOrd="5"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4F9867-C69E-6B42-A699-09B0263AEE8C}"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US"/>
        </a:p>
      </dgm:t>
    </dgm:pt>
    <dgm:pt modelId="{B1A3C26D-5433-3643-B410-DA3DE9FA397D}">
      <dgm:prSet/>
      <dgm:spPr/>
      <dgm:t>
        <a:bodyPr/>
        <a:lstStyle/>
        <a:p>
          <a:pPr rtl="0"/>
          <a:r>
            <a:rPr lang="zh-CN" altLang="en-US" b="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通过</a:t>
          </a:r>
          <a:r>
            <a:rPr lang="en-US" altLang="zh-CN" b="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b="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站点部署恶意软件的技术，该技术不会真正损害</a:t>
          </a:r>
          <a:r>
            <a:rPr lang="en-US" altLang="zh-CN" b="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b="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站点</a:t>
          </a:r>
          <a:endParaRPr lang="en-US" b="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75B5DF45-DBB2-A947-A05E-2C2562E713A1}" type="parTrans" cxnId="{0B50339D-5C3F-C84A-B205-61E8C92D5F96}">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40CA31C5-EA66-FB42-97B7-FC2DEC728C5F}" type="sibTrans" cxnId="{0B50339D-5C3F-C84A-B205-61E8C92D5F96}">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FDC22411-CC85-B54E-890B-416569916F56}">
      <dgm:prSet/>
      <dgm:spPr/>
      <dgm:t>
        <a:bodyPr/>
        <a:lstStyle/>
        <a:p>
          <a:pPr rtl="0"/>
          <a:r>
            <a:rPr lang="zh-CN" altLang="en-US" b="0" cap="none" spc="0" dirty="0">
              <a:ln w="0"/>
              <a:solidFill>
                <a:schemeClr val="tx1"/>
              </a:solidFill>
              <a:effectLst/>
              <a:latin typeface="华文楷体" panose="02010600040101010101" pitchFamily="2" charset="-122"/>
              <a:ea typeface="华文楷体" panose="02010600040101010101" pitchFamily="2" charset="-122"/>
            </a:rPr>
            <a:t>攻击者在他们目标网站付钱植入包含有恶意代码的广告</a:t>
          </a:r>
          <a:endParaRPr lang="en-US" b="0" cap="none" spc="0" dirty="0">
            <a:ln w="0"/>
            <a:solidFill>
              <a:schemeClr val="tx1"/>
            </a:solidFill>
            <a:effectLst/>
            <a:latin typeface="华文楷体" panose="02010600040101010101" pitchFamily="2" charset="-122"/>
            <a:ea typeface="华文楷体" panose="02010600040101010101" pitchFamily="2" charset="-122"/>
          </a:endParaRPr>
        </a:p>
      </dgm:t>
    </dgm:pt>
    <dgm:pt modelId="{F81E6284-5FD8-204A-9556-D5ADEDCC483C}" type="parTrans" cxnId="{910F6907-07B3-4644-9084-2051D117C160}">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784CFD08-3317-8E4F-85C8-F22A19F5CEC1}" type="sibTrans" cxnId="{910F6907-07B3-4644-9084-2051D117C160}">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054727E8-9D7A-7C43-8A07-D4B1294FE9A6}">
      <dgm:prSet/>
      <dgm:spPr/>
      <dgm:t>
        <a:bodyPr/>
        <a:lstStyle/>
        <a:p>
          <a:pPr rtl="0"/>
          <a:r>
            <a:rPr lang="zh-CN" altLang="en-US" b="0" cap="none" spc="0" dirty="0">
              <a:ln w="0"/>
              <a:solidFill>
                <a:schemeClr val="tx1"/>
              </a:solidFill>
              <a:effectLst/>
              <a:latin typeface="华文楷体" panose="02010600040101010101" pitchFamily="2" charset="-122"/>
              <a:ea typeface="华文楷体" panose="02010600040101010101" pitchFamily="2" charset="-122"/>
            </a:rPr>
            <a:t>利用这些恶意植入代码</a:t>
          </a:r>
          <a:r>
            <a:rPr lang="en-US" altLang="zh-CN" b="0" cap="none" spc="0" dirty="0">
              <a:ln w="0"/>
              <a:solidFill>
                <a:schemeClr val="tx1"/>
              </a:solidFill>
              <a:effectLst/>
              <a:latin typeface="华文楷体" panose="02010600040101010101" pitchFamily="2" charset="-122"/>
              <a:ea typeface="华文楷体" panose="02010600040101010101" pitchFamily="2" charset="-122"/>
            </a:rPr>
            <a:t>,</a:t>
          </a:r>
          <a:r>
            <a:rPr lang="zh-CN" altLang="en-US" b="0" cap="none" spc="0" dirty="0">
              <a:ln w="0"/>
              <a:solidFill>
                <a:schemeClr val="tx1"/>
              </a:solidFill>
              <a:effectLst/>
              <a:latin typeface="华文楷体" panose="02010600040101010101" pitchFamily="2" charset="-122"/>
              <a:ea typeface="华文楷体" panose="02010600040101010101" pitchFamily="2" charset="-122"/>
            </a:rPr>
            <a:t>攻击者通过向访问者展示广告来令其感染</a:t>
          </a:r>
          <a:endParaRPr lang="en-US" b="0" cap="none" spc="0" dirty="0">
            <a:ln w="0"/>
            <a:solidFill>
              <a:schemeClr val="tx1"/>
            </a:solidFill>
            <a:effectLst/>
            <a:latin typeface="华文楷体" panose="02010600040101010101" pitchFamily="2" charset="-122"/>
            <a:ea typeface="华文楷体" panose="02010600040101010101" pitchFamily="2" charset="-122"/>
          </a:endParaRPr>
        </a:p>
      </dgm:t>
    </dgm:pt>
    <dgm:pt modelId="{8E076889-F144-2947-A986-3F73716AB3C2}" type="parTrans" cxnId="{FAA56E06-1C39-5849-B626-99EF6EF042DF}">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0FE84A6D-BBF7-5140-AB06-D900852FC6DB}" type="sibTrans" cxnId="{FAA56E06-1C39-5849-B626-99EF6EF042DF}">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043F2DE6-D3F9-7D47-AF1E-C16458834B17}">
      <dgm:prSet/>
      <dgm:spPr/>
      <dgm:t>
        <a:bodyPr/>
        <a:lstStyle/>
        <a:p>
          <a:pPr rtl="0"/>
          <a:r>
            <a:rPr lang="zh-CN" altLang="en-US" b="0" cap="none" spc="0" dirty="0">
              <a:ln w="0"/>
              <a:solidFill>
                <a:schemeClr val="tx1"/>
              </a:solidFill>
              <a:effectLst/>
              <a:latin typeface="华文楷体" panose="02010600040101010101" pitchFamily="2" charset="-122"/>
              <a:ea typeface="华文楷体" panose="02010600040101010101" pitchFamily="2" charset="-122"/>
            </a:rPr>
            <a:t>这些恶意代码是动态生成的，这同样可以减少被侦测到的机会，或者只感染特殊的系统</a:t>
          </a:r>
          <a:endParaRPr lang="en-US" b="0" cap="none" spc="0" dirty="0">
            <a:ln w="0"/>
            <a:solidFill>
              <a:schemeClr val="tx1"/>
            </a:solidFill>
            <a:effectLst/>
            <a:latin typeface="华文楷体" panose="02010600040101010101" pitchFamily="2" charset="-122"/>
            <a:ea typeface="华文楷体" panose="02010600040101010101" pitchFamily="2" charset="-122"/>
          </a:endParaRPr>
        </a:p>
      </dgm:t>
    </dgm:pt>
    <dgm:pt modelId="{FA9DE815-4B9C-D341-84A7-7A1126F082C7}" type="parTrans" cxnId="{D37BF765-E0F0-C248-B614-1BE89CD95287}">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9B79DA21-C4CA-2C44-BAB6-102B3945057E}" type="sibTrans" cxnId="{D37BF765-E0F0-C248-B614-1BE89CD95287}">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A36B2ED6-6A9D-A94B-8AF6-1D9B17E9D759}">
      <dgm:prSet/>
      <dgm:spPr/>
      <dgm:t>
        <a:bodyPr/>
        <a:lstStyle/>
        <a:p>
          <a:pPr rtl="0"/>
          <a:r>
            <a:rPr lang="zh-CN" altLang="en-US" b="0" cap="none" spc="0" dirty="0">
              <a:ln w="0"/>
              <a:solidFill>
                <a:schemeClr val="tx1"/>
              </a:solidFill>
              <a:effectLst/>
              <a:latin typeface="华文楷体" panose="02010600040101010101" pitchFamily="2" charset="-122"/>
              <a:ea typeface="华文楷体" panose="02010600040101010101" pitchFamily="2" charset="-122"/>
            </a:rPr>
            <a:t>近年来，恶意广告发展迅速，因为它们很容易被放置在期望的网站上，而且几乎没有问题，也很难追踪</a:t>
          </a:r>
          <a:endParaRPr lang="en-US" b="0" cap="none" spc="0" dirty="0">
            <a:ln w="0"/>
            <a:solidFill>
              <a:schemeClr val="tx1"/>
            </a:solidFill>
            <a:effectLst/>
            <a:latin typeface="华文楷体" panose="02010600040101010101" pitchFamily="2" charset="-122"/>
            <a:ea typeface="华文楷体" panose="02010600040101010101" pitchFamily="2" charset="-122"/>
          </a:endParaRPr>
        </a:p>
      </dgm:t>
    </dgm:pt>
    <dgm:pt modelId="{B5DD50E9-E653-9E45-92C4-335422049F6B}" type="parTrans" cxnId="{B33A463C-54A8-DB47-9AA9-98F048DCBD9B}">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31A80055-A771-234B-8811-CA4D90DDAF8D}" type="sibTrans" cxnId="{B33A463C-54A8-DB47-9AA9-98F048DCBD9B}">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4CB8034E-F8C5-F54D-ABEC-819E36FE696A}">
      <dgm:prSet/>
      <dgm:spPr/>
      <dgm:t>
        <a:bodyPr/>
        <a:lstStyle/>
        <a:p>
          <a:pPr rtl="0"/>
          <a:r>
            <a:rPr lang="zh-CN" altLang="en-US" b="0" cap="none" spc="0">
              <a:ln w="0"/>
              <a:solidFill>
                <a:schemeClr val="tx1"/>
              </a:solidFill>
              <a:effectLst/>
              <a:latin typeface="华文楷体" panose="02010600040101010101" pitchFamily="2" charset="-122"/>
              <a:ea typeface="华文楷体" panose="02010600040101010101" pitchFamily="2" charset="-122"/>
            </a:rPr>
            <a:t>攻击者在预料到他们的受害者可能会浏览目标网站后仅仅将这些恶意广告放置几小时，以此来大幅度降低恶意广告的可见度</a:t>
          </a:r>
          <a:endParaRPr lang="en-US" b="0" cap="none" spc="0" dirty="0">
            <a:ln w="0"/>
            <a:solidFill>
              <a:schemeClr val="tx1"/>
            </a:solidFill>
            <a:effectLst/>
            <a:latin typeface="华文楷体" panose="02010600040101010101" pitchFamily="2" charset="-122"/>
            <a:ea typeface="华文楷体" panose="02010600040101010101" pitchFamily="2" charset="-122"/>
          </a:endParaRPr>
        </a:p>
      </dgm:t>
    </dgm:pt>
    <dgm:pt modelId="{1C1F3C4E-E173-0043-BCF0-E6D0EF885559}" type="parTrans" cxnId="{4AF89D09-BB2E-DC40-83AD-37B965230F7D}">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2CBFD52E-3572-6644-A139-76F98F82D18A}" type="sibTrans" cxnId="{4AF89D09-BB2E-DC40-83AD-37B965230F7D}">
      <dgm:prSet/>
      <dgm:spPr/>
      <dgm:t>
        <a:bodyPr/>
        <a:lstStyle/>
        <a:p>
          <a:endParaRPr lang="en-US" b="0" cap="none" spc="0">
            <a:ln w="0"/>
            <a:solidFill>
              <a:schemeClr val="tx1"/>
            </a:solidFill>
            <a:effectLst/>
            <a:latin typeface="华文楷体" panose="02010600040101010101" pitchFamily="2" charset="-122"/>
            <a:ea typeface="华文楷体" panose="02010600040101010101" pitchFamily="2" charset="-122"/>
          </a:endParaRPr>
        </a:p>
      </dgm:t>
    </dgm:pt>
    <dgm:pt modelId="{D09E353C-39E2-F34F-A91E-2B5258F40DBB}" type="pres">
      <dgm:prSet presAssocID="{044F9867-C69E-6B42-A699-09B0263AEE8C}" presName="linear" presStyleCnt="0">
        <dgm:presLayoutVars>
          <dgm:animLvl val="lvl"/>
          <dgm:resizeHandles val="exact"/>
        </dgm:presLayoutVars>
      </dgm:prSet>
      <dgm:spPr/>
    </dgm:pt>
    <dgm:pt modelId="{724A25A2-A8D4-1143-9F0B-7379DA60D3D7}" type="pres">
      <dgm:prSet presAssocID="{B1A3C26D-5433-3643-B410-DA3DE9FA397D}" presName="parentText" presStyleLbl="node1" presStyleIdx="0" presStyleCnt="6">
        <dgm:presLayoutVars>
          <dgm:chMax val="0"/>
          <dgm:bulletEnabled val="1"/>
        </dgm:presLayoutVars>
      </dgm:prSet>
      <dgm:spPr/>
    </dgm:pt>
    <dgm:pt modelId="{628FD43F-A5D4-EB48-A2BE-565B8A094DA9}" type="pres">
      <dgm:prSet presAssocID="{40CA31C5-EA66-FB42-97B7-FC2DEC728C5F}" presName="spacer" presStyleCnt="0"/>
      <dgm:spPr/>
    </dgm:pt>
    <dgm:pt modelId="{DDDBEAB2-0D3F-FE46-BBD3-DBD8CA4F9CB1}" type="pres">
      <dgm:prSet presAssocID="{FDC22411-CC85-B54E-890B-416569916F56}" presName="parentText" presStyleLbl="node1" presStyleIdx="1" presStyleCnt="6">
        <dgm:presLayoutVars>
          <dgm:chMax val="0"/>
          <dgm:bulletEnabled val="1"/>
        </dgm:presLayoutVars>
      </dgm:prSet>
      <dgm:spPr/>
    </dgm:pt>
    <dgm:pt modelId="{EAECFD3F-6CAF-F443-8960-43788E0F4DBA}" type="pres">
      <dgm:prSet presAssocID="{784CFD08-3317-8E4F-85C8-F22A19F5CEC1}" presName="spacer" presStyleCnt="0"/>
      <dgm:spPr/>
    </dgm:pt>
    <dgm:pt modelId="{E49FACDF-C552-BD45-AFA0-D38572A1CA74}" type="pres">
      <dgm:prSet presAssocID="{054727E8-9D7A-7C43-8A07-D4B1294FE9A6}" presName="parentText" presStyleLbl="node1" presStyleIdx="2" presStyleCnt="6">
        <dgm:presLayoutVars>
          <dgm:chMax val="0"/>
          <dgm:bulletEnabled val="1"/>
        </dgm:presLayoutVars>
      </dgm:prSet>
      <dgm:spPr/>
    </dgm:pt>
    <dgm:pt modelId="{1DE0902D-ACD4-D34E-BA7A-36E851153308}" type="pres">
      <dgm:prSet presAssocID="{0FE84A6D-BBF7-5140-AB06-D900852FC6DB}" presName="spacer" presStyleCnt="0"/>
      <dgm:spPr/>
    </dgm:pt>
    <dgm:pt modelId="{5683987F-E621-FF43-9582-F89ECDEB36ED}" type="pres">
      <dgm:prSet presAssocID="{043F2DE6-D3F9-7D47-AF1E-C16458834B17}" presName="parentText" presStyleLbl="node1" presStyleIdx="3" presStyleCnt="6">
        <dgm:presLayoutVars>
          <dgm:chMax val="0"/>
          <dgm:bulletEnabled val="1"/>
        </dgm:presLayoutVars>
      </dgm:prSet>
      <dgm:spPr/>
    </dgm:pt>
    <dgm:pt modelId="{B55CEBD3-00B0-2447-9F6A-DC509673C6B9}" type="pres">
      <dgm:prSet presAssocID="{9B79DA21-C4CA-2C44-BAB6-102B3945057E}" presName="spacer" presStyleCnt="0"/>
      <dgm:spPr/>
    </dgm:pt>
    <dgm:pt modelId="{909A5F0D-7A87-E44E-B593-2BFE4E038310}" type="pres">
      <dgm:prSet presAssocID="{A36B2ED6-6A9D-A94B-8AF6-1D9B17E9D759}" presName="parentText" presStyleLbl="node1" presStyleIdx="4" presStyleCnt="6">
        <dgm:presLayoutVars>
          <dgm:chMax val="0"/>
          <dgm:bulletEnabled val="1"/>
        </dgm:presLayoutVars>
      </dgm:prSet>
      <dgm:spPr/>
    </dgm:pt>
    <dgm:pt modelId="{E8B9ED28-EA5A-2747-9CA0-C1B350BDC34C}" type="pres">
      <dgm:prSet presAssocID="{31A80055-A771-234B-8811-CA4D90DDAF8D}" presName="spacer" presStyleCnt="0"/>
      <dgm:spPr/>
    </dgm:pt>
    <dgm:pt modelId="{EDE32FAD-A338-2848-8674-1D43B7DD08C7}" type="pres">
      <dgm:prSet presAssocID="{4CB8034E-F8C5-F54D-ABEC-819E36FE696A}" presName="parentText" presStyleLbl="node1" presStyleIdx="5" presStyleCnt="6">
        <dgm:presLayoutVars>
          <dgm:chMax val="0"/>
          <dgm:bulletEnabled val="1"/>
        </dgm:presLayoutVars>
      </dgm:prSet>
      <dgm:spPr/>
    </dgm:pt>
  </dgm:ptLst>
  <dgm:cxnLst>
    <dgm:cxn modelId="{FAA56E06-1C39-5849-B626-99EF6EF042DF}" srcId="{044F9867-C69E-6B42-A699-09B0263AEE8C}" destId="{054727E8-9D7A-7C43-8A07-D4B1294FE9A6}" srcOrd="2" destOrd="0" parTransId="{8E076889-F144-2947-A986-3F73716AB3C2}" sibTransId="{0FE84A6D-BBF7-5140-AB06-D900852FC6DB}"/>
    <dgm:cxn modelId="{910F6907-07B3-4644-9084-2051D117C160}" srcId="{044F9867-C69E-6B42-A699-09B0263AEE8C}" destId="{FDC22411-CC85-B54E-890B-416569916F56}" srcOrd="1" destOrd="0" parTransId="{F81E6284-5FD8-204A-9556-D5ADEDCC483C}" sibTransId="{784CFD08-3317-8E4F-85C8-F22A19F5CEC1}"/>
    <dgm:cxn modelId="{4AF89D09-BB2E-DC40-83AD-37B965230F7D}" srcId="{044F9867-C69E-6B42-A699-09B0263AEE8C}" destId="{4CB8034E-F8C5-F54D-ABEC-819E36FE696A}" srcOrd="5" destOrd="0" parTransId="{1C1F3C4E-E173-0043-BCF0-E6D0EF885559}" sibTransId="{2CBFD52E-3572-6644-A139-76F98F82D18A}"/>
    <dgm:cxn modelId="{B33A463C-54A8-DB47-9AA9-98F048DCBD9B}" srcId="{044F9867-C69E-6B42-A699-09B0263AEE8C}" destId="{A36B2ED6-6A9D-A94B-8AF6-1D9B17E9D759}" srcOrd="4" destOrd="0" parTransId="{B5DD50E9-E653-9E45-92C4-335422049F6B}" sibTransId="{31A80055-A771-234B-8811-CA4D90DDAF8D}"/>
    <dgm:cxn modelId="{D37BF765-E0F0-C248-B614-1BE89CD95287}" srcId="{044F9867-C69E-6B42-A699-09B0263AEE8C}" destId="{043F2DE6-D3F9-7D47-AF1E-C16458834B17}" srcOrd="3" destOrd="0" parTransId="{FA9DE815-4B9C-D341-84A7-7A1126F082C7}" sibTransId="{9B79DA21-C4CA-2C44-BAB6-102B3945057E}"/>
    <dgm:cxn modelId="{CBE66F6A-CC21-F947-874F-272CEFC5C58F}" type="presOf" srcId="{4CB8034E-F8C5-F54D-ABEC-819E36FE696A}" destId="{EDE32FAD-A338-2848-8674-1D43B7DD08C7}" srcOrd="0" destOrd="0" presId="urn:microsoft.com/office/officeart/2005/8/layout/vList2"/>
    <dgm:cxn modelId="{CA37CC51-5477-A540-9AFE-549F97E36081}" type="presOf" srcId="{044F9867-C69E-6B42-A699-09B0263AEE8C}" destId="{D09E353C-39E2-F34F-A91E-2B5258F40DBB}" srcOrd="0" destOrd="0" presId="urn:microsoft.com/office/officeart/2005/8/layout/vList2"/>
    <dgm:cxn modelId="{13EB5274-3857-0C44-9764-5A67E373994F}" type="presOf" srcId="{043F2DE6-D3F9-7D47-AF1E-C16458834B17}" destId="{5683987F-E621-FF43-9582-F89ECDEB36ED}" srcOrd="0" destOrd="0" presId="urn:microsoft.com/office/officeart/2005/8/layout/vList2"/>
    <dgm:cxn modelId="{9388B059-0426-1247-8E49-69F6DFA5AE68}" type="presOf" srcId="{FDC22411-CC85-B54E-890B-416569916F56}" destId="{DDDBEAB2-0D3F-FE46-BBD3-DBD8CA4F9CB1}" srcOrd="0" destOrd="0" presId="urn:microsoft.com/office/officeart/2005/8/layout/vList2"/>
    <dgm:cxn modelId="{46097198-1F2C-AE46-BF56-DCCDF984D1D3}" type="presOf" srcId="{B1A3C26D-5433-3643-B410-DA3DE9FA397D}" destId="{724A25A2-A8D4-1143-9F0B-7379DA60D3D7}" srcOrd="0" destOrd="0" presId="urn:microsoft.com/office/officeart/2005/8/layout/vList2"/>
    <dgm:cxn modelId="{29278E9A-4A6F-C64A-9A22-A6CDA8A3CB14}" type="presOf" srcId="{A36B2ED6-6A9D-A94B-8AF6-1D9B17E9D759}" destId="{909A5F0D-7A87-E44E-B593-2BFE4E038310}" srcOrd="0" destOrd="0" presId="urn:microsoft.com/office/officeart/2005/8/layout/vList2"/>
    <dgm:cxn modelId="{0B50339D-5C3F-C84A-B205-61E8C92D5F96}" srcId="{044F9867-C69E-6B42-A699-09B0263AEE8C}" destId="{B1A3C26D-5433-3643-B410-DA3DE9FA397D}" srcOrd="0" destOrd="0" parTransId="{75B5DF45-DBB2-A947-A05E-2C2562E713A1}" sibTransId="{40CA31C5-EA66-FB42-97B7-FC2DEC728C5F}"/>
    <dgm:cxn modelId="{951D36B1-B6CF-9743-A90B-1D6729C11596}" type="presOf" srcId="{054727E8-9D7A-7C43-8A07-D4B1294FE9A6}" destId="{E49FACDF-C552-BD45-AFA0-D38572A1CA74}" srcOrd="0" destOrd="0" presId="urn:microsoft.com/office/officeart/2005/8/layout/vList2"/>
    <dgm:cxn modelId="{85FB4FD5-4A8C-AE48-B183-0E5513DE1BF7}" type="presParOf" srcId="{D09E353C-39E2-F34F-A91E-2B5258F40DBB}" destId="{724A25A2-A8D4-1143-9F0B-7379DA60D3D7}" srcOrd="0" destOrd="0" presId="urn:microsoft.com/office/officeart/2005/8/layout/vList2"/>
    <dgm:cxn modelId="{8A3A427E-489A-F74F-9531-6ED6E2932C14}" type="presParOf" srcId="{D09E353C-39E2-F34F-A91E-2B5258F40DBB}" destId="{628FD43F-A5D4-EB48-A2BE-565B8A094DA9}" srcOrd="1" destOrd="0" presId="urn:microsoft.com/office/officeart/2005/8/layout/vList2"/>
    <dgm:cxn modelId="{E8F9A084-020D-514D-8957-3AF7640F7396}" type="presParOf" srcId="{D09E353C-39E2-F34F-A91E-2B5258F40DBB}" destId="{DDDBEAB2-0D3F-FE46-BBD3-DBD8CA4F9CB1}" srcOrd="2" destOrd="0" presId="urn:microsoft.com/office/officeart/2005/8/layout/vList2"/>
    <dgm:cxn modelId="{A9ECF6FA-4569-3842-A6E4-19940D59D969}" type="presParOf" srcId="{D09E353C-39E2-F34F-A91E-2B5258F40DBB}" destId="{EAECFD3F-6CAF-F443-8960-43788E0F4DBA}" srcOrd="3" destOrd="0" presId="urn:microsoft.com/office/officeart/2005/8/layout/vList2"/>
    <dgm:cxn modelId="{60BCB5D7-F4BF-914F-AECF-3066F07F00BE}" type="presParOf" srcId="{D09E353C-39E2-F34F-A91E-2B5258F40DBB}" destId="{E49FACDF-C552-BD45-AFA0-D38572A1CA74}" srcOrd="4" destOrd="0" presId="urn:microsoft.com/office/officeart/2005/8/layout/vList2"/>
    <dgm:cxn modelId="{B9BE3F90-6678-E24F-A51C-2E7A242840F7}" type="presParOf" srcId="{D09E353C-39E2-F34F-A91E-2B5258F40DBB}" destId="{1DE0902D-ACD4-D34E-BA7A-36E851153308}" srcOrd="5" destOrd="0" presId="urn:microsoft.com/office/officeart/2005/8/layout/vList2"/>
    <dgm:cxn modelId="{10EAC861-C73A-E448-ADA8-27475DB207F7}" type="presParOf" srcId="{D09E353C-39E2-F34F-A91E-2B5258F40DBB}" destId="{5683987F-E621-FF43-9582-F89ECDEB36ED}" srcOrd="6" destOrd="0" presId="urn:microsoft.com/office/officeart/2005/8/layout/vList2"/>
    <dgm:cxn modelId="{D4E3AE72-EB67-DF4A-ABAA-F24363000C3D}" type="presParOf" srcId="{D09E353C-39E2-F34F-A91E-2B5258F40DBB}" destId="{B55CEBD3-00B0-2447-9F6A-DC509673C6B9}" srcOrd="7" destOrd="0" presId="urn:microsoft.com/office/officeart/2005/8/layout/vList2"/>
    <dgm:cxn modelId="{546C9EF9-7652-0A49-988D-770788DB94CC}" type="presParOf" srcId="{D09E353C-39E2-F34F-A91E-2B5258F40DBB}" destId="{909A5F0D-7A87-E44E-B593-2BFE4E038310}" srcOrd="8" destOrd="0" presId="urn:microsoft.com/office/officeart/2005/8/layout/vList2"/>
    <dgm:cxn modelId="{C21EAD60-9EAE-2D4A-AEF9-B145EE3A2482}" type="presParOf" srcId="{D09E353C-39E2-F34F-A91E-2B5258F40DBB}" destId="{E8B9ED28-EA5A-2747-9CA0-C1B350BDC34C}" srcOrd="9" destOrd="0" presId="urn:microsoft.com/office/officeart/2005/8/layout/vList2"/>
    <dgm:cxn modelId="{DBC37C52-BC3D-3142-AC87-2ED2223107D8}" type="presParOf" srcId="{D09E353C-39E2-F34F-A91E-2B5258F40DBB}" destId="{EDE32FAD-A338-2848-8674-1D43B7DD08C7}"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8A6779-534F-9A46-BA4E-7A267BBC0215}" type="doc">
      <dgm:prSet loTypeId="urn:microsoft.com/office/officeart/2005/8/layout/lProcess2" loCatId="list" qsTypeId="urn:microsoft.com/office/officeart/2005/8/quickstyle/simple4" qsCatId="simple" csTypeId="urn:microsoft.com/office/officeart/2005/8/colors/accent1_5" csCatId="accent1" phldr="1"/>
      <dgm:spPr/>
      <dgm:t>
        <a:bodyPr/>
        <a:lstStyle/>
        <a:p>
          <a:endParaRPr lang="en-US"/>
        </a:p>
      </dgm:t>
    </dgm:pt>
    <dgm:pt modelId="{282473DD-4E52-814D-8769-7ECC00C674CA}">
      <dgm:prSet phldrT="[Text]"/>
      <dgm:spPr/>
      <dgm:t>
        <a:bodyPr/>
        <a:lstStyle/>
        <a:p>
          <a:r>
            <a:rPr lang="zh-CN" altLang="en-US" dirty="0">
              <a:latin typeface="华文楷体" panose="02010600040101010101" pitchFamily="2" charset="-122"/>
              <a:ea typeface="华文楷体" panose="02010600040101010101" pitchFamily="2" charset="-122"/>
            </a:rPr>
            <a:t>垃圾邮件</a:t>
          </a:r>
          <a:endParaRPr lang="en-US" dirty="0">
            <a:latin typeface="华文楷体" panose="02010600040101010101" pitchFamily="2" charset="-122"/>
            <a:ea typeface="华文楷体" panose="02010600040101010101" pitchFamily="2" charset="-122"/>
          </a:endParaRPr>
        </a:p>
      </dgm:t>
    </dgm:pt>
    <dgm:pt modelId="{71043E8D-9992-F844-96E4-A1D44D62ED71}" type="parTrans" cxnId="{7BA3F8D2-B311-E94B-98BA-B3DB4D64BCBE}">
      <dgm:prSet/>
      <dgm:spPr/>
      <dgm:t>
        <a:bodyPr/>
        <a:lstStyle/>
        <a:p>
          <a:endParaRPr lang="en-US">
            <a:latin typeface="华文楷体" panose="02010600040101010101" pitchFamily="2" charset="-122"/>
            <a:ea typeface="华文楷体" panose="02010600040101010101" pitchFamily="2" charset="-122"/>
          </a:endParaRPr>
        </a:p>
      </dgm:t>
    </dgm:pt>
    <dgm:pt modelId="{F439CC1B-69EF-C04E-811A-9540EE6B6B1E}" type="sibTrans" cxnId="{7BA3F8D2-B311-E94B-98BA-B3DB4D64BCBE}">
      <dgm:prSet/>
      <dgm:spPr/>
      <dgm:t>
        <a:bodyPr/>
        <a:lstStyle/>
        <a:p>
          <a:endParaRPr lang="en-US">
            <a:latin typeface="华文楷体" panose="02010600040101010101" pitchFamily="2" charset="-122"/>
            <a:ea typeface="华文楷体" panose="02010600040101010101" pitchFamily="2" charset="-122"/>
          </a:endParaRPr>
        </a:p>
      </dgm:t>
    </dgm:pt>
    <dgm:pt modelId="{3807DCA8-1DDE-2C49-B1A3-E32883AA2051}">
      <dgm:prSet custT="1"/>
      <dgm:spPr/>
      <dgm:t>
        <a:bodyPr/>
        <a:lstStyle/>
        <a:p>
          <a:r>
            <a:rPr lang="zh-CN" altLang="en-US" sz="2000" b="0">
              <a:latin typeface="华文楷体" panose="02010600040101010101" pitchFamily="2" charset="-122"/>
              <a:ea typeface="华文楷体" panose="02010600040101010101" pitchFamily="2" charset="-122"/>
            </a:rPr>
            <a:t>垃圾电子邮件</a:t>
          </a:r>
          <a:endParaRPr lang="en-US" sz="2000" b="0" dirty="0">
            <a:latin typeface="华文楷体" panose="02010600040101010101" pitchFamily="2" charset="-122"/>
            <a:ea typeface="华文楷体" panose="02010600040101010101" pitchFamily="2" charset="-122"/>
          </a:endParaRPr>
        </a:p>
      </dgm:t>
    </dgm:pt>
    <dgm:pt modelId="{D73B1C9E-6505-CE45-A9CC-3E576B5F059E}" type="parTrans" cxnId="{C551DD88-FE64-D74C-80F9-42112AD038BD}">
      <dgm:prSet/>
      <dgm:spPr/>
      <dgm:t>
        <a:bodyPr/>
        <a:lstStyle/>
        <a:p>
          <a:endParaRPr lang="en-US">
            <a:latin typeface="华文楷体" panose="02010600040101010101" pitchFamily="2" charset="-122"/>
            <a:ea typeface="华文楷体" panose="02010600040101010101" pitchFamily="2" charset="-122"/>
          </a:endParaRPr>
        </a:p>
      </dgm:t>
    </dgm:pt>
    <dgm:pt modelId="{A7C2CB36-9BC9-7E4E-B68D-F1CF3D812083}" type="sibTrans" cxnId="{C551DD88-FE64-D74C-80F9-42112AD038BD}">
      <dgm:prSet/>
      <dgm:spPr/>
      <dgm:t>
        <a:bodyPr/>
        <a:lstStyle/>
        <a:p>
          <a:endParaRPr lang="en-US">
            <a:latin typeface="华文楷体" panose="02010600040101010101" pitchFamily="2" charset="-122"/>
            <a:ea typeface="华文楷体" panose="02010600040101010101" pitchFamily="2" charset="-122"/>
          </a:endParaRPr>
        </a:p>
      </dgm:t>
    </dgm:pt>
    <dgm:pt modelId="{7046B813-EFD8-874A-A332-FAB2925F24A2}">
      <dgm:prSet custT="1"/>
      <dgm:spPr/>
      <dgm:t>
        <a:bodyPr/>
        <a:lstStyle/>
        <a:p>
          <a:r>
            <a:rPr lang="zh-CN" altLang="en-US" sz="2000" b="0">
              <a:latin typeface="华文楷体" panose="02010600040101010101" pitchFamily="2" charset="-122"/>
              <a:ea typeface="华文楷体" panose="02010600040101010101" pitchFamily="2" charset="-122"/>
            </a:rPr>
            <a:t>恶意软件的</a:t>
          </a:r>
          <a:endParaRPr lang="en-US" altLang="zh-CN" sz="2000" b="0">
            <a:latin typeface="华文楷体" panose="02010600040101010101" pitchFamily="2" charset="-122"/>
            <a:ea typeface="华文楷体" panose="02010600040101010101" pitchFamily="2" charset="-122"/>
          </a:endParaRPr>
        </a:p>
        <a:p>
          <a:r>
            <a:rPr lang="zh-CN" altLang="en-US" sz="2000" b="0">
              <a:latin typeface="华文楷体" panose="02010600040101010101" pitchFamily="2" charset="-122"/>
              <a:ea typeface="华文楷体" panose="02010600040101010101" pitchFamily="2" charset="-122"/>
            </a:rPr>
            <a:t>重要载体</a:t>
          </a:r>
          <a:endParaRPr lang="en-US" sz="2000" b="0" dirty="0">
            <a:latin typeface="华文楷体" panose="02010600040101010101" pitchFamily="2" charset="-122"/>
            <a:ea typeface="华文楷体" panose="02010600040101010101" pitchFamily="2" charset="-122"/>
          </a:endParaRPr>
        </a:p>
      </dgm:t>
    </dgm:pt>
    <dgm:pt modelId="{C711C0D5-CED8-C14E-B089-7739942BBE44}" type="parTrans" cxnId="{EBB02584-133B-4943-AB29-E98A4DDCB8BC}">
      <dgm:prSet/>
      <dgm:spPr/>
      <dgm:t>
        <a:bodyPr/>
        <a:lstStyle/>
        <a:p>
          <a:endParaRPr lang="en-US">
            <a:latin typeface="华文楷体" panose="02010600040101010101" pitchFamily="2" charset="-122"/>
            <a:ea typeface="华文楷体" panose="02010600040101010101" pitchFamily="2" charset="-122"/>
          </a:endParaRPr>
        </a:p>
      </dgm:t>
    </dgm:pt>
    <dgm:pt modelId="{179E9D8A-F808-A34E-9CF1-31CBC6197E97}" type="sibTrans" cxnId="{EBB02584-133B-4943-AB29-E98A4DDCB8BC}">
      <dgm:prSet/>
      <dgm:spPr/>
      <dgm:t>
        <a:bodyPr/>
        <a:lstStyle/>
        <a:p>
          <a:endParaRPr lang="en-US">
            <a:latin typeface="华文楷体" panose="02010600040101010101" pitchFamily="2" charset="-122"/>
            <a:ea typeface="华文楷体" panose="02010600040101010101" pitchFamily="2" charset="-122"/>
          </a:endParaRPr>
        </a:p>
      </dgm:t>
    </dgm:pt>
    <dgm:pt modelId="{95CAEB11-D744-E142-9FC4-4A5B2B97B48D}">
      <dgm:prSet custT="1"/>
      <dgm:spPr/>
      <dgm:t>
        <a:bodyPr/>
        <a:lstStyle/>
        <a:p>
          <a:r>
            <a:rPr lang="zh-CN" altLang="en-US" sz="2000" b="0">
              <a:latin typeface="华文楷体" panose="02010600040101010101" pitchFamily="2" charset="-122"/>
              <a:ea typeface="华文楷体" panose="02010600040101010101" pitchFamily="2" charset="-122"/>
            </a:rPr>
            <a:t>被用作钓鱼攻击</a:t>
          </a:r>
          <a:endParaRPr lang="en-US" sz="2000" b="0" dirty="0">
            <a:latin typeface="华文楷体" panose="02010600040101010101" pitchFamily="2" charset="-122"/>
            <a:ea typeface="华文楷体" panose="02010600040101010101" pitchFamily="2" charset="-122"/>
          </a:endParaRPr>
        </a:p>
      </dgm:t>
    </dgm:pt>
    <dgm:pt modelId="{28A22B2A-CD3F-044C-8F14-2808507F4684}" type="parTrans" cxnId="{04D25601-1B0A-2C4A-BEDA-EB3D1CA9BC79}">
      <dgm:prSet/>
      <dgm:spPr/>
      <dgm:t>
        <a:bodyPr/>
        <a:lstStyle/>
        <a:p>
          <a:endParaRPr lang="en-US">
            <a:latin typeface="华文楷体" panose="02010600040101010101" pitchFamily="2" charset="-122"/>
            <a:ea typeface="华文楷体" panose="02010600040101010101" pitchFamily="2" charset="-122"/>
          </a:endParaRPr>
        </a:p>
      </dgm:t>
    </dgm:pt>
    <dgm:pt modelId="{DA8A204B-D384-8645-9BD5-688FAD0FD8D7}" type="sibTrans" cxnId="{04D25601-1B0A-2C4A-BEDA-EB3D1CA9BC79}">
      <dgm:prSet/>
      <dgm:spPr/>
      <dgm:t>
        <a:bodyPr/>
        <a:lstStyle/>
        <a:p>
          <a:endParaRPr lang="en-US">
            <a:latin typeface="华文楷体" panose="02010600040101010101" pitchFamily="2" charset="-122"/>
            <a:ea typeface="华文楷体" panose="02010600040101010101" pitchFamily="2" charset="-122"/>
          </a:endParaRPr>
        </a:p>
      </dgm:t>
    </dgm:pt>
    <dgm:pt modelId="{14F1597F-0168-B14F-9683-CA195C94D828}">
      <dgm:prSet/>
      <dgm:spPr/>
      <dgm:t>
        <a:bodyPr/>
        <a:lstStyle/>
        <a:p>
          <a:r>
            <a:rPr lang="zh-CN" altLang="en-US" dirty="0">
              <a:latin typeface="华文楷体" panose="02010600040101010101" pitchFamily="2" charset="-122"/>
              <a:ea typeface="华文楷体" panose="02010600040101010101" pitchFamily="2" charset="-122"/>
            </a:rPr>
            <a:t>特洛伊木马</a:t>
          </a:r>
          <a:endParaRPr lang="en-US" dirty="0">
            <a:latin typeface="华文楷体" panose="02010600040101010101" pitchFamily="2" charset="-122"/>
            <a:ea typeface="华文楷体" panose="02010600040101010101" pitchFamily="2" charset="-122"/>
          </a:endParaRPr>
        </a:p>
      </dgm:t>
    </dgm:pt>
    <dgm:pt modelId="{90E5C60D-7E6B-2D4C-AFCE-49C7A6017EA5}" type="parTrans" cxnId="{1472C037-E0DB-1645-9C9D-E00A5378F440}">
      <dgm:prSet/>
      <dgm:spPr/>
      <dgm:t>
        <a:bodyPr/>
        <a:lstStyle/>
        <a:p>
          <a:endParaRPr lang="en-US">
            <a:latin typeface="华文楷体" panose="02010600040101010101" pitchFamily="2" charset="-122"/>
            <a:ea typeface="华文楷体" panose="02010600040101010101" pitchFamily="2" charset="-122"/>
          </a:endParaRPr>
        </a:p>
      </dgm:t>
    </dgm:pt>
    <dgm:pt modelId="{1304D34C-00FD-7245-A311-00FBD911CC15}" type="sibTrans" cxnId="{1472C037-E0DB-1645-9C9D-E00A5378F440}">
      <dgm:prSet/>
      <dgm:spPr/>
      <dgm:t>
        <a:bodyPr/>
        <a:lstStyle/>
        <a:p>
          <a:endParaRPr lang="en-US">
            <a:latin typeface="华文楷体" panose="02010600040101010101" pitchFamily="2" charset="-122"/>
            <a:ea typeface="华文楷体" panose="02010600040101010101" pitchFamily="2" charset="-122"/>
          </a:endParaRPr>
        </a:p>
      </dgm:t>
    </dgm:pt>
    <dgm:pt modelId="{36B1AC52-F78F-364E-898D-A03C27D3447B}">
      <dgm:prSet custT="1"/>
      <dgm:spPr/>
      <dgm:t>
        <a:bodyPr/>
        <a:lstStyle/>
        <a:p>
          <a:r>
            <a:rPr lang="zh-CN" altLang="en-US" sz="2000" b="0">
              <a:latin typeface="华文楷体" panose="02010600040101010101" pitchFamily="2" charset="-122"/>
              <a:ea typeface="华文楷体" panose="02010600040101010101" pitchFamily="2" charset="-122"/>
            </a:rPr>
            <a:t>内部藏有恶意代码</a:t>
          </a:r>
          <a:r>
            <a:rPr lang="en-US" altLang="zh-CN" sz="2000" b="0">
              <a:latin typeface="华文楷体" panose="02010600040101010101" pitchFamily="2" charset="-122"/>
              <a:ea typeface="华文楷体" panose="02010600040101010101" pitchFamily="2" charset="-122"/>
            </a:rPr>
            <a:t>,</a:t>
          </a:r>
          <a:r>
            <a:rPr lang="zh-CN" altLang="en-US" sz="2000" b="0">
              <a:latin typeface="华文楷体" panose="02010600040101010101" pitchFamily="2" charset="-122"/>
              <a:ea typeface="华文楷体" panose="02010600040101010101" pitchFamily="2" charset="-122"/>
            </a:rPr>
            <a:t>当被调用时</a:t>
          </a:r>
          <a:r>
            <a:rPr lang="en-US" altLang="zh-CN" sz="2000" b="0">
              <a:latin typeface="华文楷体" panose="02010600040101010101" pitchFamily="2" charset="-122"/>
              <a:ea typeface="华文楷体" panose="02010600040101010101" pitchFamily="2" charset="-122"/>
            </a:rPr>
            <a:t>,</a:t>
          </a:r>
          <a:r>
            <a:rPr lang="zh-CN" altLang="en-US" sz="2000" b="0">
              <a:latin typeface="华文楷体" panose="02010600040101010101" pitchFamily="2" charset="-122"/>
              <a:ea typeface="华文楷体" panose="02010600040101010101" pitchFamily="2" charset="-122"/>
            </a:rPr>
            <a:t>会执行非预期的或有害的功能</a:t>
          </a:r>
          <a:endParaRPr lang="en-US" sz="2000" b="0" dirty="0">
            <a:latin typeface="华文楷体" panose="02010600040101010101" pitchFamily="2" charset="-122"/>
            <a:ea typeface="华文楷体" panose="02010600040101010101" pitchFamily="2" charset="-122"/>
          </a:endParaRPr>
        </a:p>
      </dgm:t>
    </dgm:pt>
    <dgm:pt modelId="{98ED77B4-C0C1-9344-A91B-0D3DB9A6CC5F}" type="parTrans" cxnId="{EF4A1E36-193C-3647-957A-3B0160D84791}">
      <dgm:prSet/>
      <dgm:spPr/>
      <dgm:t>
        <a:bodyPr/>
        <a:lstStyle/>
        <a:p>
          <a:endParaRPr lang="en-US">
            <a:latin typeface="华文楷体" panose="02010600040101010101" pitchFamily="2" charset="-122"/>
            <a:ea typeface="华文楷体" panose="02010600040101010101" pitchFamily="2" charset="-122"/>
          </a:endParaRPr>
        </a:p>
      </dgm:t>
    </dgm:pt>
    <dgm:pt modelId="{81D1671B-8EB0-3245-BD4E-2CA3036996BB}" type="sibTrans" cxnId="{EF4A1E36-193C-3647-957A-3B0160D84791}">
      <dgm:prSet/>
      <dgm:spPr/>
      <dgm:t>
        <a:bodyPr/>
        <a:lstStyle/>
        <a:p>
          <a:endParaRPr lang="en-US">
            <a:latin typeface="华文楷体" panose="02010600040101010101" pitchFamily="2" charset="-122"/>
            <a:ea typeface="华文楷体" panose="02010600040101010101" pitchFamily="2" charset="-122"/>
          </a:endParaRPr>
        </a:p>
      </dgm:t>
    </dgm:pt>
    <dgm:pt modelId="{0D375E54-645D-614D-AF9A-41A1A1B85744}">
      <dgm:prSet custT="1"/>
      <dgm:spPr/>
      <dgm:t>
        <a:bodyPr/>
        <a:lstStyle/>
        <a:p>
          <a:r>
            <a:rPr lang="zh-CN" altLang="en-US" sz="2000" b="0" dirty="0">
              <a:latin typeface="华文楷体" panose="02010600040101010101" pitchFamily="2" charset="-122"/>
              <a:ea typeface="华文楷体" panose="02010600040101010101" pitchFamily="2" charset="-122"/>
            </a:rPr>
            <a:t>特洛伊木马程序可以间接完成一些未授权用户无法直接完成的功能</a:t>
          </a:r>
          <a:endParaRPr lang="en-US" sz="2000" b="0" dirty="0">
            <a:latin typeface="华文楷体" panose="02010600040101010101" pitchFamily="2" charset="-122"/>
            <a:ea typeface="华文楷体" panose="02010600040101010101" pitchFamily="2" charset="-122"/>
          </a:endParaRPr>
        </a:p>
      </dgm:t>
    </dgm:pt>
    <dgm:pt modelId="{9F53D059-B573-5F49-AB5B-8263B818746E}" type="parTrans" cxnId="{F53BB41A-8306-ED4A-A2E0-A5F5D37DABEC}">
      <dgm:prSet/>
      <dgm:spPr/>
      <dgm:t>
        <a:bodyPr/>
        <a:lstStyle/>
        <a:p>
          <a:endParaRPr lang="en-US">
            <a:latin typeface="华文楷体" panose="02010600040101010101" pitchFamily="2" charset="-122"/>
            <a:ea typeface="华文楷体" panose="02010600040101010101" pitchFamily="2" charset="-122"/>
          </a:endParaRPr>
        </a:p>
      </dgm:t>
    </dgm:pt>
    <dgm:pt modelId="{1135EBFC-D008-6B4A-B206-0BC2437F011B}" type="sibTrans" cxnId="{F53BB41A-8306-ED4A-A2E0-A5F5D37DABEC}">
      <dgm:prSet/>
      <dgm:spPr/>
      <dgm:t>
        <a:bodyPr/>
        <a:lstStyle/>
        <a:p>
          <a:endParaRPr lang="en-US">
            <a:latin typeface="华文楷体" panose="02010600040101010101" pitchFamily="2" charset="-122"/>
            <a:ea typeface="华文楷体" panose="02010600040101010101" pitchFamily="2" charset="-122"/>
          </a:endParaRPr>
        </a:p>
      </dgm:t>
    </dgm:pt>
    <dgm:pt modelId="{760F102A-4090-F046-BE2A-6BF6AA847370}">
      <dgm:prSet/>
      <dgm:spPr/>
      <dgm:t>
        <a:bodyPr/>
        <a:lstStyle/>
        <a:p>
          <a:r>
            <a:rPr lang="zh-CN" altLang="en-US" dirty="0">
              <a:latin typeface="华文楷体" panose="02010600040101010101" pitchFamily="2" charset="-122"/>
              <a:ea typeface="华文楷体" panose="02010600040101010101" pitchFamily="2" charset="-122"/>
            </a:rPr>
            <a:t>手机木马</a:t>
          </a:r>
          <a:endParaRPr lang="en-US" dirty="0">
            <a:latin typeface="华文楷体" panose="02010600040101010101" pitchFamily="2" charset="-122"/>
            <a:ea typeface="华文楷体" panose="02010600040101010101" pitchFamily="2" charset="-122"/>
          </a:endParaRPr>
        </a:p>
      </dgm:t>
    </dgm:pt>
    <dgm:pt modelId="{713F917B-1B96-8047-B7FA-694D8461F226}" type="parTrans" cxnId="{D13B0EDE-D00D-3845-85EB-21A34B35A0B1}">
      <dgm:prSet/>
      <dgm:spPr/>
      <dgm:t>
        <a:bodyPr/>
        <a:lstStyle/>
        <a:p>
          <a:endParaRPr lang="en-US">
            <a:latin typeface="华文楷体" panose="02010600040101010101" pitchFamily="2" charset="-122"/>
            <a:ea typeface="华文楷体" panose="02010600040101010101" pitchFamily="2" charset="-122"/>
          </a:endParaRPr>
        </a:p>
      </dgm:t>
    </dgm:pt>
    <dgm:pt modelId="{2F6DF5BB-1A96-4142-9CB5-994992189E5F}" type="sibTrans" cxnId="{D13B0EDE-D00D-3845-85EB-21A34B35A0B1}">
      <dgm:prSet/>
      <dgm:spPr/>
      <dgm:t>
        <a:bodyPr/>
        <a:lstStyle/>
        <a:p>
          <a:endParaRPr lang="en-US">
            <a:latin typeface="华文楷体" panose="02010600040101010101" pitchFamily="2" charset="-122"/>
            <a:ea typeface="华文楷体" panose="02010600040101010101" pitchFamily="2" charset="-122"/>
          </a:endParaRPr>
        </a:p>
      </dgm:t>
    </dgm:pt>
    <dgm:pt modelId="{9A434528-7C2D-2A4D-8F03-5FE9C5FDAC5B}">
      <dgm:prSet custT="1"/>
      <dgm:spPr/>
      <dgm:t>
        <a:bodyPr/>
        <a:lstStyle/>
        <a:p>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首次在</a:t>
          </a:r>
          <a:r>
            <a:rPr lang="en-US" sz="2000" b="0" dirty="0">
              <a:latin typeface="Times New Roman" panose="02020603050405020304" pitchFamily="18" charset="0"/>
              <a:ea typeface="华文楷体" panose="02010600040101010101" pitchFamily="2" charset="-122"/>
              <a:cs typeface="Times New Roman" panose="02020603050405020304" pitchFamily="18" charset="0"/>
            </a:rPr>
            <a:t>2004</a:t>
          </a:r>
          <a:r>
            <a:rPr lang="zh-CN" altLang="en-US" sz="2000" b="0" dirty="0">
              <a:latin typeface="Times New Roman" panose="02020603050405020304" pitchFamily="18" charset="0"/>
              <a:ea typeface="华文楷体" panose="02010600040101010101" pitchFamily="2" charset="-122"/>
              <a:cs typeface="Times New Roman" panose="02020603050405020304" pitchFamily="18" charset="0"/>
            </a:rPr>
            <a:t>年发现</a:t>
          </a:r>
          <a:r>
            <a:rPr lang="en-US" sz="2000" b="0" dirty="0">
              <a:latin typeface="Times New Roman" panose="02020603050405020304" pitchFamily="18" charset="0"/>
              <a:ea typeface="华文楷体" panose="02010600040101010101" pitchFamily="2" charset="-122"/>
              <a:cs typeface="Times New Roman" panose="02020603050405020304" pitchFamily="18" charset="0"/>
            </a:rPr>
            <a:t> (</a:t>
          </a:r>
          <a:r>
            <a:rPr lang="en-US" sz="2000" b="0" dirty="0" err="1">
              <a:latin typeface="Times New Roman" panose="02020603050405020304" pitchFamily="18" charset="0"/>
              <a:ea typeface="华文楷体" panose="02010600040101010101" pitchFamily="2" charset="-122"/>
              <a:cs typeface="Times New Roman" panose="02020603050405020304" pitchFamily="18" charset="0"/>
            </a:rPr>
            <a:t>Skuller</a:t>
          </a:r>
          <a:r>
            <a:rPr lang="en-US" sz="2000" b="0" dirty="0">
              <a:latin typeface="Times New Roman" panose="02020603050405020304" pitchFamily="18" charset="0"/>
              <a:ea typeface="华文楷体" panose="02010600040101010101" pitchFamily="2" charset="-122"/>
              <a:cs typeface="Times New Roman" panose="02020603050405020304" pitchFamily="18" charset="0"/>
            </a:rPr>
            <a:t>)</a:t>
          </a:r>
        </a:p>
      </dgm:t>
    </dgm:pt>
    <dgm:pt modelId="{F367BF03-407B-C64A-B015-283ABB5AEA79}" type="parTrans" cxnId="{7619CC4A-47DA-C044-9703-95AB163AFBCD}">
      <dgm:prSet/>
      <dgm:spPr/>
      <dgm:t>
        <a:bodyPr/>
        <a:lstStyle/>
        <a:p>
          <a:endParaRPr lang="en-US">
            <a:latin typeface="华文楷体" panose="02010600040101010101" pitchFamily="2" charset="-122"/>
            <a:ea typeface="华文楷体" panose="02010600040101010101" pitchFamily="2" charset="-122"/>
          </a:endParaRPr>
        </a:p>
      </dgm:t>
    </dgm:pt>
    <dgm:pt modelId="{95DEECD2-87C5-E845-9A3F-CF45268BE8BB}" type="sibTrans" cxnId="{7619CC4A-47DA-C044-9703-95AB163AFBCD}">
      <dgm:prSet/>
      <dgm:spPr/>
      <dgm:t>
        <a:bodyPr/>
        <a:lstStyle/>
        <a:p>
          <a:endParaRPr lang="en-US">
            <a:latin typeface="华文楷体" panose="02010600040101010101" pitchFamily="2" charset="-122"/>
            <a:ea typeface="华文楷体" panose="02010600040101010101" pitchFamily="2" charset="-122"/>
          </a:endParaRPr>
        </a:p>
      </dgm:t>
    </dgm:pt>
    <dgm:pt modelId="{0EE67DFF-B2EB-4E4F-9A32-81D3D44183E4}">
      <dgm:prSet custT="1"/>
      <dgm:spPr/>
      <dgm:t>
        <a:bodyPr/>
        <a:lstStyle/>
        <a:p>
          <a:r>
            <a:rPr lang="zh-CN" altLang="en-US" sz="2000" b="0">
              <a:latin typeface="华文楷体" panose="02010600040101010101" pitchFamily="2" charset="-122"/>
              <a:ea typeface="华文楷体" panose="02010600040101010101" pitchFamily="2" charset="-122"/>
            </a:rPr>
            <a:t>目标是智能手机</a:t>
          </a:r>
          <a:endParaRPr lang="en-US" sz="2000" b="0" dirty="0">
            <a:latin typeface="华文楷体" panose="02010600040101010101" pitchFamily="2" charset="-122"/>
            <a:ea typeface="华文楷体" panose="02010600040101010101" pitchFamily="2" charset="-122"/>
          </a:endParaRPr>
        </a:p>
      </dgm:t>
    </dgm:pt>
    <dgm:pt modelId="{CD6F503F-AF9B-A84E-8E04-88E5C112505D}" type="parTrans" cxnId="{18B61F1C-C998-F643-8ABE-A6A1DED674E4}">
      <dgm:prSet/>
      <dgm:spPr/>
      <dgm:t>
        <a:bodyPr/>
        <a:lstStyle/>
        <a:p>
          <a:endParaRPr lang="en-US">
            <a:latin typeface="华文楷体" panose="02010600040101010101" pitchFamily="2" charset="-122"/>
            <a:ea typeface="华文楷体" panose="02010600040101010101" pitchFamily="2" charset="-122"/>
          </a:endParaRPr>
        </a:p>
      </dgm:t>
    </dgm:pt>
    <dgm:pt modelId="{D1C149AE-A48D-5242-87AD-7585EAA079DF}" type="sibTrans" cxnId="{18B61F1C-C998-F643-8ABE-A6A1DED674E4}">
      <dgm:prSet/>
      <dgm:spPr/>
      <dgm:t>
        <a:bodyPr/>
        <a:lstStyle/>
        <a:p>
          <a:endParaRPr lang="en-US">
            <a:latin typeface="华文楷体" panose="02010600040101010101" pitchFamily="2" charset="-122"/>
            <a:ea typeface="华文楷体" panose="02010600040101010101" pitchFamily="2" charset="-122"/>
          </a:endParaRPr>
        </a:p>
      </dgm:t>
    </dgm:pt>
    <dgm:pt modelId="{2F1BED99-168B-524B-AF11-904D26FAEE9F}" type="pres">
      <dgm:prSet presAssocID="{7B8A6779-534F-9A46-BA4E-7A267BBC0215}" presName="theList" presStyleCnt="0">
        <dgm:presLayoutVars>
          <dgm:dir/>
          <dgm:animLvl val="lvl"/>
          <dgm:resizeHandles val="exact"/>
        </dgm:presLayoutVars>
      </dgm:prSet>
      <dgm:spPr/>
    </dgm:pt>
    <dgm:pt modelId="{A7E3B4EF-E5AA-2340-8407-E35206C154F5}" type="pres">
      <dgm:prSet presAssocID="{282473DD-4E52-814D-8769-7ECC00C674CA}" presName="compNode" presStyleCnt="0"/>
      <dgm:spPr/>
    </dgm:pt>
    <dgm:pt modelId="{33A783DF-A826-E844-BB4F-7DB286566F73}" type="pres">
      <dgm:prSet presAssocID="{282473DD-4E52-814D-8769-7ECC00C674CA}" presName="aNode" presStyleLbl="bgShp" presStyleIdx="0" presStyleCnt="3"/>
      <dgm:spPr/>
    </dgm:pt>
    <dgm:pt modelId="{B842D724-9656-E246-9591-8C8FB960405F}" type="pres">
      <dgm:prSet presAssocID="{282473DD-4E52-814D-8769-7ECC00C674CA}" presName="textNode" presStyleLbl="bgShp" presStyleIdx="0" presStyleCnt="3"/>
      <dgm:spPr/>
    </dgm:pt>
    <dgm:pt modelId="{30786497-71A9-FE44-8B5A-CC2006A7786D}" type="pres">
      <dgm:prSet presAssocID="{282473DD-4E52-814D-8769-7ECC00C674CA}" presName="compChildNode" presStyleCnt="0"/>
      <dgm:spPr/>
    </dgm:pt>
    <dgm:pt modelId="{A1A53AD8-0F3D-8C41-B810-E6270C4B9197}" type="pres">
      <dgm:prSet presAssocID="{282473DD-4E52-814D-8769-7ECC00C674CA}" presName="theInnerList" presStyleCnt="0"/>
      <dgm:spPr/>
    </dgm:pt>
    <dgm:pt modelId="{3FF2CAA5-6E7F-EF4C-9B02-6A90DD359AF1}" type="pres">
      <dgm:prSet presAssocID="{3807DCA8-1DDE-2C49-B1A3-E32883AA2051}" presName="childNode" presStyleLbl="node1" presStyleIdx="0" presStyleCnt="7" custLinFactNeighborX="-1485" custLinFactNeighborY="11543">
        <dgm:presLayoutVars>
          <dgm:bulletEnabled val="1"/>
        </dgm:presLayoutVars>
      </dgm:prSet>
      <dgm:spPr/>
    </dgm:pt>
    <dgm:pt modelId="{09FD747B-4481-1046-BC6A-E6F12697872F}" type="pres">
      <dgm:prSet presAssocID="{3807DCA8-1DDE-2C49-B1A3-E32883AA2051}" presName="aSpace2" presStyleCnt="0"/>
      <dgm:spPr/>
    </dgm:pt>
    <dgm:pt modelId="{6FE50D95-AA55-4744-8640-B2B3540673C3}" type="pres">
      <dgm:prSet presAssocID="{7046B813-EFD8-874A-A332-FAB2925F24A2}" presName="childNode" presStyleLbl="node1" presStyleIdx="1" presStyleCnt="7" custLinFactNeighborX="-1485" custLinFactNeighborY="11543">
        <dgm:presLayoutVars>
          <dgm:bulletEnabled val="1"/>
        </dgm:presLayoutVars>
      </dgm:prSet>
      <dgm:spPr/>
    </dgm:pt>
    <dgm:pt modelId="{C460AD8A-8AC6-6E4E-8E60-F528F363F184}" type="pres">
      <dgm:prSet presAssocID="{7046B813-EFD8-874A-A332-FAB2925F24A2}" presName="aSpace2" presStyleCnt="0"/>
      <dgm:spPr/>
    </dgm:pt>
    <dgm:pt modelId="{46CCBB17-C841-654B-B78D-27845626891C}" type="pres">
      <dgm:prSet presAssocID="{95CAEB11-D744-E142-9FC4-4A5B2B97B48D}" presName="childNode" presStyleLbl="node1" presStyleIdx="2" presStyleCnt="7" custLinFactNeighborX="-1485" custLinFactNeighborY="11543">
        <dgm:presLayoutVars>
          <dgm:bulletEnabled val="1"/>
        </dgm:presLayoutVars>
      </dgm:prSet>
      <dgm:spPr/>
    </dgm:pt>
    <dgm:pt modelId="{C9846557-3DF9-B348-841B-D4F618C5EDAF}" type="pres">
      <dgm:prSet presAssocID="{282473DD-4E52-814D-8769-7ECC00C674CA}" presName="aSpace" presStyleCnt="0"/>
      <dgm:spPr/>
    </dgm:pt>
    <dgm:pt modelId="{1F1F28D9-576C-D34E-9416-5AE87AB2CC12}" type="pres">
      <dgm:prSet presAssocID="{14F1597F-0168-B14F-9683-CA195C94D828}" presName="compNode" presStyleCnt="0"/>
      <dgm:spPr/>
    </dgm:pt>
    <dgm:pt modelId="{0FB8B290-EEEC-0C47-9F93-05681CD27AC2}" type="pres">
      <dgm:prSet presAssocID="{14F1597F-0168-B14F-9683-CA195C94D828}" presName="aNode" presStyleLbl="bgShp" presStyleIdx="1" presStyleCnt="3"/>
      <dgm:spPr/>
    </dgm:pt>
    <dgm:pt modelId="{6E887711-FD0B-5345-A764-5A0F2538A410}" type="pres">
      <dgm:prSet presAssocID="{14F1597F-0168-B14F-9683-CA195C94D828}" presName="textNode" presStyleLbl="bgShp" presStyleIdx="1" presStyleCnt="3"/>
      <dgm:spPr/>
    </dgm:pt>
    <dgm:pt modelId="{5E91D623-4386-F547-A71F-249966FCEF30}" type="pres">
      <dgm:prSet presAssocID="{14F1597F-0168-B14F-9683-CA195C94D828}" presName="compChildNode" presStyleCnt="0"/>
      <dgm:spPr/>
    </dgm:pt>
    <dgm:pt modelId="{70B2DCBE-89A2-9744-BF14-C30B2EF64019}" type="pres">
      <dgm:prSet presAssocID="{14F1597F-0168-B14F-9683-CA195C94D828}" presName="theInnerList" presStyleCnt="0"/>
      <dgm:spPr/>
    </dgm:pt>
    <dgm:pt modelId="{8D1AB2C6-C8C2-264A-AB94-906857099761}" type="pres">
      <dgm:prSet presAssocID="{36B1AC52-F78F-364E-898D-A03C27D3447B}" presName="childNode" presStyleLbl="node1" presStyleIdx="3" presStyleCnt="7" custLinFactNeighborX="-1485" custLinFactNeighborY="7521">
        <dgm:presLayoutVars>
          <dgm:bulletEnabled val="1"/>
        </dgm:presLayoutVars>
      </dgm:prSet>
      <dgm:spPr/>
    </dgm:pt>
    <dgm:pt modelId="{DCFF7A05-B452-BE4A-9A95-8B3C5905A221}" type="pres">
      <dgm:prSet presAssocID="{36B1AC52-F78F-364E-898D-A03C27D3447B}" presName="aSpace2" presStyleCnt="0"/>
      <dgm:spPr/>
    </dgm:pt>
    <dgm:pt modelId="{CA0D8F73-6837-6D4C-846D-34586ACB84FE}" type="pres">
      <dgm:prSet presAssocID="{0D375E54-645D-614D-AF9A-41A1A1B85744}" presName="childNode" presStyleLbl="node1" presStyleIdx="4" presStyleCnt="7" custLinFactNeighborX="-1485" custLinFactNeighborY="7521">
        <dgm:presLayoutVars>
          <dgm:bulletEnabled val="1"/>
        </dgm:presLayoutVars>
      </dgm:prSet>
      <dgm:spPr/>
    </dgm:pt>
    <dgm:pt modelId="{E83E54DF-BD22-1841-8539-2C5E3407B571}" type="pres">
      <dgm:prSet presAssocID="{14F1597F-0168-B14F-9683-CA195C94D828}" presName="aSpace" presStyleCnt="0"/>
      <dgm:spPr/>
    </dgm:pt>
    <dgm:pt modelId="{531489F8-45A4-9D41-A865-85D462168229}" type="pres">
      <dgm:prSet presAssocID="{760F102A-4090-F046-BE2A-6BF6AA847370}" presName="compNode" presStyleCnt="0"/>
      <dgm:spPr/>
    </dgm:pt>
    <dgm:pt modelId="{E3CD1909-82DC-5245-8C0A-079E52A0B644}" type="pres">
      <dgm:prSet presAssocID="{760F102A-4090-F046-BE2A-6BF6AA847370}" presName="aNode" presStyleLbl="bgShp" presStyleIdx="2" presStyleCnt="3"/>
      <dgm:spPr/>
    </dgm:pt>
    <dgm:pt modelId="{9F880B6E-199A-B744-A1D4-4A1EC6E226A3}" type="pres">
      <dgm:prSet presAssocID="{760F102A-4090-F046-BE2A-6BF6AA847370}" presName="textNode" presStyleLbl="bgShp" presStyleIdx="2" presStyleCnt="3"/>
      <dgm:spPr/>
    </dgm:pt>
    <dgm:pt modelId="{7E6DECE1-D6A6-5D4D-A078-A335445B66E4}" type="pres">
      <dgm:prSet presAssocID="{760F102A-4090-F046-BE2A-6BF6AA847370}" presName="compChildNode" presStyleCnt="0"/>
      <dgm:spPr/>
    </dgm:pt>
    <dgm:pt modelId="{DBE981F0-CF9E-D04D-8782-2679CEAFE878}" type="pres">
      <dgm:prSet presAssocID="{760F102A-4090-F046-BE2A-6BF6AA847370}" presName="theInnerList" presStyleCnt="0"/>
      <dgm:spPr/>
    </dgm:pt>
    <dgm:pt modelId="{C8375C9C-C22E-4441-BF7D-39B9C69C123B}" type="pres">
      <dgm:prSet presAssocID="{9A434528-7C2D-2A4D-8F03-5FE9C5FDAC5B}" presName="childNode" presStyleLbl="node1" presStyleIdx="5" presStyleCnt="7" custLinFactNeighborX="-1485" custLinFactNeighborY="7521">
        <dgm:presLayoutVars>
          <dgm:bulletEnabled val="1"/>
        </dgm:presLayoutVars>
      </dgm:prSet>
      <dgm:spPr/>
    </dgm:pt>
    <dgm:pt modelId="{F51487FA-4B78-3143-AB57-C253994AA440}" type="pres">
      <dgm:prSet presAssocID="{9A434528-7C2D-2A4D-8F03-5FE9C5FDAC5B}" presName="aSpace2" presStyleCnt="0"/>
      <dgm:spPr/>
    </dgm:pt>
    <dgm:pt modelId="{4453455A-2854-964D-B616-448291BE042A}" type="pres">
      <dgm:prSet presAssocID="{0EE67DFF-B2EB-4E4F-9A32-81D3D44183E4}" presName="childNode" presStyleLbl="node1" presStyleIdx="6" presStyleCnt="7" custLinFactNeighborX="-1485" custLinFactNeighborY="7521">
        <dgm:presLayoutVars>
          <dgm:bulletEnabled val="1"/>
        </dgm:presLayoutVars>
      </dgm:prSet>
      <dgm:spPr/>
    </dgm:pt>
  </dgm:ptLst>
  <dgm:cxnLst>
    <dgm:cxn modelId="{04D25601-1B0A-2C4A-BEDA-EB3D1CA9BC79}" srcId="{282473DD-4E52-814D-8769-7ECC00C674CA}" destId="{95CAEB11-D744-E142-9FC4-4A5B2B97B48D}" srcOrd="2" destOrd="0" parTransId="{28A22B2A-CD3F-044C-8F14-2808507F4684}" sibTransId="{DA8A204B-D384-8645-9BD5-688FAD0FD8D7}"/>
    <dgm:cxn modelId="{A4D29A07-FDF2-DF4A-AB6B-C19A3370F310}" type="presOf" srcId="{14F1597F-0168-B14F-9683-CA195C94D828}" destId="{6E887711-FD0B-5345-A764-5A0F2538A410}" srcOrd="1" destOrd="0" presId="urn:microsoft.com/office/officeart/2005/8/layout/lProcess2"/>
    <dgm:cxn modelId="{F53BB41A-8306-ED4A-A2E0-A5F5D37DABEC}" srcId="{14F1597F-0168-B14F-9683-CA195C94D828}" destId="{0D375E54-645D-614D-AF9A-41A1A1B85744}" srcOrd="1" destOrd="0" parTransId="{9F53D059-B573-5F49-AB5B-8263B818746E}" sibTransId="{1135EBFC-D008-6B4A-B206-0BC2437F011B}"/>
    <dgm:cxn modelId="{18B61F1C-C998-F643-8ABE-A6A1DED674E4}" srcId="{760F102A-4090-F046-BE2A-6BF6AA847370}" destId="{0EE67DFF-B2EB-4E4F-9A32-81D3D44183E4}" srcOrd="1" destOrd="0" parTransId="{CD6F503F-AF9B-A84E-8E04-88E5C112505D}" sibTransId="{D1C149AE-A48D-5242-87AD-7585EAA079DF}"/>
    <dgm:cxn modelId="{EF4A1E36-193C-3647-957A-3B0160D84791}" srcId="{14F1597F-0168-B14F-9683-CA195C94D828}" destId="{36B1AC52-F78F-364E-898D-A03C27D3447B}" srcOrd="0" destOrd="0" parTransId="{98ED77B4-C0C1-9344-A91B-0D3DB9A6CC5F}" sibTransId="{81D1671B-8EB0-3245-BD4E-2CA3036996BB}"/>
    <dgm:cxn modelId="{1472C037-E0DB-1645-9C9D-E00A5378F440}" srcId="{7B8A6779-534F-9A46-BA4E-7A267BBC0215}" destId="{14F1597F-0168-B14F-9683-CA195C94D828}" srcOrd="1" destOrd="0" parTransId="{90E5C60D-7E6B-2D4C-AFCE-49C7A6017EA5}" sibTransId="{1304D34C-00FD-7245-A311-00FBD911CC15}"/>
    <dgm:cxn modelId="{3898603C-291D-674E-8111-0FC44CF6775C}" type="presOf" srcId="{3807DCA8-1DDE-2C49-B1A3-E32883AA2051}" destId="{3FF2CAA5-6E7F-EF4C-9B02-6A90DD359AF1}" srcOrd="0" destOrd="0" presId="urn:microsoft.com/office/officeart/2005/8/layout/lProcess2"/>
    <dgm:cxn modelId="{3451F73C-64C3-B144-9C30-FD83DB1442A0}" type="presOf" srcId="{95CAEB11-D744-E142-9FC4-4A5B2B97B48D}" destId="{46CCBB17-C841-654B-B78D-27845626891C}" srcOrd="0" destOrd="0" presId="urn:microsoft.com/office/officeart/2005/8/layout/lProcess2"/>
    <dgm:cxn modelId="{7619CC4A-47DA-C044-9703-95AB163AFBCD}" srcId="{760F102A-4090-F046-BE2A-6BF6AA847370}" destId="{9A434528-7C2D-2A4D-8F03-5FE9C5FDAC5B}" srcOrd="0" destOrd="0" parTransId="{F367BF03-407B-C64A-B015-283ABB5AEA79}" sibTransId="{95DEECD2-87C5-E845-9A3F-CF45268BE8BB}"/>
    <dgm:cxn modelId="{1A443A53-52A3-414E-B1C0-68FE2D392684}" type="presOf" srcId="{7046B813-EFD8-874A-A332-FAB2925F24A2}" destId="{6FE50D95-AA55-4744-8640-B2B3540673C3}" srcOrd="0" destOrd="0" presId="urn:microsoft.com/office/officeart/2005/8/layout/lProcess2"/>
    <dgm:cxn modelId="{152F4B57-BD4E-2246-BA0B-F156C2483097}" type="presOf" srcId="{282473DD-4E52-814D-8769-7ECC00C674CA}" destId="{33A783DF-A826-E844-BB4F-7DB286566F73}" srcOrd="0" destOrd="0" presId="urn:microsoft.com/office/officeart/2005/8/layout/lProcess2"/>
    <dgm:cxn modelId="{309B907C-F18A-B849-919F-ED9ED454457D}" type="presOf" srcId="{760F102A-4090-F046-BE2A-6BF6AA847370}" destId="{9F880B6E-199A-B744-A1D4-4A1EC6E226A3}" srcOrd="1" destOrd="0" presId="urn:microsoft.com/office/officeart/2005/8/layout/lProcess2"/>
    <dgm:cxn modelId="{4F1BFB81-9C1D-1A4D-9CB1-41FFB52B8EDB}" type="presOf" srcId="{760F102A-4090-F046-BE2A-6BF6AA847370}" destId="{E3CD1909-82DC-5245-8C0A-079E52A0B644}" srcOrd="0" destOrd="0" presId="urn:microsoft.com/office/officeart/2005/8/layout/lProcess2"/>
    <dgm:cxn modelId="{EBB02584-133B-4943-AB29-E98A4DDCB8BC}" srcId="{282473DD-4E52-814D-8769-7ECC00C674CA}" destId="{7046B813-EFD8-874A-A332-FAB2925F24A2}" srcOrd="1" destOrd="0" parTransId="{C711C0D5-CED8-C14E-B089-7739942BBE44}" sibTransId="{179E9D8A-F808-A34E-9CF1-31CBC6197E97}"/>
    <dgm:cxn modelId="{C551DD88-FE64-D74C-80F9-42112AD038BD}" srcId="{282473DD-4E52-814D-8769-7ECC00C674CA}" destId="{3807DCA8-1DDE-2C49-B1A3-E32883AA2051}" srcOrd="0" destOrd="0" parTransId="{D73B1C9E-6505-CE45-A9CC-3E576B5F059E}" sibTransId="{A7C2CB36-9BC9-7E4E-B68D-F1CF3D812083}"/>
    <dgm:cxn modelId="{410E6A8B-34D9-AE4F-8E0D-E9F7B1C1E36B}" type="presOf" srcId="{0EE67DFF-B2EB-4E4F-9A32-81D3D44183E4}" destId="{4453455A-2854-964D-B616-448291BE042A}" srcOrd="0" destOrd="0" presId="urn:microsoft.com/office/officeart/2005/8/layout/lProcess2"/>
    <dgm:cxn modelId="{1BD02C91-B665-724E-876E-A5E7D427175A}" type="presOf" srcId="{36B1AC52-F78F-364E-898D-A03C27D3447B}" destId="{8D1AB2C6-C8C2-264A-AB94-906857099761}" srcOrd="0" destOrd="0" presId="urn:microsoft.com/office/officeart/2005/8/layout/lProcess2"/>
    <dgm:cxn modelId="{CE112593-A8E1-9A43-860A-61D3F9089CA4}" type="presOf" srcId="{7B8A6779-534F-9A46-BA4E-7A267BBC0215}" destId="{2F1BED99-168B-524B-AF11-904D26FAEE9F}" srcOrd="0" destOrd="0" presId="urn:microsoft.com/office/officeart/2005/8/layout/lProcess2"/>
    <dgm:cxn modelId="{CA12A6A2-B1FB-0D49-8FBD-2337016BFA60}" type="presOf" srcId="{0D375E54-645D-614D-AF9A-41A1A1B85744}" destId="{CA0D8F73-6837-6D4C-846D-34586ACB84FE}" srcOrd="0" destOrd="0" presId="urn:microsoft.com/office/officeart/2005/8/layout/lProcess2"/>
    <dgm:cxn modelId="{F9289EBF-0C6F-CC4C-B8A1-166F56E05F3A}" type="presOf" srcId="{14F1597F-0168-B14F-9683-CA195C94D828}" destId="{0FB8B290-EEEC-0C47-9F93-05681CD27AC2}" srcOrd="0" destOrd="0" presId="urn:microsoft.com/office/officeart/2005/8/layout/lProcess2"/>
    <dgm:cxn modelId="{8FF3CFCB-CFB2-A140-B929-84E98FE2D327}" type="presOf" srcId="{9A434528-7C2D-2A4D-8F03-5FE9C5FDAC5B}" destId="{C8375C9C-C22E-4441-BF7D-39B9C69C123B}" srcOrd="0" destOrd="0" presId="urn:microsoft.com/office/officeart/2005/8/layout/lProcess2"/>
    <dgm:cxn modelId="{7BA3F8D2-B311-E94B-98BA-B3DB4D64BCBE}" srcId="{7B8A6779-534F-9A46-BA4E-7A267BBC0215}" destId="{282473DD-4E52-814D-8769-7ECC00C674CA}" srcOrd="0" destOrd="0" parTransId="{71043E8D-9992-F844-96E4-A1D44D62ED71}" sibTransId="{F439CC1B-69EF-C04E-811A-9540EE6B6B1E}"/>
    <dgm:cxn modelId="{D13B0EDE-D00D-3845-85EB-21A34B35A0B1}" srcId="{7B8A6779-534F-9A46-BA4E-7A267BBC0215}" destId="{760F102A-4090-F046-BE2A-6BF6AA847370}" srcOrd="2" destOrd="0" parTransId="{713F917B-1B96-8047-B7FA-694D8461F226}" sibTransId="{2F6DF5BB-1A96-4142-9CB5-994992189E5F}"/>
    <dgm:cxn modelId="{6C4A1DFC-562C-EA43-B4F0-5E0037AAEB29}" type="presOf" srcId="{282473DD-4E52-814D-8769-7ECC00C674CA}" destId="{B842D724-9656-E246-9591-8C8FB960405F}" srcOrd="1" destOrd="0" presId="urn:microsoft.com/office/officeart/2005/8/layout/lProcess2"/>
    <dgm:cxn modelId="{00D65339-3BFD-9F44-8274-9BEC17F90703}" type="presParOf" srcId="{2F1BED99-168B-524B-AF11-904D26FAEE9F}" destId="{A7E3B4EF-E5AA-2340-8407-E35206C154F5}" srcOrd="0" destOrd="0" presId="urn:microsoft.com/office/officeart/2005/8/layout/lProcess2"/>
    <dgm:cxn modelId="{C519C5E5-0667-4343-8684-49880E4AD2F8}" type="presParOf" srcId="{A7E3B4EF-E5AA-2340-8407-E35206C154F5}" destId="{33A783DF-A826-E844-BB4F-7DB286566F73}" srcOrd="0" destOrd="0" presId="urn:microsoft.com/office/officeart/2005/8/layout/lProcess2"/>
    <dgm:cxn modelId="{B6478F00-8101-2049-98CF-31E650037AA3}" type="presParOf" srcId="{A7E3B4EF-E5AA-2340-8407-E35206C154F5}" destId="{B842D724-9656-E246-9591-8C8FB960405F}" srcOrd="1" destOrd="0" presId="urn:microsoft.com/office/officeart/2005/8/layout/lProcess2"/>
    <dgm:cxn modelId="{F9C5BE42-DE6E-D24E-A3EB-DA5DFED8C7FE}" type="presParOf" srcId="{A7E3B4EF-E5AA-2340-8407-E35206C154F5}" destId="{30786497-71A9-FE44-8B5A-CC2006A7786D}" srcOrd="2" destOrd="0" presId="urn:microsoft.com/office/officeart/2005/8/layout/lProcess2"/>
    <dgm:cxn modelId="{A3CCAA65-C27A-2A41-AF96-1225F0CB31CB}" type="presParOf" srcId="{30786497-71A9-FE44-8B5A-CC2006A7786D}" destId="{A1A53AD8-0F3D-8C41-B810-E6270C4B9197}" srcOrd="0" destOrd="0" presId="urn:microsoft.com/office/officeart/2005/8/layout/lProcess2"/>
    <dgm:cxn modelId="{F0C597E6-3958-2D40-BF68-30FAA60EA736}" type="presParOf" srcId="{A1A53AD8-0F3D-8C41-B810-E6270C4B9197}" destId="{3FF2CAA5-6E7F-EF4C-9B02-6A90DD359AF1}" srcOrd="0" destOrd="0" presId="urn:microsoft.com/office/officeart/2005/8/layout/lProcess2"/>
    <dgm:cxn modelId="{DCB098BA-67EA-2646-A72D-30982D070193}" type="presParOf" srcId="{A1A53AD8-0F3D-8C41-B810-E6270C4B9197}" destId="{09FD747B-4481-1046-BC6A-E6F12697872F}" srcOrd="1" destOrd="0" presId="urn:microsoft.com/office/officeart/2005/8/layout/lProcess2"/>
    <dgm:cxn modelId="{EEBB82B4-D9CB-0A4F-8240-BCF9473BAD20}" type="presParOf" srcId="{A1A53AD8-0F3D-8C41-B810-E6270C4B9197}" destId="{6FE50D95-AA55-4744-8640-B2B3540673C3}" srcOrd="2" destOrd="0" presId="urn:microsoft.com/office/officeart/2005/8/layout/lProcess2"/>
    <dgm:cxn modelId="{891189E1-9D49-AC43-AEDE-18F9BAE5B6DB}" type="presParOf" srcId="{A1A53AD8-0F3D-8C41-B810-E6270C4B9197}" destId="{C460AD8A-8AC6-6E4E-8E60-F528F363F184}" srcOrd="3" destOrd="0" presId="urn:microsoft.com/office/officeart/2005/8/layout/lProcess2"/>
    <dgm:cxn modelId="{DA7ABA63-A94C-774F-A136-607CCE69AA7B}" type="presParOf" srcId="{A1A53AD8-0F3D-8C41-B810-E6270C4B9197}" destId="{46CCBB17-C841-654B-B78D-27845626891C}" srcOrd="4" destOrd="0" presId="urn:microsoft.com/office/officeart/2005/8/layout/lProcess2"/>
    <dgm:cxn modelId="{48AE3FE1-63E8-8B43-96FB-02E7EB68FB41}" type="presParOf" srcId="{2F1BED99-168B-524B-AF11-904D26FAEE9F}" destId="{C9846557-3DF9-B348-841B-D4F618C5EDAF}" srcOrd="1" destOrd="0" presId="urn:microsoft.com/office/officeart/2005/8/layout/lProcess2"/>
    <dgm:cxn modelId="{4DAEA0F2-CA65-7C45-859A-69A2A7262AA7}" type="presParOf" srcId="{2F1BED99-168B-524B-AF11-904D26FAEE9F}" destId="{1F1F28D9-576C-D34E-9416-5AE87AB2CC12}" srcOrd="2" destOrd="0" presId="urn:microsoft.com/office/officeart/2005/8/layout/lProcess2"/>
    <dgm:cxn modelId="{17937F83-6265-5D43-A670-4DF8562E7A95}" type="presParOf" srcId="{1F1F28D9-576C-D34E-9416-5AE87AB2CC12}" destId="{0FB8B290-EEEC-0C47-9F93-05681CD27AC2}" srcOrd="0" destOrd="0" presId="urn:microsoft.com/office/officeart/2005/8/layout/lProcess2"/>
    <dgm:cxn modelId="{8856BC59-8298-184F-9F27-B022679AFA3E}" type="presParOf" srcId="{1F1F28D9-576C-D34E-9416-5AE87AB2CC12}" destId="{6E887711-FD0B-5345-A764-5A0F2538A410}" srcOrd="1" destOrd="0" presId="urn:microsoft.com/office/officeart/2005/8/layout/lProcess2"/>
    <dgm:cxn modelId="{CED8B0D1-E91D-0447-8E6F-9188DCB94E38}" type="presParOf" srcId="{1F1F28D9-576C-D34E-9416-5AE87AB2CC12}" destId="{5E91D623-4386-F547-A71F-249966FCEF30}" srcOrd="2" destOrd="0" presId="urn:microsoft.com/office/officeart/2005/8/layout/lProcess2"/>
    <dgm:cxn modelId="{88704417-26DA-7D47-8385-A4A9785DAE81}" type="presParOf" srcId="{5E91D623-4386-F547-A71F-249966FCEF30}" destId="{70B2DCBE-89A2-9744-BF14-C30B2EF64019}" srcOrd="0" destOrd="0" presId="urn:microsoft.com/office/officeart/2005/8/layout/lProcess2"/>
    <dgm:cxn modelId="{8D204147-6BFC-584D-9608-5E9691AD4F7E}" type="presParOf" srcId="{70B2DCBE-89A2-9744-BF14-C30B2EF64019}" destId="{8D1AB2C6-C8C2-264A-AB94-906857099761}" srcOrd="0" destOrd="0" presId="urn:microsoft.com/office/officeart/2005/8/layout/lProcess2"/>
    <dgm:cxn modelId="{0FA3E1F6-B1C9-F24E-8895-283BB1FE5499}" type="presParOf" srcId="{70B2DCBE-89A2-9744-BF14-C30B2EF64019}" destId="{DCFF7A05-B452-BE4A-9A95-8B3C5905A221}" srcOrd="1" destOrd="0" presId="urn:microsoft.com/office/officeart/2005/8/layout/lProcess2"/>
    <dgm:cxn modelId="{DBDF6FB6-9F01-064D-9C35-152AAE6B3A1F}" type="presParOf" srcId="{70B2DCBE-89A2-9744-BF14-C30B2EF64019}" destId="{CA0D8F73-6837-6D4C-846D-34586ACB84FE}" srcOrd="2" destOrd="0" presId="urn:microsoft.com/office/officeart/2005/8/layout/lProcess2"/>
    <dgm:cxn modelId="{C29A034B-EDBD-C940-B950-0022A0DA0751}" type="presParOf" srcId="{2F1BED99-168B-524B-AF11-904D26FAEE9F}" destId="{E83E54DF-BD22-1841-8539-2C5E3407B571}" srcOrd="3" destOrd="0" presId="urn:microsoft.com/office/officeart/2005/8/layout/lProcess2"/>
    <dgm:cxn modelId="{94E7607E-8FFE-0C47-8B99-F595B0895EA2}" type="presParOf" srcId="{2F1BED99-168B-524B-AF11-904D26FAEE9F}" destId="{531489F8-45A4-9D41-A865-85D462168229}" srcOrd="4" destOrd="0" presId="urn:microsoft.com/office/officeart/2005/8/layout/lProcess2"/>
    <dgm:cxn modelId="{B9FFA5E3-A5EB-804E-BC97-B5497589E808}" type="presParOf" srcId="{531489F8-45A4-9D41-A865-85D462168229}" destId="{E3CD1909-82DC-5245-8C0A-079E52A0B644}" srcOrd="0" destOrd="0" presId="urn:microsoft.com/office/officeart/2005/8/layout/lProcess2"/>
    <dgm:cxn modelId="{0C03379D-F232-8C41-AB19-EBE6E24A01B6}" type="presParOf" srcId="{531489F8-45A4-9D41-A865-85D462168229}" destId="{9F880B6E-199A-B744-A1D4-4A1EC6E226A3}" srcOrd="1" destOrd="0" presId="urn:microsoft.com/office/officeart/2005/8/layout/lProcess2"/>
    <dgm:cxn modelId="{B56DE921-A22A-B945-8655-14361B868C26}" type="presParOf" srcId="{531489F8-45A4-9D41-A865-85D462168229}" destId="{7E6DECE1-D6A6-5D4D-A078-A335445B66E4}" srcOrd="2" destOrd="0" presId="urn:microsoft.com/office/officeart/2005/8/layout/lProcess2"/>
    <dgm:cxn modelId="{B204BA8B-3A00-9544-982D-7C7A0A6B27DB}" type="presParOf" srcId="{7E6DECE1-D6A6-5D4D-A078-A335445B66E4}" destId="{DBE981F0-CF9E-D04D-8782-2679CEAFE878}" srcOrd="0" destOrd="0" presId="urn:microsoft.com/office/officeart/2005/8/layout/lProcess2"/>
    <dgm:cxn modelId="{076548A2-DB2D-B848-8E61-980394DEF767}" type="presParOf" srcId="{DBE981F0-CF9E-D04D-8782-2679CEAFE878}" destId="{C8375C9C-C22E-4441-BF7D-39B9C69C123B}" srcOrd="0" destOrd="0" presId="urn:microsoft.com/office/officeart/2005/8/layout/lProcess2"/>
    <dgm:cxn modelId="{A413BD6A-1F66-FA4A-ADF6-78C8436EF3C8}" type="presParOf" srcId="{DBE981F0-CF9E-D04D-8782-2679CEAFE878}" destId="{F51487FA-4B78-3143-AB57-C253994AA440}" srcOrd="1" destOrd="0" presId="urn:microsoft.com/office/officeart/2005/8/layout/lProcess2"/>
    <dgm:cxn modelId="{EF2A4E99-E1F4-E841-9286-875E6995E69C}" type="presParOf" srcId="{DBE981F0-CF9E-D04D-8782-2679CEAFE878}" destId="{4453455A-2854-964D-B616-448291BE042A}" srcOrd="2"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E35A4A4-B6A7-B049-B007-4558291E9DE0}" type="doc">
      <dgm:prSet loTypeId="urn:microsoft.com/office/officeart/2005/8/layout/target3" loCatId="list" qsTypeId="urn:microsoft.com/office/officeart/2005/8/quickstyle/simple4" qsCatId="simple" csTypeId="urn:microsoft.com/office/officeart/2005/8/colors/colorful4" csCatId="colorful" phldr="1"/>
      <dgm:spPr/>
      <dgm:t>
        <a:bodyPr/>
        <a:lstStyle/>
        <a:p>
          <a:endParaRPr lang="en-US"/>
        </a:p>
      </dgm:t>
    </dgm:pt>
    <dgm:pt modelId="{7180435B-5149-224D-B0F2-3D1F5F02D58F}">
      <dgm:prSet phldrT="[Text]"/>
      <dgm:spPr/>
      <dgm:t>
        <a:bodyPr/>
        <a:lstStyle/>
        <a:p>
          <a:r>
            <a:rPr lang="en-US" b="1" dirty="0">
              <a:effectLst/>
              <a:latin typeface="华文楷体" panose="02010600040101010101" pitchFamily="2" charset="-122"/>
              <a:ea typeface="华文楷体" panose="02010600040101010101" pitchFamily="2" charset="-122"/>
            </a:rPr>
            <a:t>Chernobyl </a:t>
          </a:r>
          <a:r>
            <a:rPr lang="zh-CN" altLang="en-US" b="1" dirty="0">
              <a:effectLst/>
              <a:latin typeface="华文楷体" panose="02010600040101010101" pitchFamily="2" charset="-122"/>
              <a:ea typeface="华文楷体" panose="02010600040101010101" pitchFamily="2" charset="-122"/>
            </a:rPr>
            <a:t>病毒</a:t>
          </a:r>
          <a:endParaRPr lang="en-US" b="1" dirty="0">
            <a:effectLst/>
            <a:latin typeface="华文楷体" panose="02010600040101010101" pitchFamily="2" charset="-122"/>
            <a:ea typeface="华文楷体" panose="02010600040101010101" pitchFamily="2" charset="-122"/>
          </a:endParaRPr>
        </a:p>
      </dgm:t>
    </dgm:pt>
    <dgm:pt modelId="{1C353E28-42B4-A842-91D1-7A91625AFEA3}" type="parTrans" cxnId="{1D508A54-DE38-8543-B580-73C65892CB2F}">
      <dgm:prSet/>
      <dgm:spPr/>
      <dgm:t>
        <a:bodyPr/>
        <a:lstStyle/>
        <a:p>
          <a:endParaRPr lang="en-US">
            <a:latin typeface="华文楷体" panose="02010600040101010101" pitchFamily="2" charset="-122"/>
            <a:ea typeface="华文楷体" panose="02010600040101010101" pitchFamily="2" charset="-122"/>
          </a:endParaRPr>
        </a:p>
      </dgm:t>
    </dgm:pt>
    <dgm:pt modelId="{7174AA39-C0DF-0C4E-BEC7-862E0FAD5C8E}" type="sibTrans" cxnId="{1D508A54-DE38-8543-B580-73C65892CB2F}">
      <dgm:prSet/>
      <dgm:spPr/>
      <dgm:t>
        <a:bodyPr/>
        <a:lstStyle/>
        <a:p>
          <a:endParaRPr lang="en-US">
            <a:latin typeface="华文楷体" panose="02010600040101010101" pitchFamily="2" charset="-122"/>
            <a:ea typeface="华文楷体" panose="02010600040101010101" pitchFamily="2" charset="-122"/>
          </a:endParaRPr>
        </a:p>
      </dgm:t>
    </dgm:pt>
    <dgm:pt modelId="{DFA9ECF7-E8B4-F647-B319-FCAF6D9F4DEB}">
      <dgm:prSet phldrT="[Text]"/>
      <dgm:spPr/>
      <dgm:t>
        <a:bodyPr/>
        <a:lstStyle/>
        <a:p>
          <a:r>
            <a:rPr lang="zh-CN" altLang="en-US" b="1" dirty="0">
              <a:effectLst/>
              <a:latin typeface="华文楷体" panose="02010600040101010101" pitchFamily="2" charset="-122"/>
              <a:ea typeface="华文楷体" panose="02010600040101010101" pitchFamily="2" charset="-122"/>
            </a:rPr>
            <a:t>求职信（</a:t>
          </a:r>
          <a:r>
            <a:rPr lang="en-US" altLang="zh-CN" b="1" dirty="0" err="1">
              <a:effectLst/>
              <a:latin typeface="华文楷体" panose="02010600040101010101" pitchFamily="2" charset="-122"/>
              <a:ea typeface="华文楷体" panose="02010600040101010101" pitchFamily="2" charset="-122"/>
            </a:rPr>
            <a:t>Klez</a:t>
          </a:r>
          <a:r>
            <a:rPr lang="zh-CN" altLang="en-US" b="1" dirty="0">
              <a:effectLst/>
              <a:latin typeface="华文楷体" panose="02010600040101010101" pitchFamily="2" charset="-122"/>
              <a:ea typeface="华文楷体" panose="02010600040101010101" pitchFamily="2" charset="-122"/>
            </a:rPr>
            <a:t>）蠕虫</a:t>
          </a:r>
          <a:endParaRPr lang="en-US" b="1" dirty="0">
            <a:effectLst/>
            <a:latin typeface="华文楷体" panose="02010600040101010101" pitchFamily="2" charset="-122"/>
            <a:ea typeface="华文楷体" panose="02010600040101010101" pitchFamily="2" charset="-122"/>
          </a:endParaRPr>
        </a:p>
      </dgm:t>
    </dgm:pt>
    <dgm:pt modelId="{8E2F2AA8-5429-704A-9FF7-F7626FDFAD59}" type="parTrans" cxnId="{38B35DE7-71A7-294C-9C66-D676D694AA1A}">
      <dgm:prSet/>
      <dgm:spPr/>
      <dgm:t>
        <a:bodyPr/>
        <a:lstStyle/>
        <a:p>
          <a:endParaRPr lang="en-US">
            <a:latin typeface="华文楷体" panose="02010600040101010101" pitchFamily="2" charset="-122"/>
            <a:ea typeface="华文楷体" panose="02010600040101010101" pitchFamily="2" charset="-122"/>
          </a:endParaRPr>
        </a:p>
      </dgm:t>
    </dgm:pt>
    <dgm:pt modelId="{35E658EC-D3E5-F04B-8439-2C5857D775C3}" type="sibTrans" cxnId="{38B35DE7-71A7-294C-9C66-D676D694AA1A}">
      <dgm:prSet/>
      <dgm:spPr/>
      <dgm:t>
        <a:bodyPr/>
        <a:lstStyle/>
        <a:p>
          <a:endParaRPr lang="en-US">
            <a:latin typeface="华文楷体" panose="02010600040101010101" pitchFamily="2" charset="-122"/>
            <a:ea typeface="华文楷体" panose="02010600040101010101" pitchFamily="2" charset="-122"/>
          </a:endParaRPr>
        </a:p>
      </dgm:t>
    </dgm:pt>
    <dgm:pt modelId="{5DC3A8FE-9536-394A-ADBF-6D9D54D5DB39}">
      <dgm:prSet phldrT="[Text]"/>
      <dgm:spPr/>
      <dgm:t>
        <a:bodyPr/>
        <a:lstStyle/>
        <a:p>
          <a:r>
            <a:rPr lang="zh-CN" altLang="en-US" b="1" dirty="0">
              <a:effectLst/>
              <a:latin typeface="华文楷体" panose="02010600040101010101" pitchFamily="2" charset="-122"/>
              <a:ea typeface="华文楷体" panose="02010600040101010101" pitchFamily="2" charset="-122"/>
            </a:rPr>
            <a:t>勒索软件（</a:t>
          </a:r>
          <a:r>
            <a:rPr lang="en-US" altLang="zh-CN" b="1" dirty="0">
              <a:effectLst/>
              <a:latin typeface="华文楷体" panose="02010600040101010101" pitchFamily="2" charset="-122"/>
              <a:ea typeface="华文楷体" panose="02010600040101010101" pitchFamily="2" charset="-122"/>
            </a:rPr>
            <a:t>Ransomware</a:t>
          </a:r>
          <a:r>
            <a:rPr lang="zh-CN" altLang="en-US" b="1" dirty="0">
              <a:effectLst/>
              <a:latin typeface="华文楷体" panose="02010600040101010101" pitchFamily="2" charset="-122"/>
              <a:ea typeface="华文楷体" panose="02010600040101010101" pitchFamily="2" charset="-122"/>
            </a:rPr>
            <a:t>）</a:t>
          </a:r>
          <a:endParaRPr lang="en-US" b="1" dirty="0">
            <a:effectLst/>
            <a:latin typeface="华文楷体" panose="02010600040101010101" pitchFamily="2" charset="-122"/>
            <a:ea typeface="华文楷体" panose="02010600040101010101" pitchFamily="2" charset="-122"/>
          </a:endParaRPr>
        </a:p>
      </dgm:t>
    </dgm:pt>
    <dgm:pt modelId="{30A58200-CDDD-F541-8C71-7DE4F7557CDE}" type="parTrans" cxnId="{EF57C64C-158D-1B47-AFF2-AB54ECBC2C07}">
      <dgm:prSet/>
      <dgm:spPr/>
      <dgm:t>
        <a:bodyPr/>
        <a:lstStyle/>
        <a:p>
          <a:endParaRPr lang="en-US">
            <a:latin typeface="华文楷体" panose="02010600040101010101" pitchFamily="2" charset="-122"/>
            <a:ea typeface="华文楷体" panose="02010600040101010101" pitchFamily="2" charset="-122"/>
          </a:endParaRPr>
        </a:p>
      </dgm:t>
    </dgm:pt>
    <dgm:pt modelId="{1910F444-3897-FC41-A7E7-51215875EC68}" type="sibTrans" cxnId="{EF57C64C-158D-1B47-AFF2-AB54ECBC2C07}">
      <dgm:prSet/>
      <dgm:spPr/>
      <dgm:t>
        <a:bodyPr/>
        <a:lstStyle/>
        <a:p>
          <a:endParaRPr lang="en-US">
            <a:latin typeface="华文楷体" panose="02010600040101010101" pitchFamily="2" charset="-122"/>
            <a:ea typeface="华文楷体" panose="02010600040101010101" pitchFamily="2" charset="-122"/>
          </a:endParaRPr>
        </a:p>
      </dgm:t>
    </dgm:pt>
    <dgm:pt modelId="{446811B6-C53D-904B-AA4F-EC83FEB6B522}">
      <dgm:prSet custT="1"/>
      <dgm:spPr/>
      <dgm:t>
        <a:bodyPr/>
        <a:lstStyle/>
        <a:p>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首次发现于</a:t>
          </a:r>
          <a:r>
            <a:rPr lang="en-US" sz="1400" b="1" dirty="0">
              <a:effectLst/>
              <a:latin typeface="Times New Roman" panose="02020603050405020304" pitchFamily="18" charset="0"/>
              <a:ea typeface="华文楷体" panose="02010600040101010101" pitchFamily="2" charset="-122"/>
              <a:cs typeface="Times New Roman" panose="02020603050405020304" pitchFamily="18" charset="0"/>
            </a:rPr>
            <a:t>1998</a:t>
          </a:r>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年</a:t>
          </a:r>
          <a:r>
            <a:rPr lang="en-US" sz="1400" b="1" dirty="0">
              <a:effectLst/>
              <a:latin typeface="Times New Roman" panose="02020603050405020304" pitchFamily="18" charset="0"/>
              <a:ea typeface="华文楷体" panose="02010600040101010101" pitchFamily="2" charset="-122"/>
              <a:cs typeface="Times New Roman" panose="02020603050405020304" pitchFamily="18" charset="0"/>
            </a:rPr>
            <a:t> </a:t>
          </a:r>
        </a:p>
      </dgm:t>
    </dgm:pt>
    <dgm:pt modelId="{E55258DB-7C1F-C749-8ACA-E07D6EF9F2F7}" type="parTrans" cxnId="{CDD0D099-2990-1742-9B51-43C26A2A5C3D}">
      <dgm:prSet/>
      <dgm:spPr/>
      <dgm:t>
        <a:bodyPr/>
        <a:lstStyle/>
        <a:p>
          <a:endParaRPr lang="en-US">
            <a:latin typeface="华文楷体" panose="02010600040101010101" pitchFamily="2" charset="-122"/>
            <a:ea typeface="华文楷体" panose="02010600040101010101" pitchFamily="2" charset="-122"/>
          </a:endParaRPr>
        </a:p>
      </dgm:t>
    </dgm:pt>
    <dgm:pt modelId="{DC79E94F-371B-2443-90E8-4D94B1C70F59}" type="sibTrans" cxnId="{CDD0D099-2990-1742-9B51-43C26A2A5C3D}">
      <dgm:prSet/>
      <dgm:spPr/>
      <dgm:t>
        <a:bodyPr/>
        <a:lstStyle/>
        <a:p>
          <a:endParaRPr lang="en-US">
            <a:latin typeface="华文楷体" panose="02010600040101010101" pitchFamily="2" charset="-122"/>
            <a:ea typeface="华文楷体" panose="02010600040101010101" pitchFamily="2" charset="-122"/>
          </a:endParaRPr>
        </a:p>
      </dgm:t>
    </dgm:pt>
    <dgm:pt modelId="{B9A4684C-9197-8145-ADAC-DE3BCB1A59F7}">
      <dgm:prSet custT="1"/>
      <dgm:spPr/>
      <dgm:t>
        <a:bodyPr/>
        <a:lstStyle/>
        <a:p>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它会在可执行文件被打开时感染它们。当触发日期一到，它会用</a:t>
          </a:r>
          <a:r>
            <a:rPr lang="en-US" altLang="zh-CN" sz="1400" b="1" dirty="0">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覆盖硬盘的第一个兆字节的数据以删除被感染系统中的数据，导致整个文件系统的大面积损坏</a:t>
          </a:r>
          <a:endParaRPr lang="en-US" sz="14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80D97073-4B19-4041-9FB2-201EEF1D2152}" type="parTrans" cxnId="{AACFCD32-8CA4-3848-9053-54A3E407C2D9}">
      <dgm:prSet/>
      <dgm:spPr/>
      <dgm:t>
        <a:bodyPr/>
        <a:lstStyle/>
        <a:p>
          <a:endParaRPr lang="en-US">
            <a:latin typeface="华文楷体" panose="02010600040101010101" pitchFamily="2" charset="-122"/>
            <a:ea typeface="华文楷体" panose="02010600040101010101" pitchFamily="2" charset="-122"/>
          </a:endParaRPr>
        </a:p>
      </dgm:t>
    </dgm:pt>
    <dgm:pt modelId="{83296E5B-9BCA-BD4C-90CF-FBB1024F50EC}" type="sibTrans" cxnId="{AACFCD32-8CA4-3848-9053-54A3E407C2D9}">
      <dgm:prSet/>
      <dgm:spPr/>
      <dgm:t>
        <a:bodyPr/>
        <a:lstStyle/>
        <a:p>
          <a:endParaRPr lang="en-US">
            <a:latin typeface="华文楷体" panose="02010600040101010101" pitchFamily="2" charset="-122"/>
            <a:ea typeface="华文楷体" panose="02010600040101010101" pitchFamily="2" charset="-122"/>
          </a:endParaRPr>
        </a:p>
      </dgm:t>
    </dgm:pt>
    <dgm:pt modelId="{E213D9C2-7CE6-5D43-BE5F-C18545927001}">
      <dgm:prSet custT="1"/>
      <dgm:spPr/>
      <dgm:t>
        <a:bodyPr/>
        <a:lstStyle/>
        <a:p>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它感染从 </a:t>
          </a:r>
          <a:r>
            <a:rPr lang="en-US" altLang="zh-CN" sz="1200" b="1" dirty="0">
              <a:effectLst/>
              <a:latin typeface="Times New Roman" panose="02020603050405020304" pitchFamily="18" charset="0"/>
              <a:ea typeface="华文楷体" panose="02010600040101010101" pitchFamily="2" charset="-122"/>
              <a:cs typeface="Times New Roman" panose="02020603050405020304" pitchFamily="18" charset="0"/>
            </a:rPr>
            <a:t>Windows 95</a:t>
          </a:r>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1200" b="1" dirty="0">
              <a:effectLst/>
              <a:latin typeface="Times New Roman" panose="02020603050405020304" pitchFamily="18" charset="0"/>
              <a:ea typeface="华文楷体" panose="02010600040101010101" pitchFamily="2" charset="-122"/>
              <a:cs typeface="Times New Roman" panose="02020603050405020304" pitchFamily="18" charset="0"/>
            </a:rPr>
            <a:t>Windows XP</a:t>
          </a:r>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的一系列操作系统</a:t>
          </a:r>
          <a:endParaRPr lang="en-US" sz="12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9557A83B-B6FC-5043-955D-D88DF0D266BE}" type="parTrans" cxnId="{D84D0026-1907-F64C-84FE-2F7ECD8A1622}">
      <dgm:prSet/>
      <dgm:spPr/>
      <dgm:t>
        <a:bodyPr/>
        <a:lstStyle/>
        <a:p>
          <a:endParaRPr lang="en-US">
            <a:latin typeface="华文楷体" panose="02010600040101010101" pitchFamily="2" charset="-122"/>
            <a:ea typeface="华文楷体" panose="02010600040101010101" pitchFamily="2" charset="-122"/>
          </a:endParaRPr>
        </a:p>
      </dgm:t>
    </dgm:pt>
    <dgm:pt modelId="{FB433600-D786-FE49-BE67-292BE32D3A68}" type="sibTrans" cxnId="{D84D0026-1907-F64C-84FE-2F7ECD8A1622}">
      <dgm:prSet/>
      <dgm:spPr/>
      <dgm:t>
        <a:bodyPr/>
        <a:lstStyle/>
        <a:p>
          <a:endParaRPr lang="en-US">
            <a:latin typeface="华文楷体" panose="02010600040101010101" pitchFamily="2" charset="-122"/>
            <a:ea typeface="华文楷体" panose="02010600040101010101" pitchFamily="2" charset="-122"/>
          </a:endParaRPr>
        </a:p>
      </dgm:t>
    </dgm:pt>
    <dgm:pt modelId="{C82EE885-D50E-B444-8DBA-B28186EB021F}">
      <dgm:prSet/>
      <dgm:spPr/>
      <dgm:t>
        <a:bodyPr/>
        <a:lstStyle/>
        <a:p>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恶意软件会加密用户数据，然后向用户索要赎金才可以恢复数据</a:t>
          </a:r>
          <a:endParaRPr lang="en-US"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F1830A6B-1B4E-E848-8D05-DADF8604158D}" type="parTrans" cxnId="{A0A068D8-E768-DC43-8118-C6B188F23629}">
      <dgm:prSet/>
      <dgm:spPr/>
      <dgm:t>
        <a:bodyPr/>
        <a:lstStyle/>
        <a:p>
          <a:endParaRPr lang="en-US">
            <a:latin typeface="华文楷体" panose="02010600040101010101" pitchFamily="2" charset="-122"/>
            <a:ea typeface="华文楷体" panose="02010600040101010101" pitchFamily="2" charset="-122"/>
          </a:endParaRPr>
        </a:p>
      </dgm:t>
    </dgm:pt>
    <dgm:pt modelId="{362BDC1E-9490-4444-A231-F97F056EFD89}" type="sibTrans" cxnId="{A0A068D8-E768-DC43-8118-C6B188F23629}">
      <dgm:prSet/>
      <dgm:spPr/>
      <dgm:t>
        <a:bodyPr/>
        <a:lstStyle/>
        <a:p>
          <a:endParaRPr lang="en-US">
            <a:latin typeface="华文楷体" panose="02010600040101010101" pitchFamily="2" charset="-122"/>
            <a:ea typeface="华文楷体" panose="02010600040101010101" pitchFamily="2" charset="-122"/>
          </a:endParaRPr>
        </a:p>
      </dgm:t>
    </dgm:pt>
    <dgm:pt modelId="{9EA72A88-3DA2-984E-8711-854594BA23A1}">
      <dgm:prSet custT="1"/>
      <dgm:spPr/>
      <dgm:t>
        <a:bodyPr/>
        <a:lstStyle/>
        <a:p>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早期例子是一个有破坏性的、寄生性的、内存驻留性质的病毒，运行于</a:t>
          </a:r>
          <a:r>
            <a:rPr lang="en-US" altLang="zh-CN" sz="1400" b="1" dirty="0">
              <a:effectLst/>
              <a:latin typeface="Times New Roman" panose="02020603050405020304" pitchFamily="18" charset="0"/>
              <a:ea typeface="华文楷体" panose="02010600040101010101" pitchFamily="2" charset="-122"/>
              <a:cs typeface="Times New Roman" panose="02020603050405020304" pitchFamily="18" charset="0"/>
            </a:rPr>
            <a:t>Win95</a:t>
          </a:r>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1400" b="1" dirty="0">
              <a:effectLst/>
              <a:latin typeface="Times New Roman" panose="02020603050405020304" pitchFamily="18" charset="0"/>
              <a:ea typeface="华文楷体" panose="02010600040101010101" pitchFamily="2" charset="-122"/>
              <a:cs typeface="Times New Roman" panose="02020603050405020304" pitchFamily="18" charset="0"/>
            </a:rPr>
            <a:t>98</a:t>
          </a:r>
          <a:r>
            <a:rPr lang="zh-CN" altLang="en-US" sz="1400" b="1" dirty="0">
              <a:effectLst/>
              <a:latin typeface="Times New Roman" panose="02020603050405020304" pitchFamily="18" charset="0"/>
              <a:ea typeface="华文楷体" panose="02010600040101010101" pitchFamily="2" charset="-122"/>
              <a:cs typeface="Times New Roman" panose="02020603050405020304" pitchFamily="18" charset="0"/>
            </a:rPr>
            <a:t>系统上</a:t>
          </a:r>
          <a:endParaRPr lang="en-US" sz="14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BFFC3653-E16B-AF49-84BE-6039D2EC253E}" type="parTrans" cxnId="{93862869-C67F-2C49-9742-645A2570ECAF}">
      <dgm:prSet/>
      <dgm:spPr/>
      <dgm:t>
        <a:bodyPr/>
        <a:lstStyle/>
        <a:p>
          <a:endParaRPr lang="en-US">
            <a:latin typeface="华文楷体" panose="02010600040101010101" pitchFamily="2" charset="-122"/>
            <a:ea typeface="华文楷体" panose="02010600040101010101" pitchFamily="2" charset="-122"/>
          </a:endParaRPr>
        </a:p>
      </dgm:t>
    </dgm:pt>
    <dgm:pt modelId="{4A483C58-FC8C-D541-8562-9F28C969DE2C}" type="sibTrans" cxnId="{93862869-C67F-2C49-9742-645A2570ECAF}">
      <dgm:prSet/>
      <dgm:spPr/>
      <dgm:t>
        <a:bodyPr/>
        <a:lstStyle/>
        <a:p>
          <a:endParaRPr lang="en-US">
            <a:latin typeface="华文楷体" panose="02010600040101010101" pitchFamily="2" charset="-122"/>
            <a:ea typeface="华文楷体" panose="02010600040101010101" pitchFamily="2" charset="-122"/>
          </a:endParaRPr>
        </a:p>
      </dgm:t>
    </dgm:pt>
    <dgm:pt modelId="{1E7E776E-B5D2-CA41-8188-C0942C0CDD36}">
      <dgm:prSet custT="1"/>
      <dgm:spPr/>
      <dgm:t>
        <a:bodyPr/>
        <a:lstStyle/>
        <a:p>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求职信蠕虫通过电子邮件，向用户地址簿中的邮箱地址和系统中的文件传播自身的拷贝</a:t>
          </a:r>
          <a:endParaRPr lang="en-US" sz="12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4D3EEDAE-B988-E748-8586-67218EC81470}" type="parTrans" cxnId="{AEF1D43F-0914-E742-9678-0B16DDD60773}">
      <dgm:prSet/>
      <dgm:spPr/>
      <dgm:t>
        <a:bodyPr/>
        <a:lstStyle/>
        <a:p>
          <a:endParaRPr lang="en-US">
            <a:latin typeface="华文楷体" panose="02010600040101010101" pitchFamily="2" charset="-122"/>
            <a:ea typeface="华文楷体" panose="02010600040101010101" pitchFamily="2" charset="-122"/>
          </a:endParaRPr>
        </a:p>
      </dgm:t>
    </dgm:pt>
    <dgm:pt modelId="{F992F1BE-CF09-944B-A58D-55E1B0FE6519}" type="sibTrans" cxnId="{AEF1D43F-0914-E742-9678-0B16DDD60773}">
      <dgm:prSet/>
      <dgm:spPr/>
      <dgm:t>
        <a:bodyPr/>
        <a:lstStyle/>
        <a:p>
          <a:endParaRPr lang="en-US">
            <a:latin typeface="华文楷体" panose="02010600040101010101" pitchFamily="2" charset="-122"/>
            <a:ea typeface="华文楷体" panose="02010600040101010101" pitchFamily="2" charset="-122"/>
          </a:endParaRPr>
        </a:p>
      </dgm:t>
    </dgm:pt>
    <dgm:pt modelId="{012C2063-7F48-4BB0-B6B3-228A0E336177}">
      <dgm:prSet custT="1"/>
      <dgm:spPr/>
      <dgm:t>
        <a:bodyPr/>
        <a:lstStyle/>
        <a:p>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首次发现于</a:t>
          </a:r>
          <a:r>
            <a:rPr lang="en-US" altLang="zh-CN" sz="1200" b="1" dirty="0">
              <a:effectLst/>
              <a:latin typeface="Times New Roman" panose="02020603050405020304" pitchFamily="18" charset="0"/>
              <a:ea typeface="华文楷体" panose="02010600040101010101" pitchFamily="2" charset="-122"/>
              <a:cs typeface="Times New Roman" panose="02020603050405020304" pitchFamily="18" charset="0"/>
            </a:rPr>
            <a:t>2001</a:t>
          </a:r>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1200" b="1" dirty="0">
              <a:effectLst/>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月</a:t>
          </a:r>
          <a:endParaRPr lang="en-US" sz="12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591E84F9-052C-4F1C-B4CE-E9D7A77F358B}" type="parTrans" cxnId="{876BBB23-FC14-4AA1-B062-7F4C95D8136F}">
      <dgm:prSet/>
      <dgm:spPr/>
      <dgm:t>
        <a:bodyPr/>
        <a:lstStyle/>
        <a:p>
          <a:endParaRPr lang="zh-CN" altLang="en-US">
            <a:latin typeface="华文楷体" panose="02010600040101010101" pitchFamily="2" charset="-122"/>
            <a:ea typeface="华文楷体" panose="02010600040101010101" pitchFamily="2" charset="-122"/>
          </a:endParaRPr>
        </a:p>
      </dgm:t>
    </dgm:pt>
    <dgm:pt modelId="{E251B130-E284-4A1B-8DAD-F0238C43964B}" type="sibTrans" cxnId="{876BBB23-FC14-4AA1-B062-7F4C95D8136F}">
      <dgm:prSet/>
      <dgm:spPr/>
      <dgm:t>
        <a:bodyPr/>
        <a:lstStyle/>
        <a:p>
          <a:endParaRPr lang="zh-CN" altLang="en-US">
            <a:latin typeface="华文楷体" panose="02010600040101010101" pitchFamily="2" charset="-122"/>
            <a:ea typeface="华文楷体" panose="02010600040101010101" pitchFamily="2" charset="-122"/>
          </a:endParaRPr>
        </a:p>
      </dgm:t>
    </dgm:pt>
    <dgm:pt modelId="{AE7A1A65-0F19-4377-A09D-569503783BDF}">
      <dgm:prSet custT="1"/>
      <dgm:spPr/>
      <dgm:t>
        <a:bodyPr/>
        <a:lstStyle/>
        <a:p>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它可以暂停和删除一些运行在系统中的反病毒程序</a:t>
          </a:r>
          <a:endParaRPr lang="en-US" sz="12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18F21A0B-986B-42F2-80FC-E6CE64ABBE25}" type="parTrans" cxnId="{DDED967D-C710-4175-9EE9-F18A7C4BC67A}">
      <dgm:prSet/>
      <dgm:spPr/>
      <dgm:t>
        <a:bodyPr/>
        <a:lstStyle/>
        <a:p>
          <a:endParaRPr lang="zh-CN" altLang="en-US">
            <a:latin typeface="华文楷体" panose="02010600040101010101" pitchFamily="2" charset="-122"/>
            <a:ea typeface="华文楷体" panose="02010600040101010101" pitchFamily="2" charset="-122"/>
          </a:endParaRPr>
        </a:p>
      </dgm:t>
    </dgm:pt>
    <dgm:pt modelId="{F29A0F30-E8A8-4014-8F16-CA781A241F3D}" type="sibTrans" cxnId="{DDED967D-C710-4175-9EE9-F18A7C4BC67A}">
      <dgm:prSet/>
      <dgm:spPr/>
      <dgm:t>
        <a:bodyPr/>
        <a:lstStyle/>
        <a:p>
          <a:endParaRPr lang="zh-CN" altLang="en-US">
            <a:latin typeface="华文楷体" panose="02010600040101010101" pitchFamily="2" charset="-122"/>
            <a:ea typeface="华文楷体" panose="02010600040101010101" pitchFamily="2" charset="-122"/>
          </a:endParaRPr>
        </a:p>
      </dgm:t>
    </dgm:pt>
    <dgm:pt modelId="{771956AB-DE36-43F8-9DF8-9FFCFAF262F8}">
      <dgm:prSet custT="1"/>
      <dgm:spPr/>
      <dgm:t>
        <a:bodyPr/>
        <a:lstStyle/>
        <a:p>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在发作日期，即每年某几个月的</a:t>
          </a:r>
          <a:r>
            <a:rPr lang="en-US" altLang="zh-CN" sz="1200" b="1" dirty="0">
              <a:effectLst/>
              <a:latin typeface="Times New Roman" panose="02020603050405020304" pitchFamily="18" charset="0"/>
              <a:ea typeface="华文楷体" panose="02010600040101010101" pitchFamily="2" charset="-122"/>
              <a:cs typeface="Times New Roman" panose="02020603050405020304" pitchFamily="18" charset="0"/>
            </a:rPr>
            <a:t>13</a:t>
          </a:r>
          <a:r>
            <a:rPr lang="zh-CN" altLang="en-US" sz="1200" b="1" dirty="0">
              <a:effectLst/>
              <a:latin typeface="Times New Roman" panose="02020603050405020304" pitchFamily="18" charset="0"/>
              <a:ea typeface="华文楷体" panose="02010600040101010101" pitchFamily="2" charset="-122"/>
              <a:cs typeface="Times New Roman" panose="02020603050405020304" pitchFamily="18" charset="0"/>
            </a:rPr>
            <a:t>号，它会清空本地硬盘下的文件</a:t>
          </a:r>
          <a:endParaRPr lang="en-US" sz="1200"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1A3373DC-012A-484E-9EB8-7209BE5872A7}" type="parTrans" cxnId="{9F4BC7CD-4EF4-4FCA-B0C9-AD0C0E6B9A17}">
      <dgm:prSet/>
      <dgm:spPr/>
      <dgm:t>
        <a:bodyPr/>
        <a:lstStyle/>
        <a:p>
          <a:endParaRPr lang="zh-CN" altLang="en-US">
            <a:latin typeface="华文楷体" panose="02010600040101010101" pitchFamily="2" charset="-122"/>
            <a:ea typeface="华文楷体" panose="02010600040101010101" pitchFamily="2" charset="-122"/>
          </a:endParaRPr>
        </a:p>
      </dgm:t>
    </dgm:pt>
    <dgm:pt modelId="{39C78B07-A2F6-4BCF-9C0C-D6E8282A93AE}" type="sibTrans" cxnId="{9F4BC7CD-4EF4-4FCA-B0C9-AD0C0E6B9A17}">
      <dgm:prSet/>
      <dgm:spPr/>
      <dgm:t>
        <a:bodyPr/>
        <a:lstStyle/>
        <a:p>
          <a:endParaRPr lang="zh-CN" altLang="en-US">
            <a:latin typeface="华文楷体" panose="02010600040101010101" pitchFamily="2" charset="-122"/>
            <a:ea typeface="华文楷体" panose="02010600040101010101" pitchFamily="2" charset="-122"/>
          </a:endParaRPr>
        </a:p>
      </dgm:t>
    </dgm:pt>
    <dgm:pt modelId="{EB460C1E-7E69-40AA-8D8F-26526EC98882}">
      <dgm:prSet/>
      <dgm:spPr/>
      <dgm:t>
        <a:bodyPr/>
        <a:lstStyle/>
        <a:p>
          <a:r>
            <a:rPr lang="en-US" altLang="zh-CN" b="1" dirty="0">
              <a:effectLst/>
              <a:latin typeface="Times New Roman" panose="02020603050405020304" pitchFamily="18" charset="0"/>
              <a:ea typeface="华文楷体" panose="02010600040101010101" pitchFamily="2" charset="-122"/>
              <a:cs typeface="Times New Roman" panose="02020603050405020304" pitchFamily="18" charset="0"/>
            </a:rPr>
            <a:t>1989</a:t>
          </a:r>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年发现的</a:t>
          </a:r>
          <a:r>
            <a:rPr lang="en-US" altLang="zh-CN" b="1" dirty="0">
              <a:effectLst/>
              <a:latin typeface="Times New Roman" panose="02020603050405020304" pitchFamily="18" charset="0"/>
              <a:ea typeface="华文楷体" panose="02010600040101010101" pitchFamily="2" charset="-122"/>
              <a:cs typeface="Times New Roman" panose="02020603050405020304" pitchFamily="18" charset="0"/>
            </a:rPr>
            <a:t>Cyborg </a:t>
          </a:r>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木马就是早期的例子</a:t>
          </a:r>
          <a:endParaRPr lang="en-US"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95137403-76D8-4044-B69F-C2595D7E9564}" type="parTrans" cxnId="{A1409642-FE85-4E15-9319-EFDF1C208015}">
      <dgm:prSet/>
      <dgm:spPr/>
      <dgm:t>
        <a:bodyPr/>
        <a:lstStyle/>
        <a:p>
          <a:endParaRPr lang="zh-CN" altLang="en-US">
            <a:latin typeface="华文楷体" panose="02010600040101010101" pitchFamily="2" charset="-122"/>
            <a:ea typeface="华文楷体" panose="02010600040101010101" pitchFamily="2" charset="-122"/>
          </a:endParaRPr>
        </a:p>
      </dgm:t>
    </dgm:pt>
    <dgm:pt modelId="{E7BDEC3A-FC1B-4AC2-9207-66813E3B7E11}" type="sibTrans" cxnId="{A1409642-FE85-4E15-9319-EFDF1C208015}">
      <dgm:prSet/>
      <dgm:spPr/>
      <dgm:t>
        <a:bodyPr/>
        <a:lstStyle/>
        <a:p>
          <a:endParaRPr lang="zh-CN" altLang="en-US">
            <a:latin typeface="华文楷体" panose="02010600040101010101" pitchFamily="2" charset="-122"/>
            <a:ea typeface="华文楷体" panose="02010600040101010101" pitchFamily="2" charset="-122"/>
          </a:endParaRPr>
        </a:p>
      </dgm:t>
    </dgm:pt>
    <dgm:pt modelId="{BF7D68A8-A755-466A-9871-B28E64A60900}">
      <dgm:prSet/>
      <dgm:spPr/>
      <dgm:t>
        <a:bodyPr/>
        <a:lstStyle/>
        <a:p>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到了</a:t>
          </a:r>
          <a:r>
            <a:rPr lang="en-US" altLang="zh-CN" b="1" dirty="0">
              <a:effectLst/>
              <a:latin typeface="Times New Roman" panose="02020603050405020304" pitchFamily="18" charset="0"/>
              <a:ea typeface="华文楷体" panose="02010600040101010101" pitchFamily="2" charset="-122"/>
              <a:cs typeface="Times New Roman" panose="02020603050405020304" pitchFamily="18" charset="0"/>
            </a:rPr>
            <a:t>2006</a:t>
          </a:r>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年年中，涌现出一批使用公钥加密算法和越来越长的密钥对数据进行加密的蠕虫和木马</a:t>
          </a:r>
          <a:r>
            <a:rPr lang="en-US" altLang="zh-CN" b="1"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如 </a:t>
          </a:r>
          <a:r>
            <a:rPr lang="en-US" altLang="zh-CN" b="1" dirty="0" err="1">
              <a:effectLst/>
              <a:latin typeface="Times New Roman" panose="02020603050405020304" pitchFamily="18" charset="0"/>
              <a:ea typeface="华文楷体" panose="02010600040101010101" pitchFamily="2" charset="-122"/>
              <a:cs typeface="Times New Roman" panose="02020603050405020304" pitchFamily="18" charset="0"/>
            </a:rPr>
            <a:t>Gpcode</a:t>
          </a:r>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木马</a:t>
          </a:r>
          <a:r>
            <a:rPr lang="en-US" altLang="zh-CN" b="1"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1AFCF069-7D56-41ED-AB5B-DAA13AF2258D}" type="parTrans" cxnId="{4D71A738-6184-480D-8A96-A04B28E43515}">
      <dgm:prSet/>
      <dgm:spPr/>
      <dgm:t>
        <a:bodyPr/>
        <a:lstStyle/>
        <a:p>
          <a:endParaRPr lang="zh-CN" altLang="en-US">
            <a:latin typeface="华文楷体" panose="02010600040101010101" pitchFamily="2" charset="-122"/>
            <a:ea typeface="华文楷体" panose="02010600040101010101" pitchFamily="2" charset="-122"/>
          </a:endParaRPr>
        </a:p>
      </dgm:t>
    </dgm:pt>
    <dgm:pt modelId="{A8D224F1-7CD3-46A1-AD6E-BEFE6BFE5997}" type="sibTrans" cxnId="{4D71A738-6184-480D-8A96-A04B28E43515}">
      <dgm:prSet/>
      <dgm:spPr/>
      <dgm:t>
        <a:bodyPr/>
        <a:lstStyle/>
        <a:p>
          <a:endParaRPr lang="zh-CN" altLang="en-US">
            <a:latin typeface="华文楷体" panose="02010600040101010101" pitchFamily="2" charset="-122"/>
            <a:ea typeface="华文楷体" panose="02010600040101010101" pitchFamily="2" charset="-122"/>
          </a:endParaRPr>
        </a:p>
      </dgm:t>
    </dgm:pt>
    <dgm:pt modelId="{E0D14E65-826D-4D9F-8AA8-D3CC36541290}">
      <dgm:prSet/>
      <dgm:spPr/>
      <dgm:t>
        <a:bodyPr/>
        <a:lstStyle/>
        <a:p>
          <a:r>
            <a:rPr lang="zh-CN" altLang="en-US" b="1" dirty="0">
              <a:effectLst/>
              <a:latin typeface="Times New Roman" panose="02020603050405020304" pitchFamily="18" charset="0"/>
              <a:ea typeface="华文楷体" panose="02010600040101010101" pitchFamily="2" charset="-122"/>
              <a:cs typeface="Times New Roman" panose="02020603050405020304" pitchFamily="18" charset="0"/>
            </a:rPr>
            <a:t>用户必须支付赎金，或在指定网站进行支付才可以拿到解密的密钥</a:t>
          </a:r>
          <a:endParaRPr lang="en-US" b="1" dirty="0">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82C41DB7-D378-4A68-AF7C-2A4C7612467C}" type="parTrans" cxnId="{14FD16D4-4510-4305-84A7-5118AC6F83BB}">
      <dgm:prSet/>
      <dgm:spPr/>
      <dgm:t>
        <a:bodyPr/>
        <a:lstStyle/>
        <a:p>
          <a:endParaRPr lang="zh-CN" altLang="en-US">
            <a:latin typeface="华文楷体" panose="02010600040101010101" pitchFamily="2" charset="-122"/>
            <a:ea typeface="华文楷体" panose="02010600040101010101" pitchFamily="2" charset="-122"/>
          </a:endParaRPr>
        </a:p>
      </dgm:t>
    </dgm:pt>
    <dgm:pt modelId="{D1040CB5-5DC8-43DF-8BCA-2B4108B6FFF8}" type="sibTrans" cxnId="{14FD16D4-4510-4305-84A7-5118AC6F83BB}">
      <dgm:prSet/>
      <dgm:spPr/>
      <dgm:t>
        <a:bodyPr/>
        <a:lstStyle/>
        <a:p>
          <a:endParaRPr lang="zh-CN" altLang="en-US">
            <a:latin typeface="华文楷体" panose="02010600040101010101" pitchFamily="2" charset="-122"/>
            <a:ea typeface="华文楷体" panose="02010600040101010101" pitchFamily="2" charset="-122"/>
          </a:endParaRPr>
        </a:p>
      </dgm:t>
    </dgm:pt>
    <dgm:pt modelId="{48481D0B-1337-42C9-9190-FEFA362EF3C6}" type="pres">
      <dgm:prSet presAssocID="{7E35A4A4-B6A7-B049-B007-4558291E9DE0}" presName="Name0" presStyleCnt="0">
        <dgm:presLayoutVars>
          <dgm:chMax val="7"/>
          <dgm:dir/>
          <dgm:animLvl val="lvl"/>
          <dgm:resizeHandles val="exact"/>
        </dgm:presLayoutVars>
      </dgm:prSet>
      <dgm:spPr/>
    </dgm:pt>
    <dgm:pt modelId="{C9E956E5-C613-4A50-A419-AA5D7B3E861C}" type="pres">
      <dgm:prSet presAssocID="{7180435B-5149-224D-B0F2-3D1F5F02D58F}" presName="circle1" presStyleLbl="node1" presStyleIdx="0" presStyleCnt="3"/>
      <dgm:spPr/>
    </dgm:pt>
    <dgm:pt modelId="{252872A7-8C5B-4BAB-AD79-C827DFF23A8A}" type="pres">
      <dgm:prSet presAssocID="{7180435B-5149-224D-B0F2-3D1F5F02D58F}" presName="space" presStyleCnt="0"/>
      <dgm:spPr/>
    </dgm:pt>
    <dgm:pt modelId="{E7735170-47DB-456A-85EE-095D0DF4E08E}" type="pres">
      <dgm:prSet presAssocID="{7180435B-5149-224D-B0F2-3D1F5F02D58F}" presName="rect1" presStyleLbl="alignAcc1" presStyleIdx="0" presStyleCnt="3"/>
      <dgm:spPr/>
    </dgm:pt>
    <dgm:pt modelId="{17804E79-8C0B-4FAE-9E30-006918A5225C}" type="pres">
      <dgm:prSet presAssocID="{DFA9ECF7-E8B4-F647-B319-FCAF6D9F4DEB}" presName="vertSpace2" presStyleLbl="node1" presStyleIdx="0" presStyleCnt="3"/>
      <dgm:spPr/>
    </dgm:pt>
    <dgm:pt modelId="{87BDEA1C-6078-4A5D-B2FA-B537F2268D2B}" type="pres">
      <dgm:prSet presAssocID="{DFA9ECF7-E8B4-F647-B319-FCAF6D9F4DEB}" presName="circle2" presStyleLbl="node1" presStyleIdx="1" presStyleCnt="3"/>
      <dgm:spPr/>
    </dgm:pt>
    <dgm:pt modelId="{7C7CDEF2-9B7C-4734-B8CF-5D8786B27063}" type="pres">
      <dgm:prSet presAssocID="{DFA9ECF7-E8B4-F647-B319-FCAF6D9F4DEB}" presName="rect2" presStyleLbl="alignAcc1" presStyleIdx="1" presStyleCnt="3"/>
      <dgm:spPr/>
    </dgm:pt>
    <dgm:pt modelId="{CA1DDC90-500A-450C-A085-889BC01F5634}" type="pres">
      <dgm:prSet presAssocID="{5DC3A8FE-9536-394A-ADBF-6D9D54D5DB39}" presName="vertSpace3" presStyleLbl="node1" presStyleIdx="1" presStyleCnt="3"/>
      <dgm:spPr/>
    </dgm:pt>
    <dgm:pt modelId="{BFE21B17-FE15-4132-ADC7-334CF4915CD9}" type="pres">
      <dgm:prSet presAssocID="{5DC3A8FE-9536-394A-ADBF-6D9D54D5DB39}" presName="circle3" presStyleLbl="node1" presStyleIdx="2" presStyleCnt="3"/>
      <dgm:spPr/>
    </dgm:pt>
    <dgm:pt modelId="{82FE3D19-7A3D-4499-AB73-9E1B37CB21BD}" type="pres">
      <dgm:prSet presAssocID="{5DC3A8FE-9536-394A-ADBF-6D9D54D5DB39}" presName="rect3" presStyleLbl="alignAcc1" presStyleIdx="2" presStyleCnt="3"/>
      <dgm:spPr/>
    </dgm:pt>
    <dgm:pt modelId="{11880BCB-CABE-4DA4-B824-FA8E2198DC3E}" type="pres">
      <dgm:prSet presAssocID="{7180435B-5149-224D-B0F2-3D1F5F02D58F}" presName="rect1ParTx" presStyleLbl="alignAcc1" presStyleIdx="2" presStyleCnt="3">
        <dgm:presLayoutVars>
          <dgm:chMax val="1"/>
          <dgm:bulletEnabled val="1"/>
        </dgm:presLayoutVars>
      </dgm:prSet>
      <dgm:spPr/>
    </dgm:pt>
    <dgm:pt modelId="{977D8670-EEF5-4CE4-82DA-EAB57324C9B3}" type="pres">
      <dgm:prSet presAssocID="{7180435B-5149-224D-B0F2-3D1F5F02D58F}" presName="rect1ChTx" presStyleLbl="alignAcc1" presStyleIdx="2" presStyleCnt="3" custScaleX="104190">
        <dgm:presLayoutVars>
          <dgm:bulletEnabled val="1"/>
        </dgm:presLayoutVars>
      </dgm:prSet>
      <dgm:spPr/>
    </dgm:pt>
    <dgm:pt modelId="{C15E406A-14DF-4F78-A52B-6FCF1B5A9425}" type="pres">
      <dgm:prSet presAssocID="{DFA9ECF7-E8B4-F647-B319-FCAF6D9F4DEB}" presName="rect2ParTx" presStyleLbl="alignAcc1" presStyleIdx="2" presStyleCnt="3">
        <dgm:presLayoutVars>
          <dgm:chMax val="1"/>
          <dgm:bulletEnabled val="1"/>
        </dgm:presLayoutVars>
      </dgm:prSet>
      <dgm:spPr/>
    </dgm:pt>
    <dgm:pt modelId="{8769BF58-1C60-4FDE-B36F-3324FBC430BF}" type="pres">
      <dgm:prSet presAssocID="{DFA9ECF7-E8B4-F647-B319-FCAF6D9F4DEB}" presName="rect2ChTx" presStyleLbl="alignAcc1" presStyleIdx="2" presStyleCnt="3" custScaleX="106089">
        <dgm:presLayoutVars>
          <dgm:bulletEnabled val="1"/>
        </dgm:presLayoutVars>
      </dgm:prSet>
      <dgm:spPr/>
    </dgm:pt>
    <dgm:pt modelId="{64E4A240-4741-4E88-BB6B-7E3887B90F5C}" type="pres">
      <dgm:prSet presAssocID="{5DC3A8FE-9536-394A-ADBF-6D9D54D5DB39}" presName="rect3ParTx" presStyleLbl="alignAcc1" presStyleIdx="2" presStyleCnt="3">
        <dgm:presLayoutVars>
          <dgm:chMax val="1"/>
          <dgm:bulletEnabled val="1"/>
        </dgm:presLayoutVars>
      </dgm:prSet>
      <dgm:spPr/>
    </dgm:pt>
    <dgm:pt modelId="{FC144153-D1EF-40AA-B8E6-13ABD24B8E6D}" type="pres">
      <dgm:prSet presAssocID="{5DC3A8FE-9536-394A-ADBF-6D9D54D5DB39}" presName="rect3ChTx" presStyleLbl="alignAcc1" presStyleIdx="2" presStyleCnt="3" custScaleX="107574">
        <dgm:presLayoutVars>
          <dgm:bulletEnabled val="1"/>
        </dgm:presLayoutVars>
      </dgm:prSet>
      <dgm:spPr/>
    </dgm:pt>
  </dgm:ptLst>
  <dgm:cxnLst>
    <dgm:cxn modelId="{DCEE0E0D-331F-4448-92EB-7B7FED238D8C}" type="presOf" srcId="{7180435B-5149-224D-B0F2-3D1F5F02D58F}" destId="{E7735170-47DB-456A-85EE-095D0DF4E08E}" srcOrd="0" destOrd="0" presId="urn:microsoft.com/office/officeart/2005/8/layout/target3"/>
    <dgm:cxn modelId="{D1D42E10-7F08-444B-8033-360DF6EB5F46}" type="presOf" srcId="{E0D14E65-826D-4D9F-8AA8-D3CC36541290}" destId="{FC144153-D1EF-40AA-B8E6-13ABD24B8E6D}" srcOrd="0" destOrd="3" presId="urn:microsoft.com/office/officeart/2005/8/layout/target3"/>
    <dgm:cxn modelId="{8F2B291B-3080-4E58-9220-909A033ACF6A}" type="presOf" srcId="{771956AB-DE36-43F8-9DF8-9FFCFAF262F8}" destId="{8769BF58-1C60-4FDE-B36F-3324FBC430BF}" srcOrd="0" destOrd="4" presId="urn:microsoft.com/office/officeart/2005/8/layout/target3"/>
    <dgm:cxn modelId="{876BBB23-FC14-4AA1-B062-7F4C95D8136F}" srcId="{DFA9ECF7-E8B4-F647-B319-FCAF6D9F4DEB}" destId="{012C2063-7F48-4BB0-B6B3-228A0E336177}" srcOrd="1" destOrd="0" parTransId="{591E84F9-052C-4F1C-B4CE-E9D7A77F358B}" sibTransId="{E251B130-E284-4A1B-8DAD-F0238C43964B}"/>
    <dgm:cxn modelId="{E1E08D25-F381-4865-A979-4F6A466F3B4D}" type="presOf" srcId="{DFA9ECF7-E8B4-F647-B319-FCAF6D9F4DEB}" destId="{C15E406A-14DF-4F78-A52B-6FCF1B5A9425}" srcOrd="1" destOrd="0" presId="urn:microsoft.com/office/officeart/2005/8/layout/target3"/>
    <dgm:cxn modelId="{D84D0026-1907-F64C-84FE-2F7ECD8A1622}" srcId="{DFA9ECF7-E8B4-F647-B319-FCAF6D9F4DEB}" destId="{E213D9C2-7CE6-5D43-BE5F-C18545927001}" srcOrd="0" destOrd="0" parTransId="{9557A83B-B6FC-5043-955D-D88DF0D266BE}" sibTransId="{FB433600-D786-FE49-BE67-292BE32D3A68}"/>
    <dgm:cxn modelId="{AACFCD32-8CA4-3848-9053-54A3E407C2D9}" srcId="{7180435B-5149-224D-B0F2-3D1F5F02D58F}" destId="{B9A4684C-9197-8145-ADAC-DE3BCB1A59F7}" srcOrd="2" destOrd="0" parTransId="{80D97073-4B19-4041-9FB2-201EEF1D2152}" sibTransId="{83296E5B-9BCA-BD4C-90CF-FBB1024F50EC}"/>
    <dgm:cxn modelId="{4D71A738-6184-480D-8A96-A04B28E43515}" srcId="{5DC3A8FE-9536-394A-ADBF-6D9D54D5DB39}" destId="{BF7D68A8-A755-466A-9871-B28E64A60900}" srcOrd="2" destOrd="0" parTransId="{1AFCF069-7D56-41ED-AB5B-DAA13AF2258D}" sibTransId="{A8D224F1-7CD3-46A1-AD6E-BEFE6BFE5997}"/>
    <dgm:cxn modelId="{AEF1D43F-0914-E742-9678-0B16DDD60773}" srcId="{DFA9ECF7-E8B4-F647-B319-FCAF6D9F4DEB}" destId="{1E7E776E-B5D2-CA41-8188-C0942C0CDD36}" srcOrd="2" destOrd="0" parTransId="{4D3EEDAE-B988-E748-8586-67218EC81470}" sibTransId="{F992F1BE-CF09-944B-A58D-55E1B0FE6519}"/>
    <dgm:cxn modelId="{A1409642-FE85-4E15-9319-EFDF1C208015}" srcId="{5DC3A8FE-9536-394A-ADBF-6D9D54D5DB39}" destId="{EB460C1E-7E69-40AA-8D8F-26526EC98882}" srcOrd="1" destOrd="0" parTransId="{95137403-76D8-4044-B69F-C2595D7E9564}" sibTransId="{E7BDEC3A-FC1B-4AC2-9207-66813E3B7E11}"/>
    <dgm:cxn modelId="{6E7C7246-4C68-4535-BF0A-9FD7780987B0}" type="presOf" srcId="{446811B6-C53D-904B-AA4F-EC83FEB6B522}" destId="{977D8670-EEF5-4CE4-82DA-EAB57324C9B3}" srcOrd="0" destOrd="0" presId="urn:microsoft.com/office/officeart/2005/8/layout/target3"/>
    <dgm:cxn modelId="{93862869-C67F-2C49-9742-645A2570ECAF}" srcId="{7180435B-5149-224D-B0F2-3D1F5F02D58F}" destId="{9EA72A88-3DA2-984E-8711-854594BA23A1}" srcOrd="1" destOrd="0" parTransId="{BFFC3653-E16B-AF49-84BE-6039D2EC253E}" sibTransId="{4A483C58-FC8C-D541-8562-9F28C969DE2C}"/>
    <dgm:cxn modelId="{12C43A4C-3E26-408C-B0AE-7369E9BE1DE7}" type="presOf" srcId="{7180435B-5149-224D-B0F2-3D1F5F02D58F}" destId="{11880BCB-CABE-4DA4-B824-FA8E2198DC3E}" srcOrd="1" destOrd="0" presId="urn:microsoft.com/office/officeart/2005/8/layout/target3"/>
    <dgm:cxn modelId="{EF57C64C-158D-1B47-AFF2-AB54ECBC2C07}" srcId="{7E35A4A4-B6A7-B049-B007-4558291E9DE0}" destId="{5DC3A8FE-9536-394A-ADBF-6D9D54D5DB39}" srcOrd="2" destOrd="0" parTransId="{30A58200-CDDD-F541-8C71-7DE4F7557CDE}" sibTransId="{1910F444-3897-FC41-A7E7-51215875EC68}"/>
    <dgm:cxn modelId="{491AB971-A203-4680-BF2E-711323661C70}" type="presOf" srcId="{7E35A4A4-B6A7-B049-B007-4558291E9DE0}" destId="{48481D0B-1337-42C9-9190-FEFA362EF3C6}" srcOrd="0" destOrd="0" presId="urn:microsoft.com/office/officeart/2005/8/layout/target3"/>
    <dgm:cxn modelId="{1D508A54-DE38-8543-B580-73C65892CB2F}" srcId="{7E35A4A4-B6A7-B049-B007-4558291E9DE0}" destId="{7180435B-5149-224D-B0F2-3D1F5F02D58F}" srcOrd="0" destOrd="0" parTransId="{1C353E28-42B4-A842-91D1-7A91625AFEA3}" sibTransId="{7174AA39-C0DF-0C4E-BEC7-862E0FAD5C8E}"/>
    <dgm:cxn modelId="{DDED967D-C710-4175-9EE9-F18A7C4BC67A}" srcId="{DFA9ECF7-E8B4-F647-B319-FCAF6D9F4DEB}" destId="{AE7A1A65-0F19-4377-A09D-569503783BDF}" srcOrd="3" destOrd="0" parTransId="{18F21A0B-986B-42F2-80FC-E6CE64ABBE25}" sibTransId="{F29A0F30-E8A8-4014-8F16-CA781A241F3D}"/>
    <dgm:cxn modelId="{3107EA84-4A4D-44B6-8F1D-33FFA7152689}" type="presOf" srcId="{9EA72A88-3DA2-984E-8711-854594BA23A1}" destId="{977D8670-EEF5-4CE4-82DA-EAB57324C9B3}" srcOrd="0" destOrd="1" presId="urn:microsoft.com/office/officeart/2005/8/layout/target3"/>
    <dgm:cxn modelId="{2B52B595-35AD-4E6D-AFA3-C804197B9FF6}" type="presOf" srcId="{AE7A1A65-0F19-4377-A09D-569503783BDF}" destId="{8769BF58-1C60-4FDE-B36F-3324FBC430BF}" srcOrd="0" destOrd="3" presId="urn:microsoft.com/office/officeart/2005/8/layout/target3"/>
    <dgm:cxn modelId="{CDD0D099-2990-1742-9B51-43C26A2A5C3D}" srcId="{7180435B-5149-224D-B0F2-3D1F5F02D58F}" destId="{446811B6-C53D-904B-AA4F-EC83FEB6B522}" srcOrd="0" destOrd="0" parTransId="{E55258DB-7C1F-C749-8ACA-E07D6EF9F2F7}" sibTransId="{DC79E94F-371B-2443-90E8-4D94B1C70F59}"/>
    <dgm:cxn modelId="{68E7D6A3-F2A3-41B0-9BF5-404C1B5C3046}" type="presOf" srcId="{1E7E776E-B5D2-CA41-8188-C0942C0CDD36}" destId="{8769BF58-1C60-4FDE-B36F-3324FBC430BF}" srcOrd="0" destOrd="2" presId="urn:microsoft.com/office/officeart/2005/8/layout/target3"/>
    <dgm:cxn modelId="{BA957AAA-7AF6-411F-80EE-9BA17BC6074E}" type="presOf" srcId="{5DC3A8FE-9536-394A-ADBF-6D9D54D5DB39}" destId="{64E4A240-4741-4E88-BB6B-7E3887B90F5C}" srcOrd="1" destOrd="0" presId="urn:microsoft.com/office/officeart/2005/8/layout/target3"/>
    <dgm:cxn modelId="{B2132CB2-792B-463E-B315-E4BDFC508A29}" type="presOf" srcId="{5DC3A8FE-9536-394A-ADBF-6D9D54D5DB39}" destId="{82FE3D19-7A3D-4499-AB73-9E1B37CB21BD}" srcOrd="0" destOrd="0" presId="urn:microsoft.com/office/officeart/2005/8/layout/target3"/>
    <dgm:cxn modelId="{6E5F5CB5-01B5-4637-82E5-14EF4CCB24C5}" type="presOf" srcId="{C82EE885-D50E-B444-8DBA-B28186EB021F}" destId="{FC144153-D1EF-40AA-B8E6-13ABD24B8E6D}" srcOrd="0" destOrd="0" presId="urn:microsoft.com/office/officeart/2005/8/layout/target3"/>
    <dgm:cxn modelId="{5EA49AC0-6F83-4497-B4E7-3B1E6CA12727}" type="presOf" srcId="{012C2063-7F48-4BB0-B6B3-228A0E336177}" destId="{8769BF58-1C60-4FDE-B36F-3324FBC430BF}" srcOrd="0" destOrd="1" presId="urn:microsoft.com/office/officeart/2005/8/layout/target3"/>
    <dgm:cxn modelId="{57F7EEC8-97BA-45FE-9B6A-C07AEDE50A97}" type="presOf" srcId="{B9A4684C-9197-8145-ADAC-DE3BCB1A59F7}" destId="{977D8670-EEF5-4CE4-82DA-EAB57324C9B3}" srcOrd="0" destOrd="2" presId="urn:microsoft.com/office/officeart/2005/8/layout/target3"/>
    <dgm:cxn modelId="{B250FFCB-2064-40D0-96B2-C80FD2D70568}" type="presOf" srcId="{EB460C1E-7E69-40AA-8D8F-26526EC98882}" destId="{FC144153-D1EF-40AA-B8E6-13ABD24B8E6D}" srcOrd="0" destOrd="1" presId="urn:microsoft.com/office/officeart/2005/8/layout/target3"/>
    <dgm:cxn modelId="{9F4BC7CD-4EF4-4FCA-B0C9-AD0C0E6B9A17}" srcId="{DFA9ECF7-E8B4-F647-B319-FCAF6D9F4DEB}" destId="{771956AB-DE36-43F8-9DF8-9FFCFAF262F8}" srcOrd="4" destOrd="0" parTransId="{1A3373DC-012A-484E-9EB8-7209BE5872A7}" sibTransId="{39C78B07-A2F6-4BCF-9C0C-D6E8282A93AE}"/>
    <dgm:cxn modelId="{14FD16D4-4510-4305-84A7-5118AC6F83BB}" srcId="{5DC3A8FE-9536-394A-ADBF-6D9D54D5DB39}" destId="{E0D14E65-826D-4D9F-8AA8-D3CC36541290}" srcOrd="3" destOrd="0" parTransId="{82C41DB7-D378-4A68-AF7C-2A4C7612467C}" sibTransId="{D1040CB5-5DC8-43DF-8BCA-2B4108B6FFF8}"/>
    <dgm:cxn modelId="{A0A068D8-E768-DC43-8118-C6B188F23629}" srcId="{5DC3A8FE-9536-394A-ADBF-6D9D54D5DB39}" destId="{C82EE885-D50E-B444-8DBA-B28186EB021F}" srcOrd="0" destOrd="0" parTransId="{F1830A6B-1B4E-E848-8D05-DADF8604158D}" sibTransId="{362BDC1E-9490-4444-A231-F97F056EFD89}"/>
    <dgm:cxn modelId="{38B35DE7-71A7-294C-9C66-D676D694AA1A}" srcId="{7E35A4A4-B6A7-B049-B007-4558291E9DE0}" destId="{DFA9ECF7-E8B4-F647-B319-FCAF6D9F4DEB}" srcOrd="1" destOrd="0" parTransId="{8E2F2AA8-5429-704A-9FF7-F7626FDFAD59}" sibTransId="{35E658EC-D3E5-F04B-8439-2C5857D775C3}"/>
    <dgm:cxn modelId="{CB0E4BEA-B545-4D9C-AB87-E93C43F58CD4}" type="presOf" srcId="{E213D9C2-7CE6-5D43-BE5F-C18545927001}" destId="{8769BF58-1C60-4FDE-B36F-3324FBC430BF}" srcOrd="0" destOrd="0" presId="urn:microsoft.com/office/officeart/2005/8/layout/target3"/>
    <dgm:cxn modelId="{FA3147EB-BB75-4FDF-8968-A5C20D8527DB}" type="presOf" srcId="{DFA9ECF7-E8B4-F647-B319-FCAF6D9F4DEB}" destId="{7C7CDEF2-9B7C-4734-B8CF-5D8786B27063}" srcOrd="0" destOrd="0" presId="urn:microsoft.com/office/officeart/2005/8/layout/target3"/>
    <dgm:cxn modelId="{0C7800FF-396B-417E-A0EF-95D6EF9DAC5A}" type="presOf" srcId="{BF7D68A8-A755-466A-9871-B28E64A60900}" destId="{FC144153-D1EF-40AA-B8E6-13ABD24B8E6D}" srcOrd="0" destOrd="2" presId="urn:microsoft.com/office/officeart/2005/8/layout/target3"/>
    <dgm:cxn modelId="{0633F485-718E-446F-A7E4-7308775600E9}" type="presParOf" srcId="{48481D0B-1337-42C9-9190-FEFA362EF3C6}" destId="{C9E956E5-C613-4A50-A419-AA5D7B3E861C}" srcOrd="0" destOrd="0" presId="urn:microsoft.com/office/officeart/2005/8/layout/target3"/>
    <dgm:cxn modelId="{22FA61AC-786E-4FCA-8895-96C2AD12EBCF}" type="presParOf" srcId="{48481D0B-1337-42C9-9190-FEFA362EF3C6}" destId="{252872A7-8C5B-4BAB-AD79-C827DFF23A8A}" srcOrd="1" destOrd="0" presId="urn:microsoft.com/office/officeart/2005/8/layout/target3"/>
    <dgm:cxn modelId="{99A06D6D-4530-4D77-A343-154130703CC0}" type="presParOf" srcId="{48481D0B-1337-42C9-9190-FEFA362EF3C6}" destId="{E7735170-47DB-456A-85EE-095D0DF4E08E}" srcOrd="2" destOrd="0" presId="urn:microsoft.com/office/officeart/2005/8/layout/target3"/>
    <dgm:cxn modelId="{9274AEF6-1D8C-4265-B530-F57F96DE6608}" type="presParOf" srcId="{48481D0B-1337-42C9-9190-FEFA362EF3C6}" destId="{17804E79-8C0B-4FAE-9E30-006918A5225C}" srcOrd="3" destOrd="0" presId="urn:microsoft.com/office/officeart/2005/8/layout/target3"/>
    <dgm:cxn modelId="{48B51ECF-684A-4F1C-9354-9ECDA77A6604}" type="presParOf" srcId="{48481D0B-1337-42C9-9190-FEFA362EF3C6}" destId="{87BDEA1C-6078-4A5D-B2FA-B537F2268D2B}" srcOrd="4" destOrd="0" presId="urn:microsoft.com/office/officeart/2005/8/layout/target3"/>
    <dgm:cxn modelId="{A943B97A-C2F0-4034-BAE4-4E699CCF195F}" type="presParOf" srcId="{48481D0B-1337-42C9-9190-FEFA362EF3C6}" destId="{7C7CDEF2-9B7C-4734-B8CF-5D8786B27063}" srcOrd="5" destOrd="0" presId="urn:microsoft.com/office/officeart/2005/8/layout/target3"/>
    <dgm:cxn modelId="{D9CD617E-AEA2-4616-AD16-60B5A89DC5D8}" type="presParOf" srcId="{48481D0B-1337-42C9-9190-FEFA362EF3C6}" destId="{CA1DDC90-500A-450C-A085-889BC01F5634}" srcOrd="6" destOrd="0" presId="urn:microsoft.com/office/officeart/2005/8/layout/target3"/>
    <dgm:cxn modelId="{2E48F716-EABA-4466-8F68-25448166126D}" type="presParOf" srcId="{48481D0B-1337-42C9-9190-FEFA362EF3C6}" destId="{BFE21B17-FE15-4132-ADC7-334CF4915CD9}" srcOrd="7" destOrd="0" presId="urn:microsoft.com/office/officeart/2005/8/layout/target3"/>
    <dgm:cxn modelId="{AAAC1B9A-6539-432E-8910-08BE432B3F68}" type="presParOf" srcId="{48481D0B-1337-42C9-9190-FEFA362EF3C6}" destId="{82FE3D19-7A3D-4499-AB73-9E1B37CB21BD}" srcOrd="8" destOrd="0" presId="urn:microsoft.com/office/officeart/2005/8/layout/target3"/>
    <dgm:cxn modelId="{ED7A2054-ECCF-4A68-8FAF-5D06F12C87BF}" type="presParOf" srcId="{48481D0B-1337-42C9-9190-FEFA362EF3C6}" destId="{11880BCB-CABE-4DA4-B824-FA8E2198DC3E}" srcOrd="9" destOrd="0" presId="urn:microsoft.com/office/officeart/2005/8/layout/target3"/>
    <dgm:cxn modelId="{AF72F5FB-0153-4B7F-8B23-36C3E5C50CEB}" type="presParOf" srcId="{48481D0B-1337-42C9-9190-FEFA362EF3C6}" destId="{977D8670-EEF5-4CE4-82DA-EAB57324C9B3}" srcOrd="10" destOrd="0" presId="urn:microsoft.com/office/officeart/2005/8/layout/target3"/>
    <dgm:cxn modelId="{E004490F-E3DB-4857-AD86-257278254476}" type="presParOf" srcId="{48481D0B-1337-42C9-9190-FEFA362EF3C6}" destId="{C15E406A-14DF-4F78-A52B-6FCF1B5A9425}" srcOrd="11" destOrd="0" presId="urn:microsoft.com/office/officeart/2005/8/layout/target3"/>
    <dgm:cxn modelId="{C16E0DB3-372E-4209-9983-0882392346D3}" type="presParOf" srcId="{48481D0B-1337-42C9-9190-FEFA362EF3C6}" destId="{8769BF58-1C60-4FDE-B36F-3324FBC430BF}" srcOrd="12" destOrd="0" presId="urn:microsoft.com/office/officeart/2005/8/layout/target3"/>
    <dgm:cxn modelId="{13C797FB-126A-4C48-A359-F99DE4E2AA52}" type="presParOf" srcId="{48481D0B-1337-42C9-9190-FEFA362EF3C6}" destId="{64E4A240-4741-4E88-BB6B-7E3887B90F5C}" srcOrd="13" destOrd="0" presId="urn:microsoft.com/office/officeart/2005/8/layout/target3"/>
    <dgm:cxn modelId="{95E1DAAA-11CF-4381-9DBE-F472E8AB75A2}" type="presParOf" srcId="{48481D0B-1337-42C9-9190-FEFA362EF3C6}" destId="{FC144153-D1EF-40AA-B8E6-13ABD24B8E6D}" srcOrd="14"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C09018F-96CC-F343-91E8-888C19E657B3}" type="doc">
      <dgm:prSet loTypeId="urn:microsoft.com/office/officeart/2005/8/layout/default#2" loCatId="list" qsTypeId="urn:microsoft.com/office/officeart/2005/8/quickstyle/3d2" qsCatId="3D" csTypeId="urn:microsoft.com/office/officeart/2005/8/colors/colorful1" csCatId="colorful" phldr="1"/>
      <dgm:spPr/>
      <dgm:t>
        <a:bodyPr/>
        <a:lstStyle/>
        <a:p>
          <a:endParaRPr lang="en-US"/>
        </a:p>
      </dgm:t>
    </dgm:pt>
    <dgm:pt modelId="{7945994E-9F8B-004A-899B-63399F05D0A5}">
      <dgm:prSet/>
      <dgm:spPr/>
      <dgm:t>
        <a:bodyPr/>
        <a:lstStyle/>
        <a:p>
          <a:pPr rtl="0"/>
          <a:r>
            <a:rPr lang="zh-CN" altLang="en-US" b="1"/>
            <a:t>持续的</a:t>
          </a:r>
          <a:endParaRPr lang="en-US" dirty="0"/>
        </a:p>
      </dgm:t>
    </dgm:pt>
    <dgm:pt modelId="{C50D4767-247F-A540-B32D-C9A6677400D8}" type="parTrans" cxnId="{42D5E922-503F-B849-81AB-8AF608BDD2C2}">
      <dgm:prSet/>
      <dgm:spPr/>
      <dgm:t>
        <a:bodyPr/>
        <a:lstStyle/>
        <a:p>
          <a:endParaRPr lang="en-US"/>
        </a:p>
      </dgm:t>
    </dgm:pt>
    <dgm:pt modelId="{9B7B5C93-2B8A-8543-BC8B-144E34FB4E00}" type="sibTrans" cxnId="{42D5E922-503F-B849-81AB-8AF608BDD2C2}">
      <dgm:prSet/>
      <dgm:spPr/>
      <dgm:t>
        <a:bodyPr/>
        <a:lstStyle/>
        <a:p>
          <a:endParaRPr lang="en-US"/>
        </a:p>
      </dgm:t>
    </dgm:pt>
    <dgm:pt modelId="{9510BF75-C479-6847-8233-5D43425B6CE7}">
      <dgm:prSet/>
      <dgm:spPr/>
      <dgm:t>
        <a:bodyPr/>
        <a:lstStyle/>
        <a:p>
          <a:pPr rtl="0"/>
          <a:r>
            <a:rPr lang="zh-CN" altLang="en-US" b="1" dirty="0"/>
            <a:t>基于</a:t>
          </a:r>
          <a:endParaRPr lang="en-US" altLang="zh-CN" b="1" dirty="0"/>
        </a:p>
        <a:p>
          <a:pPr rtl="0"/>
          <a:r>
            <a:rPr lang="zh-CN" altLang="en-US" b="1" dirty="0"/>
            <a:t>内存的</a:t>
          </a:r>
          <a:endParaRPr lang="en-US" dirty="0"/>
        </a:p>
      </dgm:t>
    </dgm:pt>
    <dgm:pt modelId="{E30DA538-D5B8-5146-BA87-404B234079B3}" type="parTrans" cxnId="{D281DF10-3850-484D-9620-A7B1B6934DEB}">
      <dgm:prSet/>
      <dgm:spPr/>
      <dgm:t>
        <a:bodyPr/>
        <a:lstStyle/>
        <a:p>
          <a:endParaRPr lang="en-US"/>
        </a:p>
      </dgm:t>
    </dgm:pt>
    <dgm:pt modelId="{2C49B8A4-C190-084B-B090-C65215125991}" type="sibTrans" cxnId="{D281DF10-3850-484D-9620-A7B1B6934DEB}">
      <dgm:prSet/>
      <dgm:spPr/>
      <dgm:t>
        <a:bodyPr/>
        <a:lstStyle/>
        <a:p>
          <a:endParaRPr lang="en-US"/>
        </a:p>
      </dgm:t>
    </dgm:pt>
    <dgm:pt modelId="{4A97A6B8-9EDD-2E4B-BDC5-F191BD827914}">
      <dgm:prSet/>
      <dgm:spPr/>
      <dgm:t>
        <a:bodyPr/>
        <a:lstStyle/>
        <a:p>
          <a:pPr rtl="0"/>
          <a:r>
            <a:rPr lang="zh-CN" altLang="en-US" b="1"/>
            <a:t>用户模式</a:t>
          </a:r>
          <a:endParaRPr lang="en-US" dirty="0"/>
        </a:p>
      </dgm:t>
    </dgm:pt>
    <dgm:pt modelId="{D03EE256-346A-3E4E-95E0-9F89FD79017C}" type="parTrans" cxnId="{CAA4D9A5-246F-934C-B43D-1CD28B422E91}">
      <dgm:prSet/>
      <dgm:spPr/>
      <dgm:t>
        <a:bodyPr/>
        <a:lstStyle/>
        <a:p>
          <a:endParaRPr lang="en-US"/>
        </a:p>
      </dgm:t>
    </dgm:pt>
    <dgm:pt modelId="{DCF2517E-9171-0341-9383-7F971B8DA491}" type="sibTrans" cxnId="{CAA4D9A5-246F-934C-B43D-1CD28B422E91}">
      <dgm:prSet/>
      <dgm:spPr/>
      <dgm:t>
        <a:bodyPr/>
        <a:lstStyle/>
        <a:p>
          <a:endParaRPr lang="en-US"/>
        </a:p>
      </dgm:t>
    </dgm:pt>
    <dgm:pt modelId="{6372CB02-1596-0141-8895-DFA8F45003DA}">
      <dgm:prSet/>
      <dgm:spPr/>
      <dgm:t>
        <a:bodyPr/>
        <a:lstStyle/>
        <a:p>
          <a:pPr rtl="0"/>
          <a:r>
            <a:rPr lang="zh-CN" altLang="en-US" b="1"/>
            <a:t>内核模式</a:t>
          </a:r>
          <a:endParaRPr lang="en-US" b="1" dirty="0"/>
        </a:p>
      </dgm:t>
    </dgm:pt>
    <dgm:pt modelId="{E0DC38B3-E708-CC49-B3A0-971E51B689F0}" type="parTrans" cxnId="{B00846C4-29BA-A14E-93D8-5884BA77B763}">
      <dgm:prSet/>
      <dgm:spPr/>
      <dgm:t>
        <a:bodyPr/>
        <a:lstStyle/>
        <a:p>
          <a:endParaRPr lang="en-US"/>
        </a:p>
      </dgm:t>
    </dgm:pt>
    <dgm:pt modelId="{2A2C1681-334A-E149-8781-5F2E063F9ECC}" type="sibTrans" cxnId="{B00846C4-29BA-A14E-93D8-5884BA77B763}">
      <dgm:prSet/>
      <dgm:spPr/>
      <dgm:t>
        <a:bodyPr/>
        <a:lstStyle/>
        <a:p>
          <a:endParaRPr lang="en-US"/>
        </a:p>
      </dgm:t>
    </dgm:pt>
    <dgm:pt modelId="{5DAE60C4-6E90-C94A-8857-6EAC72A2EC6C}">
      <dgm:prSet/>
      <dgm:spPr/>
      <dgm:t>
        <a:bodyPr/>
        <a:lstStyle/>
        <a:p>
          <a:pPr rtl="0"/>
          <a:r>
            <a:rPr lang="zh-CN" altLang="en-US" b="1" dirty="0"/>
            <a:t>基于</a:t>
          </a:r>
          <a:endParaRPr lang="en-US" altLang="zh-CN" b="1" dirty="0"/>
        </a:p>
        <a:p>
          <a:pPr rtl="0"/>
          <a:r>
            <a:rPr lang="zh-CN" altLang="en-US" b="1" dirty="0"/>
            <a:t>虚拟机的</a:t>
          </a:r>
          <a:endParaRPr lang="en-US" dirty="0"/>
        </a:p>
      </dgm:t>
    </dgm:pt>
    <dgm:pt modelId="{257BB762-77F5-3B47-A422-F9BA3DB186A0}" type="parTrans" cxnId="{3B8874FF-FF0F-314C-B249-FF7E79EC522E}">
      <dgm:prSet/>
      <dgm:spPr/>
      <dgm:t>
        <a:bodyPr/>
        <a:lstStyle/>
        <a:p>
          <a:endParaRPr lang="en-US"/>
        </a:p>
      </dgm:t>
    </dgm:pt>
    <dgm:pt modelId="{6434B346-4C97-E64C-9110-C3120D3FE0CA}" type="sibTrans" cxnId="{3B8874FF-FF0F-314C-B249-FF7E79EC522E}">
      <dgm:prSet/>
      <dgm:spPr/>
      <dgm:t>
        <a:bodyPr/>
        <a:lstStyle/>
        <a:p>
          <a:endParaRPr lang="en-US"/>
        </a:p>
      </dgm:t>
    </dgm:pt>
    <dgm:pt modelId="{0D5901AB-6A59-4541-82C2-5526BDBF6B0E}">
      <dgm:prSet/>
      <dgm:spPr/>
      <dgm:t>
        <a:bodyPr/>
        <a:lstStyle/>
        <a:p>
          <a:pPr rtl="0"/>
          <a:r>
            <a:rPr lang="zh-CN" altLang="en-US" b="1"/>
            <a:t>外部模式</a:t>
          </a:r>
          <a:endParaRPr lang="en-US" b="1" dirty="0"/>
        </a:p>
      </dgm:t>
    </dgm:pt>
    <dgm:pt modelId="{C068509A-8EB9-E14E-B57D-FFF87C5253D9}" type="parTrans" cxnId="{23F92D49-0F5B-5348-B406-195436BFA7B8}">
      <dgm:prSet/>
      <dgm:spPr/>
      <dgm:t>
        <a:bodyPr/>
        <a:lstStyle/>
        <a:p>
          <a:endParaRPr lang="en-US"/>
        </a:p>
      </dgm:t>
    </dgm:pt>
    <dgm:pt modelId="{B79CB585-FDB7-BC4B-91FE-E6DF7463B199}" type="sibTrans" cxnId="{23F92D49-0F5B-5348-B406-195436BFA7B8}">
      <dgm:prSet/>
      <dgm:spPr/>
      <dgm:t>
        <a:bodyPr/>
        <a:lstStyle/>
        <a:p>
          <a:endParaRPr lang="en-US"/>
        </a:p>
      </dgm:t>
    </dgm:pt>
    <dgm:pt modelId="{F4B28C59-5773-264B-A804-53529FE3DEAB}" type="pres">
      <dgm:prSet presAssocID="{2C09018F-96CC-F343-91E8-888C19E657B3}" presName="diagram" presStyleCnt="0">
        <dgm:presLayoutVars>
          <dgm:dir/>
          <dgm:resizeHandles val="exact"/>
        </dgm:presLayoutVars>
      </dgm:prSet>
      <dgm:spPr/>
    </dgm:pt>
    <dgm:pt modelId="{E44C8787-EF38-C84D-9B63-EE5A5591B063}" type="pres">
      <dgm:prSet presAssocID="{7945994E-9F8B-004A-899B-63399F05D0A5}" presName="node" presStyleLbl="node1" presStyleIdx="0" presStyleCnt="6">
        <dgm:presLayoutVars>
          <dgm:bulletEnabled val="1"/>
        </dgm:presLayoutVars>
      </dgm:prSet>
      <dgm:spPr/>
    </dgm:pt>
    <dgm:pt modelId="{42806043-3A1D-474D-9134-34D9E44EBF41}" type="pres">
      <dgm:prSet presAssocID="{9B7B5C93-2B8A-8543-BC8B-144E34FB4E00}" presName="sibTrans" presStyleCnt="0"/>
      <dgm:spPr/>
    </dgm:pt>
    <dgm:pt modelId="{6072D17B-F6A5-5047-8836-727A094DE50A}" type="pres">
      <dgm:prSet presAssocID="{9510BF75-C479-6847-8233-5D43425B6CE7}" presName="node" presStyleLbl="node1" presStyleIdx="1" presStyleCnt="6">
        <dgm:presLayoutVars>
          <dgm:bulletEnabled val="1"/>
        </dgm:presLayoutVars>
      </dgm:prSet>
      <dgm:spPr/>
    </dgm:pt>
    <dgm:pt modelId="{2861C1AB-D9EC-5F4D-84EC-81DA6C621C99}" type="pres">
      <dgm:prSet presAssocID="{2C49B8A4-C190-084B-B090-C65215125991}" presName="sibTrans" presStyleCnt="0"/>
      <dgm:spPr/>
    </dgm:pt>
    <dgm:pt modelId="{C7A1B8EF-C024-DD42-B327-0C43B33F32C7}" type="pres">
      <dgm:prSet presAssocID="{4A97A6B8-9EDD-2E4B-BDC5-F191BD827914}" presName="node" presStyleLbl="node1" presStyleIdx="2" presStyleCnt="6">
        <dgm:presLayoutVars>
          <dgm:bulletEnabled val="1"/>
        </dgm:presLayoutVars>
      </dgm:prSet>
      <dgm:spPr/>
    </dgm:pt>
    <dgm:pt modelId="{65458AEB-8ADC-EC43-BCBB-33BEBD6FCB20}" type="pres">
      <dgm:prSet presAssocID="{DCF2517E-9171-0341-9383-7F971B8DA491}" presName="sibTrans" presStyleCnt="0"/>
      <dgm:spPr/>
    </dgm:pt>
    <dgm:pt modelId="{8B48159E-09EA-364F-A510-D8162959C1D3}" type="pres">
      <dgm:prSet presAssocID="{6372CB02-1596-0141-8895-DFA8F45003DA}" presName="node" presStyleLbl="node1" presStyleIdx="3" presStyleCnt="6">
        <dgm:presLayoutVars>
          <dgm:bulletEnabled val="1"/>
        </dgm:presLayoutVars>
      </dgm:prSet>
      <dgm:spPr/>
    </dgm:pt>
    <dgm:pt modelId="{2EA93FE1-283A-5B4B-9F4A-6B5DD73001A4}" type="pres">
      <dgm:prSet presAssocID="{2A2C1681-334A-E149-8781-5F2E063F9ECC}" presName="sibTrans" presStyleCnt="0"/>
      <dgm:spPr/>
    </dgm:pt>
    <dgm:pt modelId="{F87C3173-1EE5-6A4C-872A-CD220AD18035}" type="pres">
      <dgm:prSet presAssocID="{5DAE60C4-6E90-C94A-8857-6EAC72A2EC6C}" presName="node" presStyleLbl="node1" presStyleIdx="4" presStyleCnt="6">
        <dgm:presLayoutVars>
          <dgm:bulletEnabled val="1"/>
        </dgm:presLayoutVars>
      </dgm:prSet>
      <dgm:spPr/>
    </dgm:pt>
    <dgm:pt modelId="{76C31CD0-FAD5-6048-A606-D8BA95C8188B}" type="pres">
      <dgm:prSet presAssocID="{6434B346-4C97-E64C-9110-C3120D3FE0CA}" presName="sibTrans" presStyleCnt="0"/>
      <dgm:spPr/>
    </dgm:pt>
    <dgm:pt modelId="{E0353279-FF85-2046-A116-4276350C938F}" type="pres">
      <dgm:prSet presAssocID="{0D5901AB-6A59-4541-82C2-5526BDBF6B0E}" presName="node" presStyleLbl="node1" presStyleIdx="5" presStyleCnt="6">
        <dgm:presLayoutVars>
          <dgm:bulletEnabled val="1"/>
        </dgm:presLayoutVars>
      </dgm:prSet>
      <dgm:spPr/>
    </dgm:pt>
  </dgm:ptLst>
  <dgm:cxnLst>
    <dgm:cxn modelId="{B866A201-B325-304B-BFC7-05096E040E91}" type="presOf" srcId="{9510BF75-C479-6847-8233-5D43425B6CE7}" destId="{6072D17B-F6A5-5047-8836-727A094DE50A}" srcOrd="0" destOrd="0" presId="urn:microsoft.com/office/officeart/2005/8/layout/default#2"/>
    <dgm:cxn modelId="{D281DF10-3850-484D-9620-A7B1B6934DEB}" srcId="{2C09018F-96CC-F343-91E8-888C19E657B3}" destId="{9510BF75-C479-6847-8233-5D43425B6CE7}" srcOrd="1" destOrd="0" parTransId="{E30DA538-D5B8-5146-BA87-404B234079B3}" sibTransId="{2C49B8A4-C190-084B-B090-C65215125991}"/>
    <dgm:cxn modelId="{4CD36719-BB1E-B748-9F87-01C62D09F6E3}" type="presOf" srcId="{6372CB02-1596-0141-8895-DFA8F45003DA}" destId="{8B48159E-09EA-364F-A510-D8162959C1D3}" srcOrd="0" destOrd="0" presId="urn:microsoft.com/office/officeart/2005/8/layout/default#2"/>
    <dgm:cxn modelId="{8CC2D51F-396E-4C4A-BD7A-047F8801C8FE}" type="presOf" srcId="{4A97A6B8-9EDD-2E4B-BDC5-F191BD827914}" destId="{C7A1B8EF-C024-DD42-B327-0C43B33F32C7}" srcOrd="0" destOrd="0" presId="urn:microsoft.com/office/officeart/2005/8/layout/default#2"/>
    <dgm:cxn modelId="{42D5E922-503F-B849-81AB-8AF608BDD2C2}" srcId="{2C09018F-96CC-F343-91E8-888C19E657B3}" destId="{7945994E-9F8B-004A-899B-63399F05D0A5}" srcOrd="0" destOrd="0" parTransId="{C50D4767-247F-A540-B32D-C9A6677400D8}" sibTransId="{9B7B5C93-2B8A-8543-BC8B-144E34FB4E00}"/>
    <dgm:cxn modelId="{14484F62-97D8-A34F-9F86-BBDC33240205}" type="presOf" srcId="{0D5901AB-6A59-4541-82C2-5526BDBF6B0E}" destId="{E0353279-FF85-2046-A116-4276350C938F}" srcOrd="0" destOrd="0" presId="urn:microsoft.com/office/officeart/2005/8/layout/default#2"/>
    <dgm:cxn modelId="{23F92D49-0F5B-5348-B406-195436BFA7B8}" srcId="{2C09018F-96CC-F343-91E8-888C19E657B3}" destId="{0D5901AB-6A59-4541-82C2-5526BDBF6B0E}" srcOrd="5" destOrd="0" parTransId="{C068509A-8EB9-E14E-B57D-FFF87C5253D9}" sibTransId="{B79CB585-FDB7-BC4B-91FE-E6DF7463B199}"/>
    <dgm:cxn modelId="{C87FAB9F-F091-B041-8BCA-31BA85ACE6D7}" type="presOf" srcId="{2C09018F-96CC-F343-91E8-888C19E657B3}" destId="{F4B28C59-5773-264B-A804-53529FE3DEAB}" srcOrd="0" destOrd="0" presId="urn:microsoft.com/office/officeart/2005/8/layout/default#2"/>
    <dgm:cxn modelId="{CAA4D9A5-246F-934C-B43D-1CD28B422E91}" srcId="{2C09018F-96CC-F343-91E8-888C19E657B3}" destId="{4A97A6B8-9EDD-2E4B-BDC5-F191BD827914}" srcOrd="2" destOrd="0" parTransId="{D03EE256-346A-3E4E-95E0-9F89FD79017C}" sibTransId="{DCF2517E-9171-0341-9383-7F971B8DA491}"/>
    <dgm:cxn modelId="{B00846C4-29BA-A14E-93D8-5884BA77B763}" srcId="{2C09018F-96CC-F343-91E8-888C19E657B3}" destId="{6372CB02-1596-0141-8895-DFA8F45003DA}" srcOrd="3" destOrd="0" parTransId="{E0DC38B3-E708-CC49-B3A0-971E51B689F0}" sibTransId="{2A2C1681-334A-E149-8781-5F2E063F9ECC}"/>
    <dgm:cxn modelId="{5DBEDBE1-0CA8-304B-A908-7ED0718E0C6A}" type="presOf" srcId="{7945994E-9F8B-004A-899B-63399F05D0A5}" destId="{E44C8787-EF38-C84D-9B63-EE5A5591B063}" srcOrd="0" destOrd="0" presId="urn:microsoft.com/office/officeart/2005/8/layout/default#2"/>
    <dgm:cxn modelId="{2305D7F0-56C6-3E4E-AF7C-816B1459A332}" type="presOf" srcId="{5DAE60C4-6E90-C94A-8857-6EAC72A2EC6C}" destId="{F87C3173-1EE5-6A4C-872A-CD220AD18035}" srcOrd="0" destOrd="0" presId="urn:microsoft.com/office/officeart/2005/8/layout/default#2"/>
    <dgm:cxn modelId="{3B8874FF-FF0F-314C-B249-FF7E79EC522E}" srcId="{2C09018F-96CC-F343-91E8-888C19E657B3}" destId="{5DAE60C4-6E90-C94A-8857-6EAC72A2EC6C}" srcOrd="4" destOrd="0" parTransId="{257BB762-77F5-3B47-A422-F9BA3DB186A0}" sibTransId="{6434B346-4C97-E64C-9110-C3120D3FE0CA}"/>
    <dgm:cxn modelId="{43FE5BDB-8795-AF46-9A94-438C2BFFF7AB}" type="presParOf" srcId="{F4B28C59-5773-264B-A804-53529FE3DEAB}" destId="{E44C8787-EF38-C84D-9B63-EE5A5591B063}" srcOrd="0" destOrd="0" presId="urn:microsoft.com/office/officeart/2005/8/layout/default#2"/>
    <dgm:cxn modelId="{ABA10C9B-E625-134F-A2B4-F1ABC4284B38}" type="presParOf" srcId="{F4B28C59-5773-264B-A804-53529FE3DEAB}" destId="{42806043-3A1D-474D-9134-34D9E44EBF41}" srcOrd="1" destOrd="0" presId="urn:microsoft.com/office/officeart/2005/8/layout/default#2"/>
    <dgm:cxn modelId="{F80CF799-D358-8741-AA00-010446045AA0}" type="presParOf" srcId="{F4B28C59-5773-264B-A804-53529FE3DEAB}" destId="{6072D17B-F6A5-5047-8836-727A094DE50A}" srcOrd="2" destOrd="0" presId="urn:microsoft.com/office/officeart/2005/8/layout/default#2"/>
    <dgm:cxn modelId="{472F3026-1F25-3C4C-B933-C2E336005628}" type="presParOf" srcId="{F4B28C59-5773-264B-A804-53529FE3DEAB}" destId="{2861C1AB-D9EC-5F4D-84EC-81DA6C621C99}" srcOrd="3" destOrd="0" presId="urn:microsoft.com/office/officeart/2005/8/layout/default#2"/>
    <dgm:cxn modelId="{11362635-9CC8-1049-81FC-4F3AE10A59A9}" type="presParOf" srcId="{F4B28C59-5773-264B-A804-53529FE3DEAB}" destId="{C7A1B8EF-C024-DD42-B327-0C43B33F32C7}" srcOrd="4" destOrd="0" presId="urn:microsoft.com/office/officeart/2005/8/layout/default#2"/>
    <dgm:cxn modelId="{C3AE3110-2C0D-8D4C-A7D3-2B64354AA962}" type="presParOf" srcId="{F4B28C59-5773-264B-A804-53529FE3DEAB}" destId="{65458AEB-8ADC-EC43-BCBB-33BEBD6FCB20}" srcOrd="5" destOrd="0" presId="urn:microsoft.com/office/officeart/2005/8/layout/default#2"/>
    <dgm:cxn modelId="{09385047-F4A0-C241-B1FD-BEAAD245808D}" type="presParOf" srcId="{F4B28C59-5773-264B-A804-53529FE3DEAB}" destId="{8B48159E-09EA-364F-A510-D8162959C1D3}" srcOrd="6" destOrd="0" presId="urn:microsoft.com/office/officeart/2005/8/layout/default#2"/>
    <dgm:cxn modelId="{EEC94EB5-4960-DA4D-A173-A80CD774A692}" type="presParOf" srcId="{F4B28C59-5773-264B-A804-53529FE3DEAB}" destId="{2EA93FE1-283A-5B4B-9F4A-6B5DD73001A4}" srcOrd="7" destOrd="0" presId="urn:microsoft.com/office/officeart/2005/8/layout/default#2"/>
    <dgm:cxn modelId="{BC5C7F4A-AB33-C049-A275-799D6EE9145B}" type="presParOf" srcId="{F4B28C59-5773-264B-A804-53529FE3DEAB}" destId="{F87C3173-1EE5-6A4C-872A-CD220AD18035}" srcOrd="8" destOrd="0" presId="urn:microsoft.com/office/officeart/2005/8/layout/default#2"/>
    <dgm:cxn modelId="{1BC9EE3D-F6AE-634B-ACB3-FD207141ACED}" type="presParOf" srcId="{F4B28C59-5773-264B-A804-53529FE3DEAB}" destId="{76C31CD0-FAD5-6048-A606-D8BA95C8188B}" srcOrd="9" destOrd="0" presId="urn:microsoft.com/office/officeart/2005/8/layout/default#2"/>
    <dgm:cxn modelId="{49F2FD09-CE86-314F-94F2-D23F814F1231}" type="presParOf" srcId="{F4B28C59-5773-264B-A804-53529FE3DEAB}" destId="{E0353279-FF85-2046-A116-4276350C938F}" srcOrd="10"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2CD4132-E1AD-4306-A162-6A1D8FA065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C79ED763-DBF1-4762-818B-EBD9974B5E3C}">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规则</a:t>
          </a:r>
        </a:p>
      </dgm:t>
    </dgm:pt>
    <dgm:pt modelId="{B984FC1E-988A-421A-947F-FF032AC82C13}" type="parTrans" cxnId="{521F6B19-79A7-4290-8E60-ECCD781EC7E5}">
      <dgm:prSet/>
      <dgm:spPr/>
      <dgm:t>
        <a:bodyPr/>
        <a:lstStyle/>
        <a:p>
          <a:endParaRPr lang="zh-CN" altLang="en-US" sz="2200"/>
        </a:p>
      </dgm:t>
    </dgm:pt>
    <dgm:pt modelId="{BBF6BD55-E54F-42ED-A181-85081E77EB4E}" type="sibTrans" cxnId="{521F6B19-79A7-4290-8E60-ECCD781EC7E5}">
      <dgm:prSet/>
      <dgm:spPr/>
      <dgm:t>
        <a:bodyPr/>
        <a:lstStyle/>
        <a:p>
          <a:endParaRPr lang="zh-CN" altLang="en-US" sz="2200"/>
        </a:p>
      </dgm:t>
    </dgm:pt>
    <dgm:pt modelId="{D49E75FC-0BC5-4198-A3A3-3040C5E2EC2E}">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警惕性</a:t>
          </a:r>
        </a:p>
      </dgm:t>
    </dgm:pt>
    <dgm:pt modelId="{728AE8E3-CE33-4B5B-A01B-9A285ED3ED1A}" type="parTrans" cxnId="{9537D864-0F5A-40FF-B987-EE8DD7D2D32C}">
      <dgm:prSet/>
      <dgm:spPr/>
      <dgm:t>
        <a:bodyPr/>
        <a:lstStyle/>
        <a:p>
          <a:endParaRPr lang="zh-CN" altLang="en-US" sz="2200"/>
        </a:p>
      </dgm:t>
    </dgm:pt>
    <dgm:pt modelId="{4FF888C6-8D96-4BCE-AB59-2EFFD91B060B}" type="sibTrans" cxnId="{9537D864-0F5A-40FF-B987-EE8DD7D2D32C}">
      <dgm:prSet/>
      <dgm:spPr/>
      <dgm:t>
        <a:bodyPr/>
        <a:lstStyle/>
        <a:p>
          <a:endParaRPr lang="zh-CN" altLang="en-US" sz="2200"/>
        </a:p>
      </dgm:t>
    </dgm:pt>
    <dgm:pt modelId="{8FE4441D-1747-4C3C-A0B2-3ADF65B55685}">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弥补弱点</a:t>
          </a:r>
        </a:p>
      </dgm:t>
    </dgm:pt>
    <dgm:pt modelId="{9A025594-CFDA-41BB-B5F7-B9152D74400C}" type="parTrans" cxnId="{3903A485-FD65-4D84-A310-8A8059885BEC}">
      <dgm:prSet/>
      <dgm:spPr/>
      <dgm:t>
        <a:bodyPr/>
        <a:lstStyle/>
        <a:p>
          <a:endParaRPr lang="zh-CN" altLang="en-US" sz="2200"/>
        </a:p>
      </dgm:t>
    </dgm:pt>
    <dgm:pt modelId="{B2A23A2F-66B8-4B1F-A6B4-FBB7E82008D8}" type="sibTrans" cxnId="{3903A485-FD65-4D84-A310-8A8059885BEC}">
      <dgm:prSet/>
      <dgm:spPr/>
      <dgm:t>
        <a:bodyPr/>
        <a:lstStyle/>
        <a:p>
          <a:endParaRPr lang="zh-CN" altLang="en-US" sz="2200"/>
        </a:p>
      </dgm:t>
    </dgm:pt>
    <dgm:pt modelId="{A730181F-008D-4DF3-AAB8-508C353488E1}">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缓解威胁</a:t>
          </a:r>
        </a:p>
      </dgm:t>
    </dgm:pt>
    <dgm:pt modelId="{29178DCC-081C-40F2-AB33-4446D62278C4}" type="parTrans" cxnId="{976F626B-428C-47E6-8194-F6D3DA07151C}">
      <dgm:prSet/>
      <dgm:spPr/>
      <dgm:t>
        <a:bodyPr/>
        <a:lstStyle/>
        <a:p>
          <a:endParaRPr lang="zh-CN" altLang="en-US" sz="2200"/>
        </a:p>
      </dgm:t>
    </dgm:pt>
    <dgm:pt modelId="{8938AB1C-19A3-4342-9EE4-00E849237516}" type="sibTrans" cxnId="{976F626B-428C-47E6-8194-F6D3DA07151C}">
      <dgm:prSet/>
      <dgm:spPr/>
      <dgm:t>
        <a:bodyPr/>
        <a:lstStyle/>
        <a:p>
          <a:endParaRPr lang="zh-CN" altLang="en-US" sz="2200"/>
        </a:p>
      </dgm:t>
    </dgm:pt>
    <dgm:pt modelId="{EC054D7E-3318-4B1A-9FEB-1C9B9F721F1A}" type="pres">
      <dgm:prSet presAssocID="{92CD4132-E1AD-4306-A162-6A1D8FA065C7}" presName="diagram" presStyleCnt="0">
        <dgm:presLayoutVars>
          <dgm:dir/>
          <dgm:resizeHandles val="exact"/>
        </dgm:presLayoutVars>
      </dgm:prSet>
      <dgm:spPr/>
    </dgm:pt>
    <dgm:pt modelId="{8E55CA93-8880-46E0-9188-FF7791899FE3}" type="pres">
      <dgm:prSet presAssocID="{C79ED763-DBF1-4762-818B-EBD9974B5E3C}" presName="node" presStyleLbl="node1" presStyleIdx="0" presStyleCnt="4">
        <dgm:presLayoutVars>
          <dgm:bulletEnabled val="1"/>
        </dgm:presLayoutVars>
      </dgm:prSet>
      <dgm:spPr/>
    </dgm:pt>
    <dgm:pt modelId="{8E5E963C-576D-419A-B52B-4E4B1C8914D7}" type="pres">
      <dgm:prSet presAssocID="{BBF6BD55-E54F-42ED-A181-85081E77EB4E}" presName="sibTrans" presStyleCnt="0"/>
      <dgm:spPr/>
    </dgm:pt>
    <dgm:pt modelId="{310DEAFC-0E53-4CBA-BF72-9126BEE5F5F5}" type="pres">
      <dgm:prSet presAssocID="{D49E75FC-0BC5-4198-A3A3-3040C5E2EC2E}" presName="node" presStyleLbl="node1" presStyleIdx="1" presStyleCnt="4">
        <dgm:presLayoutVars>
          <dgm:bulletEnabled val="1"/>
        </dgm:presLayoutVars>
      </dgm:prSet>
      <dgm:spPr/>
    </dgm:pt>
    <dgm:pt modelId="{4ED6E830-A3A9-4A71-942C-D41623730293}" type="pres">
      <dgm:prSet presAssocID="{4FF888C6-8D96-4BCE-AB59-2EFFD91B060B}" presName="sibTrans" presStyleCnt="0"/>
      <dgm:spPr/>
    </dgm:pt>
    <dgm:pt modelId="{EAA59980-5790-43A5-8FAC-A3B5E1C28BCC}" type="pres">
      <dgm:prSet presAssocID="{8FE4441D-1747-4C3C-A0B2-3ADF65B55685}" presName="node" presStyleLbl="node1" presStyleIdx="2" presStyleCnt="4">
        <dgm:presLayoutVars>
          <dgm:bulletEnabled val="1"/>
        </dgm:presLayoutVars>
      </dgm:prSet>
      <dgm:spPr/>
    </dgm:pt>
    <dgm:pt modelId="{C68B0376-0E7B-430C-B62C-2159C9F23C46}" type="pres">
      <dgm:prSet presAssocID="{B2A23A2F-66B8-4B1F-A6B4-FBB7E82008D8}" presName="sibTrans" presStyleCnt="0"/>
      <dgm:spPr/>
    </dgm:pt>
    <dgm:pt modelId="{A6964F29-3C04-4C7A-B9A5-97A5B02783F9}" type="pres">
      <dgm:prSet presAssocID="{A730181F-008D-4DF3-AAB8-508C353488E1}" presName="node" presStyleLbl="node1" presStyleIdx="3" presStyleCnt="4">
        <dgm:presLayoutVars>
          <dgm:bulletEnabled val="1"/>
        </dgm:presLayoutVars>
      </dgm:prSet>
      <dgm:spPr/>
    </dgm:pt>
  </dgm:ptLst>
  <dgm:cxnLst>
    <dgm:cxn modelId="{521F6B19-79A7-4290-8E60-ECCD781EC7E5}" srcId="{92CD4132-E1AD-4306-A162-6A1D8FA065C7}" destId="{C79ED763-DBF1-4762-818B-EBD9974B5E3C}" srcOrd="0" destOrd="0" parTransId="{B984FC1E-988A-421A-947F-FF032AC82C13}" sibTransId="{BBF6BD55-E54F-42ED-A181-85081E77EB4E}"/>
    <dgm:cxn modelId="{1ED6D91E-B613-449A-9890-4D0BC9D8EF1F}" type="presOf" srcId="{8FE4441D-1747-4C3C-A0B2-3ADF65B55685}" destId="{EAA59980-5790-43A5-8FAC-A3B5E1C28BCC}" srcOrd="0" destOrd="0" presId="urn:microsoft.com/office/officeart/2005/8/layout/default"/>
    <dgm:cxn modelId="{9537D864-0F5A-40FF-B987-EE8DD7D2D32C}" srcId="{92CD4132-E1AD-4306-A162-6A1D8FA065C7}" destId="{D49E75FC-0BC5-4198-A3A3-3040C5E2EC2E}" srcOrd="1" destOrd="0" parTransId="{728AE8E3-CE33-4B5B-A01B-9A285ED3ED1A}" sibTransId="{4FF888C6-8D96-4BCE-AB59-2EFFD91B060B}"/>
    <dgm:cxn modelId="{976F626B-428C-47E6-8194-F6D3DA07151C}" srcId="{92CD4132-E1AD-4306-A162-6A1D8FA065C7}" destId="{A730181F-008D-4DF3-AAB8-508C353488E1}" srcOrd="3" destOrd="0" parTransId="{29178DCC-081C-40F2-AB33-4446D62278C4}" sibTransId="{8938AB1C-19A3-4342-9EE4-00E849237516}"/>
    <dgm:cxn modelId="{3447596D-B76C-42AE-9353-FC1AAEAB06D7}" type="presOf" srcId="{D49E75FC-0BC5-4198-A3A3-3040C5E2EC2E}" destId="{310DEAFC-0E53-4CBA-BF72-9126BEE5F5F5}" srcOrd="0" destOrd="0" presId="urn:microsoft.com/office/officeart/2005/8/layout/default"/>
    <dgm:cxn modelId="{3903A485-FD65-4D84-A310-8A8059885BEC}" srcId="{92CD4132-E1AD-4306-A162-6A1D8FA065C7}" destId="{8FE4441D-1747-4C3C-A0B2-3ADF65B55685}" srcOrd="2" destOrd="0" parTransId="{9A025594-CFDA-41BB-B5F7-B9152D74400C}" sibTransId="{B2A23A2F-66B8-4B1F-A6B4-FBB7E82008D8}"/>
    <dgm:cxn modelId="{95A64FA3-A17A-4FB7-AABE-BA7A17D1A5B1}" type="presOf" srcId="{A730181F-008D-4DF3-AAB8-508C353488E1}" destId="{A6964F29-3C04-4C7A-B9A5-97A5B02783F9}" srcOrd="0" destOrd="0" presId="urn:microsoft.com/office/officeart/2005/8/layout/default"/>
    <dgm:cxn modelId="{815F7CA9-397A-4DC0-9C3E-CE7D74274FEB}" type="presOf" srcId="{92CD4132-E1AD-4306-A162-6A1D8FA065C7}" destId="{EC054D7E-3318-4B1A-9FEB-1C9B9F721F1A}" srcOrd="0" destOrd="0" presId="urn:microsoft.com/office/officeart/2005/8/layout/default"/>
    <dgm:cxn modelId="{5C4572C1-3BD8-4880-9FF6-F2A1394C7B83}" type="presOf" srcId="{C79ED763-DBF1-4762-818B-EBD9974B5E3C}" destId="{8E55CA93-8880-46E0-9188-FF7791899FE3}" srcOrd="0" destOrd="0" presId="urn:microsoft.com/office/officeart/2005/8/layout/default"/>
    <dgm:cxn modelId="{7E120909-1A83-4087-A5A2-FE03F5141B83}" type="presParOf" srcId="{EC054D7E-3318-4B1A-9FEB-1C9B9F721F1A}" destId="{8E55CA93-8880-46E0-9188-FF7791899FE3}" srcOrd="0" destOrd="0" presId="urn:microsoft.com/office/officeart/2005/8/layout/default"/>
    <dgm:cxn modelId="{2517C1F9-C027-4B3C-AB4E-B9456FD95A86}" type="presParOf" srcId="{EC054D7E-3318-4B1A-9FEB-1C9B9F721F1A}" destId="{8E5E963C-576D-419A-B52B-4E4B1C8914D7}" srcOrd="1" destOrd="0" presId="urn:microsoft.com/office/officeart/2005/8/layout/default"/>
    <dgm:cxn modelId="{5F4B9274-B5F5-455B-81E0-F79DAAAB33C1}" type="presParOf" srcId="{EC054D7E-3318-4B1A-9FEB-1C9B9F721F1A}" destId="{310DEAFC-0E53-4CBA-BF72-9126BEE5F5F5}" srcOrd="2" destOrd="0" presId="urn:microsoft.com/office/officeart/2005/8/layout/default"/>
    <dgm:cxn modelId="{80ACBD24-B5DC-460A-8618-668A4FDC2618}" type="presParOf" srcId="{EC054D7E-3318-4B1A-9FEB-1C9B9F721F1A}" destId="{4ED6E830-A3A9-4A71-942C-D41623730293}" srcOrd="3" destOrd="0" presId="urn:microsoft.com/office/officeart/2005/8/layout/default"/>
    <dgm:cxn modelId="{8A0EC59A-FCB3-49A5-9A99-08D4934AE484}" type="presParOf" srcId="{EC054D7E-3318-4B1A-9FEB-1C9B9F721F1A}" destId="{EAA59980-5790-43A5-8FAC-A3B5E1C28BCC}" srcOrd="4" destOrd="0" presId="urn:microsoft.com/office/officeart/2005/8/layout/default"/>
    <dgm:cxn modelId="{FB1F6ECC-C19C-4D3C-A215-E70C0A912DA1}" type="presParOf" srcId="{EC054D7E-3318-4B1A-9FEB-1C9B9F721F1A}" destId="{C68B0376-0E7B-430C-B62C-2159C9F23C46}" srcOrd="5" destOrd="0" presId="urn:microsoft.com/office/officeart/2005/8/layout/default"/>
    <dgm:cxn modelId="{2484E59C-8307-4ADE-9569-95427CE0263C}" type="presParOf" srcId="{EC054D7E-3318-4B1A-9FEB-1C9B9F721F1A}" destId="{A6964F29-3C04-4C7A-B9A5-97A5B02783F9}"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CD4132-E1AD-4306-A162-6A1D8FA065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D49E75FC-0BC5-4198-A3A3-3040C5E2EC2E}">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检测</a:t>
          </a:r>
        </a:p>
      </dgm:t>
    </dgm:pt>
    <dgm:pt modelId="{728AE8E3-CE33-4B5B-A01B-9A285ED3ED1A}" type="parTrans" cxnId="{9537D864-0F5A-40FF-B987-EE8DD7D2D32C}">
      <dgm:prSet/>
      <dgm:spPr/>
      <dgm:t>
        <a:bodyPr/>
        <a:lstStyle/>
        <a:p>
          <a:endParaRPr lang="zh-CN" altLang="en-US" sz="2200"/>
        </a:p>
      </dgm:t>
    </dgm:pt>
    <dgm:pt modelId="{4FF888C6-8D96-4BCE-AB59-2EFFD91B060B}" type="sibTrans" cxnId="{9537D864-0F5A-40FF-B987-EE8DD7D2D32C}">
      <dgm:prSet/>
      <dgm:spPr/>
      <dgm:t>
        <a:bodyPr/>
        <a:lstStyle/>
        <a:p>
          <a:endParaRPr lang="zh-CN" altLang="en-US" sz="2200"/>
        </a:p>
      </dgm:t>
    </dgm:pt>
    <dgm:pt modelId="{8FE4441D-1747-4C3C-A0B2-3ADF65B55685}">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识别</a:t>
          </a:r>
        </a:p>
      </dgm:t>
    </dgm:pt>
    <dgm:pt modelId="{9A025594-CFDA-41BB-B5F7-B9152D74400C}" type="parTrans" cxnId="{3903A485-FD65-4D84-A310-8A8059885BEC}">
      <dgm:prSet/>
      <dgm:spPr/>
      <dgm:t>
        <a:bodyPr/>
        <a:lstStyle/>
        <a:p>
          <a:endParaRPr lang="zh-CN" altLang="en-US" sz="2200"/>
        </a:p>
      </dgm:t>
    </dgm:pt>
    <dgm:pt modelId="{B2A23A2F-66B8-4B1F-A6B4-FBB7E82008D8}" type="sibTrans" cxnId="{3903A485-FD65-4D84-A310-8A8059885BEC}">
      <dgm:prSet/>
      <dgm:spPr/>
      <dgm:t>
        <a:bodyPr/>
        <a:lstStyle/>
        <a:p>
          <a:endParaRPr lang="zh-CN" altLang="en-US" sz="2200"/>
        </a:p>
      </dgm:t>
    </dgm:pt>
    <dgm:pt modelId="{A730181F-008D-4DF3-AAB8-508C353488E1}">
      <dgm:prSet custT="1"/>
      <dgm:spPr>
        <a:noFill/>
        <a:ln w="38100" cmpd="thickThin">
          <a:solidFill>
            <a:schemeClr val="accent5">
              <a:lumMod val="75000"/>
            </a:schemeClr>
          </a:solidFill>
        </a:ln>
      </dgm:spPr>
      <dgm:t>
        <a:bodyPr/>
        <a:lstStyle/>
        <a:p>
          <a:r>
            <a:rPr lang="zh-CN" altLang="en-US" sz="2200" b="0" dirty="0">
              <a:solidFill>
                <a:sysClr val="windowText" lastClr="000000"/>
              </a:solidFill>
              <a:latin typeface="黑体" panose="02010609060101010101" pitchFamily="49" charset="-122"/>
              <a:ea typeface="黑体" panose="02010609060101010101" pitchFamily="49" charset="-122"/>
            </a:rPr>
            <a:t>清除</a:t>
          </a:r>
        </a:p>
      </dgm:t>
    </dgm:pt>
    <dgm:pt modelId="{29178DCC-081C-40F2-AB33-4446D62278C4}" type="parTrans" cxnId="{976F626B-428C-47E6-8194-F6D3DA07151C}">
      <dgm:prSet/>
      <dgm:spPr/>
      <dgm:t>
        <a:bodyPr/>
        <a:lstStyle/>
        <a:p>
          <a:endParaRPr lang="zh-CN" altLang="en-US" sz="2200"/>
        </a:p>
      </dgm:t>
    </dgm:pt>
    <dgm:pt modelId="{8938AB1C-19A3-4342-9EE4-00E849237516}" type="sibTrans" cxnId="{976F626B-428C-47E6-8194-F6D3DA07151C}">
      <dgm:prSet/>
      <dgm:spPr/>
      <dgm:t>
        <a:bodyPr/>
        <a:lstStyle/>
        <a:p>
          <a:endParaRPr lang="zh-CN" altLang="en-US" sz="2200"/>
        </a:p>
      </dgm:t>
    </dgm:pt>
    <dgm:pt modelId="{EC054D7E-3318-4B1A-9FEB-1C9B9F721F1A}" type="pres">
      <dgm:prSet presAssocID="{92CD4132-E1AD-4306-A162-6A1D8FA065C7}" presName="diagram" presStyleCnt="0">
        <dgm:presLayoutVars>
          <dgm:dir/>
          <dgm:resizeHandles val="exact"/>
        </dgm:presLayoutVars>
      </dgm:prSet>
      <dgm:spPr/>
    </dgm:pt>
    <dgm:pt modelId="{310DEAFC-0E53-4CBA-BF72-9126BEE5F5F5}" type="pres">
      <dgm:prSet presAssocID="{D49E75FC-0BC5-4198-A3A3-3040C5E2EC2E}" presName="node" presStyleLbl="node1" presStyleIdx="0" presStyleCnt="3">
        <dgm:presLayoutVars>
          <dgm:bulletEnabled val="1"/>
        </dgm:presLayoutVars>
      </dgm:prSet>
      <dgm:spPr/>
    </dgm:pt>
    <dgm:pt modelId="{4ED6E830-A3A9-4A71-942C-D41623730293}" type="pres">
      <dgm:prSet presAssocID="{4FF888C6-8D96-4BCE-AB59-2EFFD91B060B}" presName="sibTrans" presStyleCnt="0"/>
      <dgm:spPr/>
    </dgm:pt>
    <dgm:pt modelId="{EAA59980-5790-43A5-8FAC-A3B5E1C28BCC}" type="pres">
      <dgm:prSet presAssocID="{8FE4441D-1747-4C3C-A0B2-3ADF65B55685}" presName="node" presStyleLbl="node1" presStyleIdx="1" presStyleCnt="3">
        <dgm:presLayoutVars>
          <dgm:bulletEnabled val="1"/>
        </dgm:presLayoutVars>
      </dgm:prSet>
      <dgm:spPr/>
    </dgm:pt>
    <dgm:pt modelId="{C68B0376-0E7B-430C-B62C-2159C9F23C46}" type="pres">
      <dgm:prSet presAssocID="{B2A23A2F-66B8-4B1F-A6B4-FBB7E82008D8}" presName="sibTrans" presStyleCnt="0"/>
      <dgm:spPr/>
    </dgm:pt>
    <dgm:pt modelId="{A6964F29-3C04-4C7A-B9A5-97A5B02783F9}" type="pres">
      <dgm:prSet presAssocID="{A730181F-008D-4DF3-AAB8-508C353488E1}" presName="node" presStyleLbl="node1" presStyleIdx="2" presStyleCnt="3">
        <dgm:presLayoutVars>
          <dgm:bulletEnabled val="1"/>
        </dgm:presLayoutVars>
      </dgm:prSet>
      <dgm:spPr/>
    </dgm:pt>
  </dgm:ptLst>
  <dgm:cxnLst>
    <dgm:cxn modelId="{1ED6D91E-B613-449A-9890-4D0BC9D8EF1F}" type="presOf" srcId="{8FE4441D-1747-4C3C-A0B2-3ADF65B55685}" destId="{EAA59980-5790-43A5-8FAC-A3B5E1C28BCC}" srcOrd="0" destOrd="0" presId="urn:microsoft.com/office/officeart/2005/8/layout/default"/>
    <dgm:cxn modelId="{9537D864-0F5A-40FF-B987-EE8DD7D2D32C}" srcId="{92CD4132-E1AD-4306-A162-6A1D8FA065C7}" destId="{D49E75FC-0BC5-4198-A3A3-3040C5E2EC2E}" srcOrd="0" destOrd="0" parTransId="{728AE8E3-CE33-4B5B-A01B-9A285ED3ED1A}" sibTransId="{4FF888C6-8D96-4BCE-AB59-2EFFD91B060B}"/>
    <dgm:cxn modelId="{976F626B-428C-47E6-8194-F6D3DA07151C}" srcId="{92CD4132-E1AD-4306-A162-6A1D8FA065C7}" destId="{A730181F-008D-4DF3-AAB8-508C353488E1}" srcOrd="2" destOrd="0" parTransId="{29178DCC-081C-40F2-AB33-4446D62278C4}" sibTransId="{8938AB1C-19A3-4342-9EE4-00E849237516}"/>
    <dgm:cxn modelId="{3447596D-B76C-42AE-9353-FC1AAEAB06D7}" type="presOf" srcId="{D49E75FC-0BC5-4198-A3A3-3040C5E2EC2E}" destId="{310DEAFC-0E53-4CBA-BF72-9126BEE5F5F5}" srcOrd="0" destOrd="0" presId="urn:microsoft.com/office/officeart/2005/8/layout/default"/>
    <dgm:cxn modelId="{3903A485-FD65-4D84-A310-8A8059885BEC}" srcId="{92CD4132-E1AD-4306-A162-6A1D8FA065C7}" destId="{8FE4441D-1747-4C3C-A0B2-3ADF65B55685}" srcOrd="1" destOrd="0" parTransId="{9A025594-CFDA-41BB-B5F7-B9152D74400C}" sibTransId="{B2A23A2F-66B8-4B1F-A6B4-FBB7E82008D8}"/>
    <dgm:cxn modelId="{95A64FA3-A17A-4FB7-AABE-BA7A17D1A5B1}" type="presOf" srcId="{A730181F-008D-4DF3-AAB8-508C353488E1}" destId="{A6964F29-3C04-4C7A-B9A5-97A5B02783F9}" srcOrd="0" destOrd="0" presId="urn:microsoft.com/office/officeart/2005/8/layout/default"/>
    <dgm:cxn modelId="{815F7CA9-397A-4DC0-9C3E-CE7D74274FEB}" type="presOf" srcId="{92CD4132-E1AD-4306-A162-6A1D8FA065C7}" destId="{EC054D7E-3318-4B1A-9FEB-1C9B9F721F1A}" srcOrd="0" destOrd="0" presId="urn:microsoft.com/office/officeart/2005/8/layout/default"/>
    <dgm:cxn modelId="{5F4B9274-B5F5-455B-81E0-F79DAAAB33C1}" type="presParOf" srcId="{EC054D7E-3318-4B1A-9FEB-1C9B9F721F1A}" destId="{310DEAFC-0E53-4CBA-BF72-9126BEE5F5F5}" srcOrd="0" destOrd="0" presId="urn:microsoft.com/office/officeart/2005/8/layout/default"/>
    <dgm:cxn modelId="{80ACBD24-B5DC-460A-8618-668A4FDC2618}" type="presParOf" srcId="{EC054D7E-3318-4B1A-9FEB-1C9B9F721F1A}" destId="{4ED6E830-A3A9-4A71-942C-D41623730293}" srcOrd="1" destOrd="0" presId="urn:microsoft.com/office/officeart/2005/8/layout/default"/>
    <dgm:cxn modelId="{8A0EC59A-FCB3-49A5-9A99-08D4934AE484}" type="presParOf" srcId="{EC054D7E-3318-4B1A-9FEB-1C9B9F721F1A}" destId="{EAA59980-5790-43A5-8FAC-A3B5E1C28BCC}" srcOrd="2" destOrd="0" presId="urn:microsoft.com/office/officeart/2005/8/layout/default"/>
    <dgm:cxn modelId="{FB1F6ECC-C19C-4D3C-A215-E70C0A912DA1}" type="presParOf" srcId="{EC054D7E-3318-4B1A-9FEB-1C9B9F721F1A}" destId="{C68B0376-0E7B-430C-B62C-2159C9F23C46}" srcOrd="3" destOrd="0" presId="urn:microsoft.com/office/officeart/2005/8/layout/default"/>
    <dgm:cxn modelId="{2484E59C-8307-4ADE-9569-95427CE0263C}" type="presParOf" srcId="{EC054D7E-3318-4B1A-9FEB-1C9B9F721F1A}" destId="{A6964F29-3C04-4C7A-B9A5-97A5B02783F9}" srcOrd="4"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C0578D3-EECB-9D41-8B18-B1A2D1BAF7DE}"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14F8EC4-8CDA-9741-BA30-EF5727A8ECFA}">
      <dgm:prSet custT="1"/>
      <dgm:spPr>
        <a:solidFill>
          <a:schemeClr val="accent5">
            <a:lumMod val="20000"/>
            <a:lumOff val="80000"/>
          </a:schemeClr>
        </a:solidFill>
      </dgm:spPr>
      <dgm:t>
        <a:bodyPr/>
        <a:lstStyle/>
        <a:p>
          <a:pPr rtl="0"/>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第一代</a:t>
          </a:r>
          <a:r>
            <a:rPr lang="en-US"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简单的扫描仪</a:t>
          </a:r>
          <a:endParaRPr 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dgm:t>
    </dgm:pt>
    <dgm:pt modelId="{B68D71CB-39CA-AF41-A235-83694771FD26}" type="parTrans" cxnId="{723D3523-849B-4C4B-96E4-14F09B7EF9D3}">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6E3D9093-7A0E-4D43-AD06-F9DBFC391B98}" type="sibTrans" cxnId="{723D3523-849B-4C4B-96E4-14F09B7EF9D3}">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8257D8E6-0CC2-AD40-A9D4-FBE84D6574E6}">
      <dgm:prSet custT="1"/>
      <dgm:spPr>
        <a:solidFill>
          <a:schemeClr val="accent5">
            <a:lumMod val="40000"/>
            <a:lumOff val="60000"/>
          </a:schemeClr>
        </a:solidFill>
      </dgm:spPr>
      <dgm:t>
        <a:bodyPr/>
        <a:lstStyle/>
        <a:p>
          <a:pPr rtl="0"/>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第二代</a:t>
          </a:r>
          <a:r>
            <a:rPr lang="en-US"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启发式扫描仪</a:t>
          </a:r>
          <a:endParaRPr 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dgm:t>
    </dgm:pt>
    <dgm:pt modelId="{269077AB-E6EF-3D4C-BE1C-AFE0F796468A}" type="parTrans" cxnId="{34FCB5FA-9D38-0840-BCB4-C78BE888FF72}">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1085B07B-3CE0-C848-8A4E-98D0419F406F}" type="sibTrans" cxnId="{34FCB5FA-9D38-0840-BCB4-C78BE888FF72}">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33BC23FF-3231-CD47-B763-E5E8CC7F7872}">
      <dgm:prSet custT="1"/>
      <dgm:spPr>
        <a:solidFill>
          <a:schemeClr val="accent5">
            <a:lumMod val="60000"/>
            <a:lumOff val="40000"/>
          </a:schemeClr>
        </a:solidFill>
      </dgm:spPr>
      <dgm:t>
        <a:bodyPr/>
        <a:lstStyle/>
        <a:p>
          <a:pPr rtl="0"/>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第三代</a:t>
          </a:r>
          <a:r>
            <a:rPr lang="en-US"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活动陷阱</a:t>
          </a:r>
          <a:endParaRPr 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dgm:t>
    </dgm:pt>
    <dgm:pt modelId="{A4F992E6-C5D1-A147-9DF5-FDE3DDA99DE5}" type="parTrans" cxnId="{2D7A6D46-3096-AD4E-9ACB-C972A68D186C}">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B19E242C-62E6-054F-A82E-F3B5716A9894}" type="sibTrans" cxnId="{2D7A6D46-3096-AD4E-9ACB-C972A68D186C}">
      <dgm:prSet/>
      <dgm:spPr/>
      <dgm:t>
        <a:bodyPr/>
        <a:lstStyle/>
        <a:p>
          <a:endParaRPr lang="en-US">
            <a:latin typeface="Times New Roman" panose="02020603050405020304" pitchFamily="18" charset="0"/>
            <a:ea typeface="黑体" panose="02010609060101010101" pitchFamily="49" charset="-122"/>
            <a:cs typeface="Times New Roman" panose="02020603050405020304" pitchFamily="18" charset="0"/>
          </a:endParaRPr>
        </a:p>
      </dgm:t>
    </dgm:pt>
    <dgm:pt modelId="{3C4071D3-D297-488E-B741-E257C4D71BEA}">
      <dgm:prSet custT="1"/>
      <dgm:spPr>
        <a:solidFill>
          <a:schemeClr val="accent5">
            <a:lumMod val="20000"/>
            <a:lumOff val="80000"/>
          </a:schemeClr>
        </a:solidFill>
      </dgm:spPr>
      <dgm:t>
        <a:bodyPr/>
        <a:lstStyle/>
        <a:p>
          <a:pPr rtl="0"/>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第四代</a:t>
          </a:r>
          <a:r>
            <a:rPr lang="en-US"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全功能保护</a:t>
          </a:r>
          <a:endParaRPr lang="en-US" sz="20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dgm:t>
    </dgm:pt>
    <dgm:pt modelId="{70761CBD-C680-410B-934F-CD64ABFCE940}" type="parTrans" cxnId="{05F262F6-34D1-44F8-9F17-6A2B239398E1}">
      <dgm:prSet/>
      <dgm:spPr/>
      <dgm:t>
        <a:bodyPr/>
        <a:lstStyle/>
        <a:p>
          <a:endParaRPr lang="zh-CN" altLang="en-US"/>
        </a:p>
      </dgm:t>
    </dgm:pt>
    <dgm:pt modelId="{B6BD7653-8C27-4BEC-A518-B313D61DB0B0}" type="sibTrans" cxnId="{05F262F6-34D1-44F8-9F17-6A2B239398E1}">
      <dgm:prSet/>
      <dgm:spPr/>
      <dgm:t>
        <a:bodyPr/>
        <a:lstStyle/>
        <a:p>
          <a:endParaRPr lang="zh-CN" altLang="en-US"/>
        </a:p>
      </dgm:t>
    </dgm:pt>
    <dgm:pt modelId="{592329B5-11D4-4668-B203-15308B40348A}">
      <dgm:prSet custT="1"/>
      <dgm:spPr>
        <a:solidFill>
          <a:schemeClr val="accent5">
            <a:lumMod val="20000"/>
            <a:lumOff val="8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需要一个恶意软件签名来识别恶意软件</a:t>
          </a:r>
        </a:p>
      </dgm:t>
    </dgm:pt>
    <dgm:pt modelId="{B251C2BC-B1D7-44BD-A001-1344CC95C221}" type="parTrans" cxnId="{CFF19C47-FF69-4C74-A7CD-FE49D5F6C75A}">
      <dgm:prSet/>
      <dgm:spPr/>
      <dgm:t>
        <a:bodyPr/>
        <a:lstStyle/>
        <a:p>
          <a:endParaRPr lang="zh-CN" altLang="en-US"/>
        </a:p>
      </dgm:t>
    </dgm:pt>
    <dgm:pt modelId="{68735A07-931A-4C5C-B4FB-AD84E8D2C344}" type="sibTrans" cxnId="{CFF19C47-FF69-4C74-A7CD-FE49D5F6C75A}">
      <dgm:prSet/>
      <dgm:spPr/>
      <dgm:t>
        <a:bodyPr/>
        <a:lstStyle/>
        <a:p>
          <a:endParaRPr lang="zh-CN" altLang="en-US"/>
        </a:p>
      </dgm:t>
    </dgm:pt>
    <dgm:pt modelId="{46C80BC9-B7F2-4D5F-A679-03802376F4B6}">
      <dgm:prSet custT="1"/>
      <dgm:spPr>
        <a:solidFill>
          <a:schemeClr val="accent5">
            <a:lumMod val="20000"/>
            <a:lumOff val="8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仅限于检测已知的恶意软件</a:t>
          </a:r>
        </a:p>
      </dgm:t>
    </dgm:pt>
    <dgm:pt modelId="{07985247-F245-49CF-87C9-6B7BB5D6E248}" type="parTrans" cxnId="{F5340113-B3A2-489C-95B6-0DBF2CEAEBBF}">
      <dgm:prSet/>
      <dgm:spPr/>
      <dgm:t>
        <a:bodyPr/>
        <a:lstStyle/>
        <a:p>
          <a:endParaRPr lang="zh-CN" altLang="en-US"/>
        </a:p>
      </dgm:t>
    </dgm:pt>
    <dgm:pt modelId="{8F8857CA-03D5-489E-A953-81B5CCEB571E}" type="sibTrans" cxnId="{F5340113-B3A2-489C-95B6-0DBF2CEAEBBF}">
      <dgm:prSet/>
      <dgm:spPr/>
      <dgm:t>
        <a:bodyPr/>
        <a:lstStyle/>
        <a:p>
          <a:endParaRPr lang="zh-CN" altLang="en-US"/>
        </a:p>
      </dgm:t>
    </dgm:pt>
    <dgm:pt modelId="{D108AB59-E535-46E4-966A-AD6D42B36D25}">
      <dgm:prSet custT="1"/>
      <dgm:spPr>
        <a:solidFill>
          <a:schemeClr val="accent5">
            <a:lumMod val="40000"/>
            <a:lumOff val="6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使用启发式规则搜索可能的恶意软件实例</a:t>
          </a:r>
        </a:p>
      </dgm:t>
    </dgm:pt>
    <dgm:pt modelId="{0B9F6036-1D06-45BB-BD82-5EA5C223F333}" type="parTrans" cxnId="{A4299FC9-294E-411C-A32C-EA49EB8930BB}">
      <dgm:prSet/>
      <dgm:spPr/>
      <dgm:t>
        <a:bodyPr/>
        <a:lstStyle/>
        <a:p>
          <a:endParaRPr lang="zh-CN" altLang="en-US"/>
        </a:p>
      </dgm:t>
    </dgm:pt>
    <dgm:pt modelId="{E26160AA-4AE0-4874-8D66-7B7E0677FB6D}" type="sibTrans" cxnId="{A4299FC9-294E-411C-A32C-EA49EB8930BB}">
      <dgm:prSet/>
      <dgm:spPr/>
      <dgm:t>
        <a:bodyPr/>
        <a:lstStyle/>
        <a:p>
          <a:endParaRPr lang="zh-CN" altLang="en-US"/>
        </a:p>
      </dgm:t>
    </dgm:pt>
    <dgm:pt modelId="{3CD866E3-1481-4862-BA61-0C6E382CCC9A}">
      <dgm:prSet custT="1"/>
      <dgm:spPr>
        <a:solidFill>
          <a:schemeClr val="accent5">
            <a:lumMod val="40000"/>
            <a:lumOff val="6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另一种方法是完整性检查</a:t>
          </a:r>
        </a:p>
      </dgm:t>
    </dgm:pt>
    <dgm:pt modelId="{9F4F31BE-E490-4BE5-AA1F-FECEA225AE44}" type="parTrans" cxnId="{330C5996-3037-4A97-813A-19A3B3A74D6C}">
      <dgm:prSet/>
      <dgm:spPr/>
      <dgm:t>
        <a:bodyPr/>
        <a:lstStyle/>
        <a:p>
          <a:endParaRPr lang="zh-CN" altLang="en-US"/>
        </a:p>
      </dgm:t>
    </dgm:pt>
    <dgm:pt modelId="{E823D0A3-CCCD-4C37-A6CB-EFE5548292C5}" type="sibTrans" cxnId="{330C5996-3037-4A97-813A-19A3B3A74D6C}">
      <dgm:prSet/>
      <dgm:spPr/>
      <dgm:t>
        <a:bodyPr/>
        <a:lstStyle/>
        <a:p>
          <a:endParaRPr lang="zh-CN" altLang="en-US"/>
        </a:p>
      </dgm:t>
    </dgm:pt>
    <dgm:pt modelId="{07ABA79F-96F6-4D91-8AA1-F65D758EF9F2}">
      <dgm:prSet custT="1"/>
      <dgm:spPr>
        <a:solidFill>
          <a:schemeClr val="accent5">
            <a:lumMod val="60000"/>
            <a:lumOff val="4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驻留在内存中的程序，在被感染的程序中通过其操作而不是其结构来识别恶意软件</a:t>
          </a:r>
        </a:p>
      </dgm:t>
    </dgm:pt>
    <dgm:pt modelId="{F436EFF1-747B-41DC-9A23-05A8C3C8C5C7}" type="parTrans" cxnId="{6EA19919-6E72-45A8-9199-4FE6BB14D85C}">
      <dgm:prSet/>
      <dgm:spPr/>
      <dgm:t>
        <a:bodyPr/>
        <a:lstStyle/>
        <a:p>
          <a:endParaRPr lang="zh-CN" altLang="en-US"/>
        </a:p>
      </dgm:t>
    </dgm:pt>
    <dgm:pt modelId="{072E1C02-7E33-4FBA-8976-C485586DF49B}" type="sibTrans" cxnId="{6EA19919-6E72-45A8-9199-4FE6BB14D85C}">
      <dgm:prSet/>
      <dgm:spPr/>
      <dgm:t>
        <a:bodyPr/>
        <a:lstStyle/>
        <a:p>
          <a:endParaRPr lang="zh-CN" altLang="en-US"/>
        </a:p>
      </dgm:t>
    </dgm:pt>
    <dgm:pt modelId="{1E27B43A-1523-4434-915E-A631202F784B}">
      <dgm:prSet custT="1"/>
      <dgm:spPr>
        <a:solidFill>
          <a:schemeClr val="accent5">
            <a:lumMod val="20000"/>
            <a:lumOff val="8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由各种反病毒技术组合而成的软件包</a:t>
          </a:r>
        </a:p>
      </dgm:t>
    </dgm:pt>
    <dgm:pt modelId="{948D3999-1984-437B-850E-CEE8DC906276}" type="parTrans" cxnId="{9C962FC1-4F0C-47EF-843C-DBE7BAB669F2}">
      <dgm:prSet/>
      <dgm:spPr/>
      <dgm:t>
        <a:bodyPr/>
        <a:lstStyle/>
        <a:p>
          <a:endParaRPr lang="zh-CN" altLang="en-US"/>
        </a:p>
      </dgm:t>
    </dgm:pt>
    <dgm:pt modelId="{A4F2A46F-106D-4F03-83F8-17C5020BEBE9}" type="sibTrans" cxnId="{9C962FC1-4F0C-47EF-843C-DBE7BAB669F2}">
      <dgm:prSet/>
      <dgm:spPr/>
      <dgm:t>
        <a:bodyPr/>
        <a:lstStyle/>
        <a:p>
          <a:endParaRPr lang="zh-CN" altLang="en-US"/>
        </a:p>
      </dgm:t>
    </dgm:pt>
    <dgm:pt modelId="{54501917-8DB3-4298-8054-ABC3F24CBFF4}">
      <dgm:prSet custT="1"/>
      <dgm:spPr>
        <a:solidFill>
          <a:schemeClr val="accent5">
            <a:lumMod val="20000"/>
            <a:lumOff val="80000"/>
          </a:schemeClr>
        </a:solidFill>
      </dgm:spPr>
      <dgm:t>
        <a:bodyPr/>
        <a:lstStyle/>
        <a:p>
          <a:pPr rtl="0"/>
          <a:r>
            <a:rPr lang="zh-CN" altLang="en-US" sz="18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包括扫描和活动陷阱组件和访问控制功能</a:t>
          </a:r>
        </a:p>
      </dgm:t>
    </dgm:pt>
    <dgm:pt modelId="{CB056763-8750-484B-9571-8CA7B07BB389}" type="parTrans" cxnId="{00B5E851-03C2-4BCF-B0E8-3838682EA6C3}">
      <dgm:prSet/>
      <dgm:spPr/>
      <dgm:t>
        <a:bodyPr/>
        <a:lstStyle/>
        <a:p>
          <a:endParaRPr lang="zh-CN" altLang="en-US"/>
        </a:p>
      </dgm:t>
    </dgm:pt>
    <dgm:pt modelId="{68A63CDC-45A3-45C7-93D8-71EFED4D82AB}" type="sibTrans" cxnId="{00B5E851-03C2-4BCF-B0E8-3838682EA6C3}">
      <dgm:prSet/>
      <dgm:spPr/>
      <dgm:t>
        <a:bodyPr/>
        <a:lstStyle/>
        <a:p>
          <a:endParaRPr lang="zh-CN" altLang="en-US"/>
        </a:p>
      </dgm:t>
    </dgm:pt>
    <dgm:pt modelId="{EECBD356-3233-4405-852B-38B4A10164F0}" type="pres">
      <dgm:prSet presAssocID="{DC0578D3-EECB-9D41-8B18-B1A2D1BAF7DE}" presName="outerComposite" presStyleCnt="0">
        <dgm:presLayoutVars>
          <dgm:chMax val="5"/>
          <dgm:dir/>
          <dgm:resizeHandles val="exact"/>
        </dgm:presLayoutVars>
      </dgm:prSet>
      <dgm:spPr/>
    </dgm:pt>
    <dgm:pt modelId="{3CA6F69A-4118-4E7F-B387-4FDA28FA108B}" type="pres">
      <dgm:prSet presAssocID="{DC0578D3-EECB-9D41-8B18-B1A2D1BAF7DE}" presName="dummyMaxCanvas" presStyleCnt="0">
        <dgm:presLayoutVars/>
      </dgm:prSet>
      <dgm:spPr/>
    </dgm:pt>
    <dgm:pt modelId="{EC437132-B7D7-4469-8857-142362170527}" type="pres">
      <dgm:prSet presAssocID="{DC0578D3-EECB-9D41-8B18-B1A2D1BAF7DE}" presName="FourNodes_1" presStyleLbl="node1" presStyleIdx="0" presStyleCnt="4" custScaleY="108773" custLinFactNeighborY="4481">
        <dgm:presLayoutVars>
          <dgm:bulletEnabled val="1"/>
        </dgm:presLayoutVars>
      </dgm:prSet>
      <dgm:spPr/>
    </dgm:pt>
    <dgm:pt modelId="{577058A5-64D0-4DA9-8289-7C5F4A2B2470}" type="pres">
      <dgm:prSet presAssocID="{DC0578D3-EECB-9D41-8B18-B1A2D1BAF7DE}" presName="FourNodes_2" presStyleLbl="node1" presStyleIdx="1" presStyleCnt="4" custScaleY="108844">
        <dgm:presLayoutVars>
          <dgm:bulletEnabled val="1"/>
        </dgm:presLayoutVars>
      </dgm:prSet>
      <dgm:spPr/>
    </dgm:pt>
    <dgm:pt modelId="{C169803B-247D-40E7-84DF-1847319AD101}" type="pres">
      <dgm:prSet presAssocID="{DC0578D3-EECB-9D41-8B18-B1A2D1BAF7DE}" presName="FourNodes_3" presStyleLbl="node1" presStyleIdx="2" presStyleCnt="4" custScaleY="111891">
        <dgm:presLayoutVars>
          <dgm:bulletEnabled val="1"/>
        </dgm:presLayoutVars>
      </dgm:prSet>
      <dgm:spPr/>
    </dgm:pt>
    <dgm:pt modelId="{C7DE5566-2CD8-456D-939A-F8D7C44E2EE9}" type="pres">
      <dgm:prSet presAssocID="{DC0578D3-EECB-9D41-8B18-B1A2D1BAF7DE}" presName="FourNodes_4" presStyleLbl="node1" presStyleIdx="3" presStyleCnt="4" custScaleY="113717" custLinFactNeighborX="-360" custLinFactNeighborY="11122">
        <dgm:presLayoutVars>
          <dgm:bulletEnabled val="1"/>
        </dgm:presLayoutVars>
      </dgm:prSet>
      <dgm:spPr/>
    </dgm:pt>
    <dgm:pt modelId="{52E1CF56-18BD-46CC-96EB-6223DD65C839}" type="pres">
      <dgm:prSet presAssocID="{DC0578D3-EECB-9D41-8B18-B1A2D1BAF7DE}" presName="FourConn_1-2" presStyleLbl="fgAccFollowNode1" presStyleIdx="0" presStyleCnt="3">
        <dgm:presLayoutVars>
          <dgm:bulletEnabled val="1"/>
        </dgm:presLayoutVars>
      </dgm:prSet>
      <dgm:spPr/>
    </dgm:pt>
    <dgm:pt modelId="{B7CB49AA-2BB1-4D78-A4A8-33813B341519}" type="pres">
      <dgm:prSet presAssocID="{DC0578D3-EECB-9D41-8B18-B1A2D1BAF7DE}" presName="FourConn_2-3" presStyleLbl="fgAccFollowNode1" presStyleIdx="1" presStyleCnt="3">
        <dgm:presLayoutVars>
          <dgm:bulletEnabled val="1"/>
        </dgm:presLayoutVars>
      </dgm:prSet>
      <dgm:spPr/>
    </dgm:pt>
    <dgm:pt modelId="{9D9ABB1B-5BA1-48F4-85DE-C6CA4910E94A}" type="pres">
      <dgm:prSet presAssocID="{DC0578D3-EECB-9D41-8B18-B1A2D1BAF7DE}" presName="FourConn_3-4" presStyleLbl="fgAccFollowNode1" presStyleIdx="2" presStyleCnt="3">
        <dgm:presLayoutVars>
          <dgm:bulletEnabled val="1"/>
        </dgm:presLayoutVars>
      </dgm:prSet>
      <dgm:spPr/>
    </dgm:pt>
    <dgm:pt modelId="{0977EA0B-CAFD-4CD5-98A3-B8FB14BA34B0}" type="pres">
      <dgm:prSet presAssocID="{DC0578D3-EECB-9D41-8B18-B1A2D1BAF7DE}" presName="FourNodes_1_text" presStyleLbl="node1" presStyleIdx="3" presStyleCnt="4">
        <dgm:presLayoutVars>
          <dgm:bulletEnabled val="1"/>
        </dgm:presLayoutVars>
      </dgm:prSet>
      <dgm:spPr/>
    </dgm:pt>
    <dgm:pt modelId="{C7589E50-3CFA-4AF5-93CC-F488F1827BE9}" type="pres">
      <dgm:prSet presAssocID="{DC0578D3-EECB-9D41-8B18-B1A2D1BAF7DE}" presName="FourNodes_2_text" presStyleLbl="node1" presStyleIdx="3" presStyleCnt="4">
        <dgm:presLayoutVars>
          <dgm:bulletEnabled val="1"/>
        </dgm:presLayoutVars>
      </dgm:prSet>
      <dgm:spPr/>
    </dgm:pt>
    <dgm:pt modelId="{05180756-C36F-4247-BFF0-D45B1290242C}" type="pres">
      <dgm:prSet presAssocID="{DC0578D3-EECB-9D41-8B18-B1A2D1BAF7DE}" presName="FourNodes_3_text" presStyleLbl="node1" presStyleIdx="3" presStyleCnt="4">
        <dgm:presLayoutVars>
          <dgm:bulletEnabled val="1"/>
        </dgm:presLayoutVars>
      </dgm:prSet>
      <dgm:spPr/>
    </dgm:pt>
    <dgm:pt modelId="{B156EF27-34BC-4B32-B62B-A5F6E3D6D2E9}" type="pres">
      <dgm:prSet presAssocID="{DC0578D3-EECB-9D41-8B18-B1A2D1BAF7DE}" presName="FourNodes_4_text" presStyleLbl="node1" presStyleIdx="3" presStyleCnt="4">
        <dgm:presLayoutVars>
          <dgm:bulletEnabled val="1"/>
        </dgm:presLayoutVars>
      </dgm:prSet>
      <dgm:spPr/>
    </dgm:pt>
  </dgm:ptLst>
  <dgm:cxnLst>
    <dgm:cxn modelId="{F5340113-B3A2-489C-95B6-0DBF2CEAEBBF}" srcId="{214F8EC4-8CDA-9741-BA30-EF5727A8ECFA}" destId="{46C80BC9-B7F2-4D5F-A679-03802376F4B6}" srcOrd="1" destOrd="0" parTransId="{07985247-F245-49CF-87C9-6B7BB5D6E248}" sibTransId="{8F8857CA-03D5-489E-A953-81B5CCEB571E}"/>
    <dgm:cxn modelId="{37E22E15-BCEC-4CBD-8E2D-AA50A06231CF}" type="presOf" srcId="{3CD866E3-1481-4862-BA61-0C6E382CCC9A}" destId="{C7589E50-3CFA-4AF5-93CC-F488F1827BE9}" srcOrd="1" destOrd="2" presId="urn:microsoft.com/office/officeart/2005/8/layout/vProcess5"/>
    <dgm:cxn modelId="{6EA19919-6E72-45A8-9199-4FE6BB14D85C}" srcId="{33BC23FF-3231-CD47-B763-E5E8CC7F7872}" destId="{07ABA79F-96F6-4D91-8AA1-F65D758EF9F2}" srcOrd="0" destOrd="0" parTransId="{F436EFF1-747B-41DC-9A23-05A8C3C8C5C7}" sibTransId="{072E1C02-7E33-4FBA-8976-C485586DF49B}"/>
    <dgm:cxn modelId="{3FBDBD19-4408-4A9D-ACAA-781BF915E1A9}" type="presOf" srcId="{592329B5-11D4-4668-B203-15308B40348A}" destId="{EC437132-B7D7-4469-8857-142362170527}" srcOrd="0" destOrd="1" presId="urn:microsoft.com/office/officeart/2005/8/layout/vProcess5"/>
    <dgm:cxn modelId="{C02DAD1C-F226-4362-89DA-94280D9630B3}" type="presOf" srcId="{3C4071D3-D297-488E-B741-E257C4D71BEA}" destId="{B156EF27-34BC-4B32-B62B-A5F6E3D6D2E9}" srcOrd="1" destOrd="0" presId="urn:microsoft.com/office/officeart/2005/8/layout/vProcess5"/>
    <dgm:cxn modelId="{0D6A7621-0C3B-4277-B110-839495E150D1}" type="presOf" srcId="{8257D8E6-0CC2-AD40-A9D4-FBE84D6574E6}" destId="{C7589E50-3CFA-4AF5-93CC-F488F1827BE9}" srcOrd="1" destOrd="0" presId="urn:microsoft.com/office/officeart/2005/8/layout/vProcess5"/>
    <dgm:cxn modelId="{723D3523-849B-4C4B-96E4-14F09B7EF9D3}" srcId="{DC0578D3-EECB-9D41-8B18-B1A2D1BAF7DE}" destId="{214F8EC4-8CDA-9741-BA30-EF5727A8ECFA}" srcOrd="0" destOrd="0" parTransId="{B68D71CB-39CA-AF41-A235-83694771FD26}" sibTransId="{6E3D9093-7A0E-4D43-AD06-F9DBFC391B98}"/>
    <dgm:cxn modelId="{F8B6615E-1570-451A-8EB8-995C0C4F8900}" type="presOf" srcId="{33BC23FF-3231-CD47-B763-E5E8CC7F7872}" destId="{05180756-C36F-4247-BFF0-D45B1290242C}" srcOrd="1" destOrd="0" presId="urn:microsoft.com/office/officeart/2005/8/layout/vProcess5"/>
    <dgm:cxn modelId="{6852685E-1E2F-4949-821B-4C40DB62CB7C}" type="presOf" srcId="{46C80BC9-B7F2-4D5F-A679-03802376F4B6}" destId="{0977EA0B-CAFD-4CD5-98A3-B8FB14BA34B0}" srcOrd="1" destOrd="2" presId="urn:microsoft.com/office/officeart/2005/8/layout/vProcess5"/>
    <dgm:cxn modelId="{6436FD62-6EE9-41DD-9A0D-E1F8436EB747}" type="presOf" srcId="{6E3D9093-7A0E-4D43-AD06-F9DBFC391B98}" destId="{52E1CF56-18BD-46CC-96EB-6223DD65C839}" srcOrd="0" destOrd="0" presId="urn:microsoft.com/office/officeart/2005/8/layout/vProcess5"/>
    <dgm:cxn modelId="{F0684464-EB99-42E8-B446-673611D2D5B1}" type="presOf" srcId="{3C4071D3-D297-488E-B741-E257C4D71BEA}" destId="{C7DE5566-2CD8-456D-939A-F8D7C44E2EE9}" srcOrd="0" destOrd="0" presId="urn:microsoft.com/office/officeart/2005/8/layout/vProcess5"/>
    <dgm:cxn modelId="{2248AC65-BBCD-4D01-8F3B-DA888B7EA536}" type="presOf" srcId="{DC0578D3-EECB-9D41-8B18-B1A2D1BAF7DE}" destId="{EECBD356-3233-4405-852B-38B4A10164F0}" srcOrd="0" destOrd="0" presId="urn:microsoft.com/office/officeart/2005/8/layout/vProcess5"/>
    <dgm:cxn modelId="{2D7A6D46-3096-AD4E-9ACB-C972A68D186C}" srcId="{DC0578D3-EECB-9D41-8B18-B1A2D1BAF7DE}" destId="{33BC23FF-3231-CD47-B763-E5E8CC7F7872}" srcOrd="2" destOrd="0" parTransId="{A4F992E6-C5D1-A147-9DF5-FDE3DDA99DE5}" sibTransId="{B19E242C-62E6-054F-A82E-F3B5716A9894}"/>
    <dgm:cxn modelId="{CFF19C47-FF69-4C74-A7CD-FE49D5F6C75A}" srcId="{214F8EC4-8CDA-9741-BA30-EF5727A8ECFA}" destId="{592329B5-11D4-4668-B203-15308B40348A}" srcOrd="0" destOrd="0" parTransId="{B251C2BC-B1D7-44BD-A001-1344CC95C221}" sibTransId="{68735A07-931A-4C5C-B4FB-AD84E8D2C344}"/>
    <dgm:cxn modelId="{5F31E271-F9ED-46EC-BBB2-A0B5D46C2D7E}" type="presOf" srcId="{1085B07B-3CE0-C848-8A4E-98D0419F406F}" destId="{B7CB49AA-2BB1-4D78-A4A8-33813B341519}" srcOrd="0" destOrd="0" presId="urn:microsoft.com/office/officeart/2005/8/layout/vProcess5"/>
    <dgm:cxn modelId="{00B5E851-03C2-4BCF-B0E8-3838682EA6C3}" srcId="{3C4071D3-D297-488E-B741-E257C4D71BEA}" destId="{54501917-8DB3-4298-8054-ABC3F24CBFF4}" srcOrd="1" destOrd="0" parTransId="{CB056763-8750-484B-9571-8CA7B07BB389}" sibTransId="{68A63CDC-45A3-45C7-93D8-71EFED4D82AB}"/>
    <dgm:cxn modelId="{DDABA059-0F3D-4CCA-B89A-E688905951A2}" type="presOf" srcId="{214F8EC4-8CDA-9741-BA30-EF5727A8ECFA}" destId="{0977EA0B-CAFD-4CD5-98A3-B8FB14BA34B0}" srcOrd="1" destOrd="0" presId="urn:microsoft.com/office/officeart/2005/8/layout/vProcess5"/>
    <dgm:cxn modelId="{273BA18A-DC1C-4244-8C66-260ADF6381B5}" type="presOf" srcId="{1E27B43A-1523-4434-915E-A631202F784B}" destId="{C7DE5566-2CD8-456D-939A-F8D7C44E2EE9}" srcOrd="0" destOrd="1" presId="urn:microsoft.com/office/officeart/2005/8/layout/vProcess5"/>
    <dgm:cxn modelId="{2D0A6B8C-4132-4ABC-ADDD-0A848E7CED43}" type="presOf" srcId="{3CD866E3-1481-4862-BA61-0C6E382CCC9A}" destId="{577058A5-64D0-4DA9-8289-7C5F4A2B2470}" srcOrd="0" destOrd="2" presId="urn:microsoft.com/office/officeart/2005/8/layout/vProcess5"/>
    <dgm:cxn modelId="{330C5996-3037-4A97-813A-19A3B3A74D6C}" srcId="{8257D8E6-0CC2-AD40-A9D4-FBE84D6574E6}" destId="{3CD866E3-1481-4862-BA61-0C6E382CCC9A}" srcOrd="1" destOrd="0" parTransId="{9F4F31BE-E490-4BE5-AA1F-FECEA225AE44}" sibTransId="{E823D0A3-CCCD-4C37-A6CB-EFE5548292C5}"/>
    <dgm:cxn modelId="{E0A898A1-D2CA-4C5A-B60B-8AC7AEDECCA7}" type="presOf" srcId="{1E27B43A-1523-4434-915E-A631202F784B}" destId="{B156EF27-34BC-4B32-B62B-A5F6E3D6D2E9}" srcOrd="1" destOrd="1" presId="urn:microsoft.com/office/officeart/2005/8/layout/vProcess5"/>
    <dgm:cxn modelId="{11DAF0A2-CA84-4F68-89FF-DAAF5E9C09F8}" type="presOf" srcId="{B19E242C-62E6-054F-A82E-F3B5716A9894}" destId="{9D9ABB1B-5BA1-48F4-85DE-C6CA4910E94A}" srcOrd="0" destOrd="0" presId="urn:microsoft.com/office/officeart/2005/8/layout/vProcess5"/>
    <dgm:cxn modelId="{960AE6A5-D320-4F37-8DEE-038573DC9078}" type="presOf" srcId="{54501917-8DB3-4298-8054-ABC3F24CBFF4}" destId="{C7DE5566-2CD8-456D-939A-F8D7C44E2EE9}" srcOrd="0" destOrd="2" presId="urn:microsoft.com/office/officeart/2005/8/layout/vProcess5"/>
    <dgm:cxn modelId="{8AC622B7-9D02-414F-8FF1-04528ED3ACD6}" type="presOf" srcId="{214F8EC4-8CDA-9741-BA30-EF5727A8ECFA}" destId="{EC437132-B7D7-4469-8857-142362170527}" srcOrd="0" destOrd="0" presId="urn:microsoft.com/office/officeart/2005/8/layout/vProcess5"/>
    <dgm:cxn modelId="{AEDDEFBA-4D17-4FEF-A564-E3C42D12046D}" type="presOf" srcId="{D108AB59-E535-46E4-966A-AD6D42B36D25}" destId="{C7589E50-3CFA-4AF5-93CC-F488F1827BE9}" srcOrd="1" destOrd="1" presId="urn:microsoft.com/office/officeart/2005/8/layout/vProcess5"/>
    <dgm:cxn modelId="{5678EFBF-1345-482C-BE0D-499E5CB763BB}" type="presOf" srcId="{07ABA79F-96F6-4D91-8AA1-F65D758EF9F2}" destId="{C169803B-247D-40E7-84DF-1847319AD101}" srcOrd="0" destOrd="1" presId="urn:microsoft.com/office/officeart/2005/8/layout/vProcess5"/>
    <dgm:cxn modelId="{9C962FC1-4F0C-47EF-843C-DBE7BAB669F2}" srcId="{3C4071D3-D297-488E-B741-E257C4D71BEA}" destId="{1E27B43A-1523-4434-915E-A631202F784B}" srcOrd="0" destOrd="0" parTransId="{948D3999-1984-437B-850E-CEE8DC906276}" sibTransId="{A4F2A46F-106D-4F03-83F8-17C5020BEBE9}"/>
    <dgm:cxn modelId="{7249BEC8-6A99-4EB9-B35F-5BC3AE6622DC}" type="presOf" srcId="{54501917-8DB3-4298-8054-ABC3F24CBFF4}" destId="{B156EF27-34BC-4B32-B62B-A5F6E3D6D2E9}" srcOrd="1" destOrd="2" presId="urn:microsoft.com/office/officeart/2005/8/layout/vProcess5"/>
    <dgm:cxn modelId="{A4299FC9-294E-411C-A32C-EA49EB8930BB}" srcId="{8257D8E6-0CC2-AD40-A9D4-FBE84D6574E6}" destId="{D108AB59-E535-46E4-966A-AD6D42B36D25}" srcOrd="0" destOrd="0" parTransId="{0B9F6036-1D06-45BB-BD82-5EA5C223F333}" sibTransId="{E26160AA-4AE0-4874-8D66-7B7E0677FB6D}"/>
    <dgm:cxn modelId="{BA9FE3CD-B201-40BF-ABD7-0FAC2AEB3CD3}" type="presOf" srcId="{46C80BC9-B7F2-4D5F-A679-03802376F4B6}" destId="{EC437132-B7D7-4469-8857-142362170527}" srcOrd="0" destOrd="2" presId="urn:microsoft.com/office/officeart/2005/8/layout/vProcess5"/>
    <dgm:cxn modelId="{4C8A08DE-845F-43D6-A24E-69DDFC1AC0DD}" type="presOf" srcId="{D108AB59-E535-46E4-966A-AD6D42B36D25}" destId="{577058A5-64D0-4DA9-8289-7C5F4A2B2470}" srcOrd="0" destOrd="1" presId="urn:microsoft.com/office/officeart/2005/8/layout/vProcess5"/>
    <dgm:cxn modelId="{09953ADF-C899-4B4D-9C1C-850F06EAD6BA}" type="presOf" srcId="{33BC23FF-3231-CD47-B763-E5E8CC7F7872}" destId="{C169803B-247D-40E7-84DF-1847319AD101}" srcOrd="0" destOrd="0" presId="urn:microsoft.com/office/officeart/2005/8/layout/vProcess5"/>
    <dgm:cxn modelId="{534D85EA-78C3-4CA6-8F9C-CF04E04F3F9C}" type="presOf" srcId="{8257D8E6-0CC2-AD40-A9D4-FBE84D6574E6}" destId="{577058A5-64D0-4DA9-8289-7C5F4A2B2470}" srcOrd="0" destOrd="0" presId="urn:microsoft.com/office/officeart/2005/8/layout/vProcess5"/>
    <dgm:cxn modelId="{D4F332F1-D22A-44E3-9A25-427A45BC8D28}" type="presOf" srcId="{592329B5-11D4-4668-B203-15308B40348A}" destId="{0977EA0B-CAFD-4CD5-98A3-B8FB14BA34B0}" srcOrd="1" destOrd="1" presId="urn:microsoft.com/office/officeart/2005/8/layout/vProcess5"/>
    <dgm:cxn modelId="{79661FF6-14FE-419E-91FB-587C85D4B03D}" type="presOf" srcId="{07ABA79F-96F6-4D91-8AA1-F65D758EF9F2}" destId="{05180756-C36F-4247-BFF0-D45B1290242C}" srcOrd="1" destOrd="1" presId="urn:microsoft.com/office/officeart/2005/8/layout/vProcess5"/>
    <dgm:cxn modelId="{05F262F6-34D1-44F8-9F17-6A2B239398E1}" srcId="{DC0578D3-EECB-9D41-8B18-B1A2D1BAF7DE}" destId="{3C4071D3-D297-488E-B741-E257C4D71BEA}" srcOrd="3" destOrd="0" parTransId="{70761CBD-C680-410B-934F-CD64ABFCE940}" sibTransId="{B6BD7653-8C27-4BEC-A518-B313D61DB0B0}"/>
    <dgm:cxn modelId="{34FCB5FA-9D38-0840-BCB4-C78BE888FF72}" srcId="{DC0578D3-EECB-9D41-8B18-B1A2D1BAF7DE}" destId="{8257D8E6-0CC2-AD40-A9D4-FBE84D6574E6}" srcOrd="1" destOrd="0" parTransId="{269077AB-E6EF-3D4C-BE1C-AFE0F796468A}" sibTransId="{1085B07B-3CE0-C848-8A4E-98D0419F406F}"/>
    <dgm:cxn modelId="{20E63F17-7C64-4DBB-8D29-1ECEC8FF1510}" type="presParOf" srcId="{EECBD356-3233-4405-852B-38B4A10164F0}" destId="{3CA6F69A-4118-4E7F-B387-4FDA28FA108B}" srcOrd="0" destOrd="0" presId="urn:microsoft.com/office/officeart/2005/8/layout/vProcess5"/>
    <dgm:cxn modelId="{DB520DBB-C6BD-4122-9BC7-8598B33CAA8F}" type="presParOf" srcId="{EECBD356-3233-4405-852B-38B4A10164F0}" destId="{EC437132-B7D7-4469-8857-142362170527}" srcOrd="1" destOrd="0" presId="urn:microsoft.com/office/officeart/2005/8/layout/vProcess5"/>
    <dgm:cxn modelId="{B0D0305E-17F8-474F-AD6B-A3A740E73DF4}" type="presParOf" srcId="{EECBD356-3233-4405-852B-38B4A10164F0}" destId="{577058A5-64D0-4DA9-8289-7C5F4A2B2470}" srcOrd="2" destOrd="0" presId="urn:microsoft.com/office/officeart/2005/8/layout/vProcess5"/>
    <dgm:cxn modelId="{70FCEA14-7338-4B93-B32C-5DD731999F38}" type="presParOf" srcId="{EECBD356-3233-4405-852B-38B4A10164F0}" destId="{C169803B-247D-40E7-84DF-1847319AD101}" srcOrd="3" destOrd="0" presId="urn:microsoft.com/office/officeart/2005/8/layout/vProcess5"/>
    <dgm:cxn modelId="{48BE1712-FB95-468D-9780-D16BAE677893}" type="presParOf" srcId="{EECBD356-3233-4405-852B-38B4A10164F0}" destId="{C7DE5566-2CD8-456D-939A-F8D7C44E2EE9}" srcOrd="4" destOrd="0" presId="urn:microsoft.com/office/officeart/2005/8/layout/vProcess5"/>
    <dgm:cxn modelId="{CDF17198-AB99-4D81-B427-DD414F71BD44}" type="presParOf" srcId="{EECBD356-3233-4405-852B-38B4A10164F0}" destId="{52E1CF56-18BD-46CC-96EB-6223DD65C839}" srcOrd="5" destOrd="0" presId="urn:microsoft.com/office/officeart/2005/8/layout/vProcess5"/>
    <dgm:cxn modelId="{9B9E6221-FF06-4F57-BE93-29F16AC5BFA2}" type="presParOf" srcId="{EECBD356-3233-4405-852B-38B4A10164F0}" destId="{B7CB49AA-2BB1-4D78-A4A8-33813B341519}" srcOrd="6" destOrd="0" presId="urn:microsoft.com/office/officeart/2005/8/layout/vProcess5"/>
    <dgm:cxn modelId="{125D642A-04A1-46D4-884B-AEB06234D2D7}" type="presParOf" srcId="{EECBD356-3233-4405-852B-38B4A10164F0}" destId="{9D9ABB1B-5BA1-48F4-85DE-C6CA4910E94A}" srcOrd="7" destOrd="0" presId="urn:microsoft.com/office/officeart/2005/8/layout/vProcess5"/>
    <dgm:cxn modelId="{AE99E97A-0046-49AA-A5A4-52F21224C973}" type="presParOf" srcId="{EECBD356-3233-4405-852B-38B4A10164F0}" destId="{0977EA0B-CAFD-4CD5-98A3-B8FB14BA34B0}" srcOrd="8" destOrd="0" presId="urn:microsoft.com/office/officeart/2005/8/layout/vProcess5"/>
    <dgm:cxn modelId="{DA7E6238-A879-486A-BF2B-6A9D9FB7AF1F}" type="presParOf" srcId="{EECBD356-3233-4405-852B-38B4A10164F0}" destId="{C7589E50-3CFA-4AF5-93CC-F488F1827BE9}" srcOrd="9" destOrd="0" presId="urn:microsoft.com/office/officeart/2005/8/layout/vProcess5"/>
    <dgm:cxn modelId="{63E9D4C6-8596-4F43-B7E9-3E7939540521}" type="presParOf" srcId="{EECBD356-3233-4405-852B-38B4A10164F0}" destId="{05180756-C36F-4247-BFF0-D45B1290242C}" srcOrd="10" destOrd="0" presId="urn:microsoft.com/office/officeart/2005/8/layout/vProcess5"/>
    <dgm:cxn modelId="{810DF9A2-A965-48B4-9A0E-C8CE8993C8E0}" type="presParOf" srcId="{EECBD356-3233-4405-852B-38B4A10164F0}" destId="{B156EF27-34BC-4B32-B62B-A5F6E3D6D2E9}"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高级</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874C1AE5-3517-41E8-9BDB-C0F32E190EA2}" type="sib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攻击者使用多种入侵技术和恶意软件，如果需要还会开发定制的恶意软件</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C436B572-842B-4B3B-A4E7-F9F6903FE036}" type="sib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FE8F5DF0-5454-4668-B724-083F3BCA7F58}">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持续性</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171F1B3A-6558-40B8-99F3-BB3E83CCE0A0}" type="sib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攻击者用很长时间确定针对攻击目标的攻击应用可以最大化攻击成功的概率</a:t>
          </a:r>
        </a:p>
      </dgm:t>
    </dgm:pt>
    <dgm:pt modelId="{C64E5A7F-C697-44CC-977A-03B9A0D2D34A}" type="par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B2150FB2-5478-4F36-93D1-B08A9C29BB37}" type="sib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2E957953-7745-47D5-B711-64C5ADCF9643}">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威胁</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2601A213-05D3-4FAA-BA05-2BCF65A2D90C}" type="sib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52D3CC9E-4588-47EE-8EF0-81B3C290A252}">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针对选定目标的威胁来自有组织、有能力和有良好经济支持的攻击者，他们试图攻陷这些目标</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AC3D9915-FF35-4B09-8EC0-F2E0DB5C6685}" type="sib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3B0595A5-719A-47B2-AFAA-DBA19B028ABB}">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其中单一的组件在技术上也许不先进，但是每个组件都是针对目标精心选择的</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6E4CC53D-0903-4A12-8F23-523110E9A998}" type="parTrans" cxnId="{6C264335-2987-4823-BB4F-9720553BA66B}">
      <dgm:prSet/>
      <dgm:spPr/>
      <dgm:t>
        <a:bodyPr/>
        <a:lstStyle/>
        <a:p>
          <a:endParaRPr lang="zh-CN" altLang="en-US"/>
        </a:p>
      </dgm:t>
    </dgm:pt>
    <dgm:pt modelId="{87716B36-34C3-4D01-A26A-1548E83A30E3}" type="sibTrans" cxnId="{6C264335-2987-4823-BB4F-9720553BA66B}">
      <dgm:prSet/>
      <dgm:spPr/>
      <dgm:t>
        <a:bodyPr/>
        <a:lstStyle/>
        <a:p>
          <a:endParaRPr lang="zh-CN" altLang="en-US"/>
        </a:p>
      </dgm:t>
    </dgm:pt>
    <dgm:pt modelId="{917FDA4F-B363-47D6-AB4E-D292D256659C}">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攻击手段的种类是逐渐递增的，通常是非常隐秘的，直到目标被攻陷</a:t>
          </a:r>
        </a:p>
      </dgm:t>
    </dgm:pt>
    <dgm:pt modelId="{514BF99D-5E29-4B9B-8177-A23971265A09}" type="parTrans" cxnId="{4A6D3DDC-9A27-4037-9FF7-9C75D3B38BCA}">
      <dgm:prSet/>
      <dgm:spPr/>
      <dgm:t>
        <a:bodyPr/>
        <a:lstStyle/>
        <a:p>
          <a:endParaRPr lang="zh-CN" altLang="en-US"/>
        </a:p>
      </dgm:t>
    </dgm:pt>
    <dgm:pt modelId="{ACCC0753-1F95-4F6B-9AA7-6A662627B4DB}" type="sibTrans" cxnId="{4A6D3DDC-9A27-4037-9FF7-9C75D3B38BCA}">
      <dgm:prSet/>
      <dgm:spPr/>
      <dgm:t>
        <a:bodyPr/>
        <a:lstStyle/>
        <a:p>
          <a:endParaRPr lang="zh-CN" altLang="en-US"/>
        </a:p>
      </dgm:t>
    </dgm:pt>
    <dgm:pt modelId="{CB76C3C6-7F06-4C2B-A228-234EAAB153E2}">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在攻击过程中，攻击者的积极参与极大地提升了自动攻击工具的威胁等级，也增加了成功攻击的可能性</a:t>
          </a:r>
        </a:p>
      </dgm:t>
    </dgm:pt>
    <dgm:pt modelId="{4920B8B0-05B6-4EDD-8A5D-42C99BDF850D}" type="parTrans" cxnId="{2413846F-1A0E-4A65-83D8-E7EFEDBE7FAB}">
      <dgm:prSet/>
      <dgm:spPr/>
      <dgm:t>
        <a:bodyPr/>
        <a:lstStyle/>
        <a:p>
          <a:endParaRPr lang="zh-CN" altLang="en-US"/>
        </a:p>
      </dgm:t>
    </dgm:pt>
    <dgm:pt modelId="{FDB1B703-4A17-466E-BF6C-A2758468F88F}" type="sibTrans" cxnId="{2413846F-1A0E-4A65-83D8-E7EFEDBE7FAB}">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66761">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74643" custScaleY="112186" custLinFactNeighborX="-4629" custLinFactNeighborY="1859">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66761">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75760" custScaleY="117110" custLinFactNeighborX="-3723" custLinFactNeighborY="1227">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66761">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69154" custScaleY="117110" custLinFactNeighborX="-3607">
        <dgm:presLayoutVars>
          <dgm:bulletEnabled val="1"/>
        </dgm:presLayoutVars>
      </dgm:prSet>
      <dgm:spPr/>
    </dgm:pt>
  </dgm:ptLst>
  <dgm:cxnLst>
    <dgm:cxn modelId="{E3B38101-2175-4A49-83D8-2BB4E970290B}" type="presOf" srcId="{FE8F5DF0-5454-4668-B724-083F3BCA7F58}" destId="{9B57FBF9-F0AC-4860-AC2E-3851A0AAAD02}" srcOrd="0" destOrd="0" presId="urn:microsoft.com/office/officeart/2005/8/layout/vList5"/>
    <dgm:cxn modelId="{458CD902-E315-45B3-B33E-06842A4477D2}" type="presOf" srcId="{CB76C3C6-7F06-4C2B-A228-234EAAB153E2}" destId="{57A2D72E-A1EE-4B0D-AF37-8903BE0D3BC2}" srcOrd="0" destOrd="1" presId="urn:microsoft.com/office/officeart/2005/8/layout/vList5"/>
    <dgm:cxn modelId="{05686207-66CD-41F7-A72B-CE88FC2DBD2A}" type="presOf" srcId="{3B0595A5-719A-47B2-AFAA-DBA19B028ABB}" destId="{3199F239-1996-46A7-8A58-56E589EF32EA}" srcOrd="0" destOrd="1"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2456772B-F253-46ED-AC63-FC21143609C8}" type="presOf" srcId="{2E957953-7745-47D5-B711-64C5ADCF9643}" destId="{71477888-D753-4C40-8CA5-15C36455FF61}" srcOrd="0" destOrd="0" presId="urn:microsoft.com/office/officeart/2005/8/layout/vList5"/>
    <dgm:cxn modelId="{6C264335-2987-4823-BB4F-9720553BA66B}" srcId="{432A7359-68A8-4510-9A8A-AAD27EB04C00}" destId="{3B0595A5-719A-47B2-AFAA-DBA19B028ABB}" srcOrd="1" destOrd="0" parTransId="{6E4CC53D-0903-4A12-8F23-523110E9A998}" sibTransId="{87716B36-34C3-4D01-A26A-1548E83A30E3}"/>
    <dgm:cxn modelId="{2475215F-0998-46B5-BB20-7442E715A4FA}" type="presOf" srcId="{917FDA4F-B363-47D6-AB4E-D292D256659C}" destId="{C97EA34D-2B20-4A2E-B89E-F0B07DDC75FD}" srcOrd="0" destOrd="1"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2413846F-1A0E-4A65-83D8-E7EFEDBE7FAB}" srcId="{2E957953-7745-47D5-B711-64C5ADCF9643}" destId="{CB76C3C6-7F06-4C2B-A228-234EAAB153E2}" srcOrd="1" destOrd="0" parTransId="{4920B8B0-05B6-4EDD-8A5D-42C99BDF850D}" sibTransId="{FDB1B703-4A17-466E-BF6C-A2758468F88F}"/>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F733ACB5-4040-43EF-8920-C53187F8D474}" type="presOf" srcId="{52D3CC9E-4588-47EE-8EF0-81B3C290A252}" destId="{57A2D72E-A1EE-4B0D-AF37-8903BE0D3BC2}" srcOrd="0" destOrd="0" presId="urn:microsoft.com/office/officeart/2005/8/layout/vList5"/>
    <dgm:cxn modelId="{55C9EEC2-4C26-4D1E-9074-4C20437F81CD}" type="presOf" srcId="{6CAD4F6F-12DD-4936-88E4-E6593405DCB1}" destId="{4FC264ED-989D-41CF-BE9A-E84DDB6D62FF}" srcOrd="0" destOrd="0" presId="urn:microsoft.com/office/officeart/2005/8/layout/vList5"/>
    <dgm:cxn modelId="{4A6D3DDC-9A27-4037-9FF7-9C75D3B38BCA}" srcId="{FE8F5DF0-5454-4668-B724-083F3BCA7F58}" destId="{917FDA4F-B363-47D6-AB4E-D292D256659C}" srcOrd="1" destOrd="0" parTransId="{514BF99D-5E29-4B9B-8177-A23971265A09}" sibTransId="{ACCC0753-1F95-4F6B-9AA7-6A662627B4DB}"/>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AD4F6F-12DD-4936-88E4-E6593405DCB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432A7359-68A8-4510-9A8A-AAD27EB04C00}">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目的</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565C6B46-5D57-44DD-B2FD-4CB6681B1B7F}" type="par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874C1AE5-3517-41E8-9BDB-C0F32E190EA2}" type="sibTrans" cxnId="{EBA1799C-1E51-48D0-8E00-0B8755B846F6}">
      <dgm:prSet/>
      <dgm:spPr/>
      <dgm:t>
        <a:bodyPr/>
        <a:lstStyle/>
        <a:p>
          <a:endParaRPr lang="zh-CN" altLang="en-US">
            <a:latin typeface="黑体" panose="02010609060101010101" pitchFamily="49" charset="-122"/>
            <a:ea typeface="黑体" panose="02010609060101010101" pitchFamily="49" charset="-122"/>
          </a:endParaRPr>
        </a:p>
      </dgm:t>
    </dgm:pt>
    <dgm:pt modelId="{236149D7-12EE-4154-9090-D955F08D81F3}">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包括窃取知识产权或安全和基础设施相关数据，也包括基础设施的物理损坏</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9236645B-0801-4FCA-B4E5-F4618CE28B12}" type="par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C436B572-842B-4B3B-A4E7-F9F6903FE036}" type="sibTrans" cxnId="{BB296890-5E79-47BE-A921-27E71C0596D8}">
      <dgm:prSet/>
      <dgm:spPr/>
      <dgm:t>
        <a:bodyPr/>
        <a:lstStyle/>
        <a:p>
          <a:endParaRPr lang="zh-CN" altLang="en-US">
            <a:latin typeface="黑体" panose="02010609060101010101" pitchFamily="49" charset="-122"/>
            <a:ea typeface="黑体" panose="02010609060101010101" pitchFamily="49" charset="-122"/>
          </a:endParaRPr>
        </a:p>
      </dgm:t>
    </dgm:pt>
    <dgm:pt modelId="{FE8F5DF0-5454-4668-B724-083F3BCA7F58}">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攻击技术</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1D9804D2-EEC5-439C-BDE7-10F07606DD8F}" type="par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171F1B3A-6558-40B8-99F3-BB3E83CCE0A0}" type="sibTrans" cxnId="{BC2C9F7C-1B16-4D75-818E-9D5195D3DC0F}">
      <dgm:prSet/>
      <dgm:spPr/>
      <dgm:t>
        <a:bodyPr/>
        <a:lstStyle/>
        <a:p>
          <a:endParaRPr lang="zh-CN" altLang="en-US">
            <a:latin typeface="黑体" panose="02010609060101010101" pitchFamily="49" charset="-122"/>
            <a:ea typeface="黑体" panose="02010609060101010101" pitchFamily="49" charset="-122"/>
          </a:endParaRPr>
        </a:p>
      </dgm:t>
    </dgm:pt>
    <dgm:pt modelId="{042DAFAC-54B1-4A2B-8CD3-30A6F59B70C8}">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社会工程</a:t>
          </a:r>
        </a:p>
      </dgm:t>
    </dgm:pt>
    <dgm:pt modelId="{C64E5A7F-C697-44CC-977A-03B9A0D2D34A}" type="par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B2150FB2-5478-4F36-93D1-B08A9C29BB37}" type="sibTrans" cxnId="{5E93060E-1483-41D9-8632-C3BE1D8E3A82}">
      <dgm:prSet/>
      <dgm:spPr/>
      <dgm:t>
        <a:bodyPr/>
        <a:lstStyle/>
        <a:p>
          <a:endParaRPr lang="zh-CN" altLang="en-US">
            <a:latin typeface="黑体" panose="02010609060101010101" pitchFamily="49" charset="-122"/>
            <a:ea typeface="黑体" panose="02010609060101010101" pitchFamily="49" charset="-122"/>
          </a:endParaRPr>
        </a:p>
      </dgm:t>
    </dgm:pt>
    <dgm:pt modelId="{2E957953-7745-47D5-B711-64C5ADCF9643}">
      <dgm:prSet custT="1"/>
      <dgm:spPr>
        <a:solidFill>
          <a:schemeClr val="bg1"/>
        </a:solidFill>
        <a:ln w="38100" cmpd="thickThin">
          <a:solidFill>
            <a:schemeClr val="accent5">
              <a:lumMod val="75000"/>
            </a:schemeClr>
          </a:solidFill>
        </a:ln>
      </dgm:spPr>
      <dgm:t>
        <a:bodyPr/>
        <a:lstStyle/>
        <a:p>
          <a:r>
            <a:rPr lang="zh-CN" altLang="en-US"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意图</a:t>
          </a:r>
          <a:endParaRPr lang="zh-CN" sz="24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gm:t>
    </dgm:pt>
    <dgm:pt modelId="{E32C586E-93F1-4B72-890A-2B5D4ECB0AC7}" type="par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2601A213-05D3-4FAA-BA05-2BCF65A2D90C}" type="sibTrans" cxnId="{255A0A9F-16D4-4EB1-A385-DD3CBDA46BF2}">
      <dgm:prSet/>
      <dgm:spPr/>
      <dgm:t>
        <a:bodyPr/>
        <a:lstStyle/>
        <a:p>
          <a:endParaRPr lang="zh-CN" altLang="en-US">
            <a:latin typeface="黑体" panose="02010609060101010101" pitchFamily="49" charset="-122"/>
            <a:ea typeface="黑体" panose="02010609060101010101" pitchFamily="49" charset="-122"/>
          </a:endParaRPr>
        </a:p>
      </dgm:t>
    </dgm:pt>
    <dgm:pt modelId="{52D3CC9E-4588-47EE-8EF0-81B3C290A252}">
      <dgm:prSet custT="1"/>
      <dgm:spPr>
        <a:solidFill>
          <a:schemeClr val="bg1">
            <a:alpha val="90000"/>
          </a:schemeClr>
        </a:solidFill>
        <a:ln>
          <a:solidFill>
            <a:schemeClr val="accent5">
              <a:lumMod val="60000"/>
              <a:lumOff val="40000"/>
            </a:schemeClr>
          </a:solidFill>
        </a:ln>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用具有多种传播机制和有效载荷的复杂恶意软件感染目标</a:t>
          </a:r>
          <a:endParaRPr lang="zh-CN" sz="1800" dirty="0">
            <a:latin typeface="黑体" panose="02010609060101010101" pitchFamily="49" charset="-122"/>
            <a:ea typeface="黑体" panose="02010609060101010101" pitchFamily="49" charset="-122"/>
            <a:cs typeface="Times New Roman" panose="02020603050405020304" pitchFamily="18" charset="0"/>
          </a:endParaRPr>
        </a:p>
      </dgm:t>
    </dgm:pt>
    <dgm:pt modelId="{D19C1727-FB81-4C81-B69A-BA53C35EF780}" type="par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AC3D9915-FF35-4B09-8EC0-F2E0DB5C6685}" type="sibTrans" cxnId="{A96E4044-29D8-402E-906D-2401386918F9}">
      <dgm:prSet/>
      <dgm:spPr/>
      <dgm:t>
        <a:bodyPr/>
        <a:lstStyle/>
        <a:p>
          <a:endParaRPr lang="zh-CN" altLang="en-US">
            <a:latin typeface="黑体" panose="02010609060101010101" pitchFamily="49" charset="-122"/>
            <a:ea typeface="黑体" panose="02010609060101010101" pitchFamily="49" charset="-122"/>
          </a:endParaRPr>
        </a:p>
      </dgm:t>
    </dgm:pt>
    <dgm:pt modelId="{210BF5FE-6A77-4B41-92C5-40F7BA30231F}">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钓鱼邮件</a:t>
          </a:r>
        </a:p>
      </dgm:t>
    </dgm:pt>
    <dgm:pt modelId="{5BADE044-9B55-4AD2-A30B-00645B77C972}" type="parTrans" cxnId="{40141600-2FF2-407D-ACD7-CE539AB3970F}">
      <dgm:prSet/>
      <dgm:spPr/>
      <dgm:t>
        <a:bodyPr/>
        <a:lstStyle/>
        <a:p>
          <a:endParaRPr lang="zh-CN" altLang="en-US"/>
        </a:p>
      </dgm:t>
    </dgm:pt>
    <dgm:pt modelId="{DD01F65A-E6EB-411A-8A7E-94E9EA6A67B3}" type="sibTrans" cxnId="{40141600-2FF2-407D-ACD7-CE539AB3970F}">
      <dgm:prSet/>
      <dgm:spPr/>
      <dgm:t>
        <a:bodyPr/>
        <a:lstStyle/>
        <a:p>
          <a:endParaRPr lang="zh-CN" altLang="en-US"/>
        </a:p>
      </dgm:t>
    </dgm:pt>
    <dgm:pt modelId="{5A90A77B-403F-4823-9ED0-D49903189828}">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选取目标组织中的人员可能会访问的网站植入下载驱动</a:t>
          </a:r>
        </a:p>
      </dgm:t>
    </dgm:pt>
    <dgm:pt modelId="{82B5DA5A-468B-4FE7-A74D-D44DCC234B00}" type="parTrans" cxnId="{A3E2ACC1-E313-408B-A1C0-4F26F8D2A3B6}">
      <dgm:prSet/>
      <dgm:spPr/>
      <dgm:t>
        <a:bodyPr/>
        <a:lstStyle/>
        <a:p>
          <a:endParaRPr lang="zh-CN" altLang="en-US"/>
        </a:p>
      </dgm:t>
    </dgm:pt>
    <dgm:pt modelId="{D0C52582-951A-47F0-B5C0-65B06CE0BCB7}" type="sibTrans" cxnId="{A3E2ACC1-E313-408B-A1C0-4F26F8D2A3B6}">
      <dgm:prSet/>
      <dgm:spPr/>
      <dgm:t>
        <a:bodyPr/>
        <a:lstStyle/>
        <a:p>
          <a:endParaRPr lang="zh-CN" altLang="en-US"/>
        </a:p>
      </dgm:t>
    </dgm:pt>
    <dgm:pt modelId="{650B6A2B-901E-4CBF-A2D8-781D75B73C5E}">
      <dgm:prSet custT="1"/>
      <dgm:spPr/>
      <dgm:t>
        <a:bodyPr/>
        <a:lstStyle/>
        <a:p>
          <a:r>
            <a:rPr lang="zh-CN" altLang="en-US" sz="1800" dirty="0">
              <a:latin typeface="黑体" panose="02010609060101010101" pitchFamily="49" charset="-122"/>
              <a:ea typeface="黑体" panose="02010609060101010101" pitchFamily="49" charset="-122"/>
              <a:cs typeface="Times New Roman" panose="02020603050405020304" pitchFamily="18" charset="0"/>
            </a:rPr>
            <a:t>一旦他们获得了对目标组织系统的初始访问权，就会使用更多的攻击工具来维护和提升他们的访问权</a:t>
          </a:r>
        </a:p>
      </dgm:t>
    </dgm:pt>
    <dgm:pt modelId="{045E078A-90AD-40C2-B294-6DC61A6896BD}" type="parTrans" cxnId="{75772D45-8EF7-458C-9551-6563B2779705}">
      <dgm:prSet/>
      <dgm:spPr/>
      <dgm:t>
        <a:bodyPr/>
        <a:lstStyle/>
        <a:p>
          <a:endParaRPr lang="zh-CN" altLang="en-US"/>
        </a:p>
      </dgm:t>
    </dgm:pt>
    <dgm:pt modelId="{377E39AA-352F-4D7A-AE12-98576C5796E4}" type="sibTrans" cxnId="{75772D45-8EF7-458C-9551-6563B2779705}">
      <dgm:prSet/>
      <dgm:spPr/>
      <dgm:t>
        <a:bodyPr/>
        <a:lstStyle/>
        <a:p>
          <a:endParaRPr lang="zh-CN" altLang="en-US"/>
        </a:p>
      </dgm:t>
    </dgm:pt>
    <dgm:pt modelId="{4FC264ED-989D-41CF-BE9A-E84DDB6D62FF}" type="pres">
      <dgm:prSet presAssocID="{6CAD4F6F-12DD-4936-88E4-E6593405DCB1}" presName="Name0" presStyleCnt="0">
        <dgm:presLayoutVars>
          <dgm:dir/>
          <dgm:animLvl val="lvl"/>
          <dgm:resizeHandles val="exact"/>
        </dgm:presLayoutVars>
      </dgm:prSet>
      <dgm:spPr/>
    </dgm:pt>
    <dgm:pt modelId="{B9B918F6-2419-40C5-8F5E-FDE7D8A0DC0E}" type="pres">
      <dgm:prSet presAssocID="{432A7359-68A8-4510-9A8A-AAD27EB04C00}" presName="linNode" presStyleCnt="0"/>
      <dgm:spPr/>
    </dgm:pt>
    <dgm:pt modelId="{175992FB-81F3-4A25-88FC-452003878905}" type="pres">
      <dgm:prSet presAssocID="{432A7359-68A8-4510-9A8A-AAD27EB04C00}" presName="parentText" presStyleLbl="node1" presStyleIdx="0" presStyleCnt="3" custScaleX="66761">
        <dgm:presLayoutVars>
          <dgm:chMax val="1"/>
          <dgm:bulletEnabled val="1"/>
        </dgm:presLayoutVars>
      </dgm:prSet>
      <dgm:spPr/>
    </dgm:pt>
    <dgm:pt modelId="{3199F239-1996-46A7-8A58-56E589EF32EA}" type="pres">
      <dgm:prSet presAssocID="{432A7359-68A8-4510-9A8A-AAD27EB04C00}" presName="descendantText" presStyleLbl="alignAccFollowNode1" presStyleIdx="0" presStyleCnt="3" custScaleX="174643" custScaleY="112186" custLinFactNeighborX="-4629" custLinFactNeighborY="1859">
        <dgm:presLayoutVars>
          <dgm:bulletEnabled val="1"/>
        </dgm:presLayoutVars>
      </dgm:prSet>
      <dgm:spPr/>
    </dgm:pt>
    <dgm:pt modelId="{38B24E88-BAC8-4B2B-A4E0-65E8DD70288E}" type="pres">
      <dgm:prSet presAssocID="{874C1AE5-3517-41E8-9BDB-C0F32E190EA2}" presName="sp" presStyleCnt="0"/>
      <dgm:spPr/>
    </dgm:pt>
    <dgm:pt modelId="{86721514-9782-4B7A-B91B-3BAFC3565AE4}" type="pres">
      <dgm:prSet presAssocID="{FE8F5DF0-5454-4668-B724-083F3BCA7F58}" presName="linNode" presStyleCnt="0"/>
      <dgm:spPr/>
    </dgm:pt>
    <dgm:pt modelId="{9B57FBF9-F0AC-4860-AC2E-3851A0AAAD02}" type="pres">
      <dgm:prSet presAssocID="{FE8F5DF0-5454-4668-B724-083F3BCA7F58}" presName="parentText" presStyleLbl="node1" presStyleIdx="1" presStyleCnt="3" custScaleX="66761">
        <dgm:presLayoutVars>
          <dgm:chMax val="1"/>
          <dgm:bulletEnabled val="1"/>
        </dgm:presLayoutVars>
      </dgm:prSet>
      <dgm:spPr/>
    </dgm:pt>
    <dgm:pt modelId="{C97EA34D-2B20-4A2E-B89E-F0B07DDC75FD}" type="pres">
      <dgm:prSet presAssocID="{FE8F5DF0-5454-4668-B724-083F3BCA7F58}" presName="descendantText" presStyleLbl="alignAccFollowNode1" presStyleIdx="1" presStyleCnt="3" custScaleX="175760" custScaleY="117110" custLinFactNeighborX="-3723" custLinFactNeighborY="1227">
        <dgm:presLayoutVars>
          <dgm:bulletEnabled val="1"/>
        </dgm:presLayoutVars>
      </dgm:prSet>
      <dgm:spPr/>
    </dgm:pt>
    <dgm:pt modelId="{439E20D0-2A77-446D-B26B-C95BD55D8394}" type="pres">
      <dgm:prSet presAssocID="{171F1B3A-6558-40B8-99F3-BB3E83CCE0A0}" presName="sp" presStyleCnt="0"/>
      <dgm:spPr/>
    </dgm:pt>
    <dgm:pt modelId="{85F07DEC-C780-4732-9A14-9A0E21350422}" type="pres">
      <dgm:prSet presAssocID="{2E957953-7745-47D5-B711-64C5ADCF9643}" presName="linNode" presStyleCnt="0"/>
      <dgm:spPr/>
    </dgm:pt>
    <dgm:pt modelId="{71477888-D753-4C40-8CA5-15C36455FF61}" type="pres">
      <dgm:prSet presAssocID="{2E957953-7745-47D5-B711-64C5ADCF9643}" presName="parentText" presStyleLbl="node1" presStyleIdx="2" presStyleCnt="3" custScaleX="66761">
        <dgm:presLayoutVars>
          <dgm:chMax val="1"/>
          <dgm:bulletEnabled val="1"/>
        </dgm:presLayoutVars>
      </dgm:prSet>
      <dgm:spPr/>
    </dgm:pt>
    <dgm:pt modelId="{57A2D72E-A1EE-4B0D-AF37-8903BE0D3BC2}" type="pres">
      <dgm:prSet presAssocID="{2E957953-7745-47D5-B711-64C5ADCF9643}" presName="descendantText" presStyleLbl="alignAccFollowNode1" presStyleIdx="2" presStyleCnt="3" custScaleX="169154" custScaleY="117110" custLinFactNeighborX="-3607">
        <dgm:presLayoutVars>
          <dgm:bulletEnabled val="1"/>
        </dgm:presLayoutVars>
      </dgm:prSet>
      <dgm:spPr/>
    </dgm:pt>
  </dgm:ptLst>
  <dgm:cxnLst>
    <dgm:cxn modelId="{40141600-2FF2-407D-ACD7-CE539AB3970F}" srcId="{FE8F5DF0-5454-4668-B724-083F3BCA7F58}" destId="{210BF5FE-6A77-4B41-92C5-40F7BA30231F}" srcOrd="1" destOrd="0" parTransId="{5BADE044-9B55-4AD2-A30B-00645B77C972}" sibTransId="{DD01F65A-E6EB-411A-8A7E-94E9EA6A67B3}"/>
    <dgm:cxn modelId="{E3B38101-2175-4A49-83D8-2BB4E970290B}" type="presOf" srcId="{FE8F5DF0-5454-4668-B724-083F3BCA7F58}" destId="{9B57FBF9-F0AC-4860-AC2E-3851A0AAAD02}" srcOrd="0" destOrd="0" presId="urn:microsoft.com/office/officeart/2005/8/layout/vList5"/>
    <dgm:cxn modelId="{5E93060E-1483-41D9-8632-C3BE1D8E3A82}" srcId="{FE8F5DF0-5454-4668-B724-083F3BCA7F58}" destId="{042DAFAC-54B1-4A2B-8CD3-30A6F59B70C8}" srcOrd="0" destOrd="0" parTransId="{C64E5A7F-C697-44CC-977A-03B9A0D2D34A}" sibTransId="{B2150FB2-5478-4F36-93D1-B08A9C29BB37}"/>
    <dgm:cxn modelId="{3C3DFA14-1274-42DC-9600-F63FF7E9F045}" type="presOf" srcId="{650B6A2B-901E-4CBF-A2D8-781D75B73C5E}" destId="{57A2D72E-A1EE-4B0D-AF37-8903BE0D3BC2}" srcOrd="0" destOrd="1" presId="urn:microsoft.com/office/officeart/2005/8/layout/vList5"/>
    <dgm:cxn modelId="{F3F9EF1B-218A-474E-BB8B-520E6A936F89}" type="presOf" srcId="{5A90A77B-403F-4823-9ED0-D49903189828}" destId="{C97EA34D-2B20-4A2E-B89E-F0B07DDC75FD}" srcOrd="0" destOrd="2" presId="urn:microsoft.com/office/officeart/2005/8/layout/vList5"/>
    <dgm:cxn modelId="{2456772B-F253-46ED-AC63-FC21143609C8}" type="presOf" srcId="{2E957953-7745-47D5-B711-64C5ADCF9643}" destId="{71477888-D753-4C40-8CA5-15C36455FF61}" srcOrd="0" destOrd="0" presId="urn:microsoft.com/office/officeart/2005/8/layout/vList5"/>
    <dgm:cxn modelId="{A96E4044-29D8-402E-906D-2401386918F9}" srcId="{2E957953-7745-47D5-B711-64C5ADCF9643}" destId="{52D3CC9E-4588-47EE-8EF0-81B3C290A252}" srcOrd="0" destOrd="0" parTransId="{D19C1727-FB81-4C81-B69A-BA53C35EF780}" sibTransId="{AC3D9915-FF35-4B09-8EC0-F2E0DB5C6685}"/>
    <dgm:cxn modelId="{75772D45-8EF7-458C-9551-6563B2779705}" srcId="{2E957953-7745-47D5-B711-64C5ADCF9643}" destId="{650B6A2B-901E-4CBF-A2D8-781D75B73C5E}" srcOrd="1" destOrd="0" parTransId="{045E078A-90AD-40C2-B294-6DC61A6896BD}" sibTransId="{377E39AA-352F-4D7A-AE12-98576C5796E4}"/>
    <dgm:cxn modelId="{87359967-5AA7-4E54-AFA0-46D9D85197CC}" type="presOf" srcId="{432A7359-68A8-4510-9A8A-AAD27EB04C00}" destId="{175992FB-81F3-4A25-88FC-452003878905}" srcOrd="0" destOrd="0" presId="urn:microsoft.com/office/officeart/2005/8/layout/vList5"/>
    <dgm:cxn modelId="{A5957A6D-D2C3-4146-BD0B-753E3C73111A}" type="presOf" srcId="{236149D7-12EE-4154-9090-D955F08D81F3}" destId="{3199F239-1996-46A7-8A58-56E589EF32EA}" srcOrd="0" destOrd="0" presId="urn:microsoft.com/office/officeart/2005/8/layout/vList5"/>
    <dgm:cxn modelId="{BC2C9F7C-1B16-4D75-818E-9D5195D3DC0F}" srcId="{6CAD4F6F-12DD-4936-88E4-E6593405DCB1}" destId="{FE8F5DF0-5454-4668-B724-083F3BCA7F58}" srcOrd="1" destOrd="0" parTransId="{1D9804D2-EEC5-439C-BDE7-10F07606DD8F}" sibTransId="{171F1B3A-6558-40B8-99F3-BB3E83CCE0A0}"/>
    <dgm:cxn modelId="{BB296890-5E79-47BE-A921-27E71C0596D8}" srcId="{432A7359-68A8-4510-9A8A-AAD27EB04C00}" destId="{236149D7-12EE-4154-9090-D955F08D81F3}" srcOrd="0" destOrd="0" parTransId="{9236645B-0801-4FCA-B4E5-F4618CE28B12}" sibTransId="{C436B572-842B-4B3B-A4E7-F9F6903FE036}"/>
    <dgm:cxn modelId="{EBA1799C-1E51-48D0-8E00-0B8755B846F6}" srcId="{6CAD4F6F-12DD-4936-88E4-E6593405DCB1}" destId="{432A7359-68A8-4510-9A8A-AAD27EB04C00}" srcOrd="0" destOrd="0" parTransId="{565C6B46-5D57-44DD-B2FD-4CB6681B1B7F}" sibTransId="{874C1AE5-3517-41E8-9BDB-C0F32E190EA2}"/>
    <dgm:cxn modelId="{255A0A9F-16D4-4EB1-A385-DD3CBDA46BF2}" srcId="{6CAD4F6F-12DD-4936-88E4-E6593405DCB1}" destId="{2E957953-7745-47D5-B711-64C5ADCF9643}" srcOrd="2" destOrd="0" parTransId="{E32C586E-93F1-4B72-890A-2B5D4ECB0AC7}" sibTransId="{2601A213-05D3-4FAA-BA05-2BCF65A2D90C}"/>
    <dgm:cxn modelId="{F733ACB5-4040-43EF-8920-C53187F8D474}" type="presOf" srcId="{52D3CC9E-4588-47EE-8EF0-81B3C290A252}" destId="{57A2D72E-A1EE-4B0D-AF37-8903BE0D3BC2}" srcOrd="0" destOrd="0" presId="urn:microsoft.com/office/officeart/2005/8/layout/vList5"/>
    <dgm:cxn modelId="{A3E2ACC1-E313-408B-A1C0-4F26F8D2A3B6}" srcId="{FE8F5DF0-5454-4668-B724-083F3BCA7F58}" destId="{5A90A77B-403F-4823-9ED0-D49903189828}" srcOrd="2" destOrd="0" parTransId="{82B5DA5A-468B-4FE7-A74D-D44DCC234B00}" sibTransId="{D0C52582-951A-47F0-B5C0-65B06CE0BCB7}"/>
    <dgm:cxn modelId="{55C9EEC2-4C26-4D1E-9074-4C20437F81CD}" type="presOf" srcId="{6CAD4F6F-12DD-4936-88E4-E6593405DCB1}" destId="{4FC264ED-989D-41CF-BE9A-E84DDB6D62FF}" srcOrd="0" destOrd="0" presId="urn:microsoft.com/office/officeart/2005/8/layout/vList5"/>
    <dgm:cxn modelId="{FD3109D0-47A9-43F3-A305-177D1528163D}" type="presOf" srcId="{210BF5FE-6A77-4B41-92C5-40F7BA30231F}" destId="{C97EA34D-2B20-4A2E-B89E-F0B07DDC75FD}" srcOrd="0" destOrd="1" presId="urn:microsoft.com/office/officeart/2005/8/layout/vList5"/>
    <dgm:cxn modelId="{96F7DDED-A979-48D2-A2E6-63B89F6D980C}" type="presOf" srcId="{042DAFAC-54B1-4A2B-8CD3-30A6F59B70C8}" destId="{C97EA34D-2B20-4A2E-B89E-F0B07DDC75FD}" srcOrd="0" destOrd="0" presId="urn:microsoft.com/office/officeart/2005/8/layout/vList5"/>
    <dgm:cxn modelId="{F400ED6C-8FB8-4C6E-95C9-52343C93C0C1}" type="presParOf" srcId="{4FC264ED-989D-41CF-BE9A-E84DDB6D62FF}" destId="{B9B918F6-2419-40C5-8F5E-FDE7D8A0DC0E}" srcOrd="0" destOrd="0" presId="urn:microsoft.com/office/officeart/2005/8/layout/vList5"/>
    <dgm:cxn modelId="{89F02239-97C1-4EC4-84CD-90AB731EE824}" type="presParOf" srcId="{B9B918F6-2419-40C5-8F5E-FDE7D8A0DC0E}" destId="{175992FB-81F3-4A25-88FC-452003878905}" srcOrd="0" destOrd="0" presId="urn:microsoft.com/office/officeart/2005/8/layout/vList5"/>
    <dgm:cxn modelId="{4419E575-8AD6-438C-9C20-18092FBC2AC5}" type="presParOf" srcId="{B9B918F6-2419-40C5-8F5E-FDE7D8A0DC0E}" destId="{3199F239-1996-46A7-8A58-56E589EF32EA}" srcOrd="1" destOrd="0" presId="urn:microsoft.com/office/officeart/2005/8/layout/vList5"/>
    <dgm:cxn modelId="{10ACE9C8-B09B-41FE-8D1E-407C45AF450B}" type="presParOf" srcId="{4FC264ED-989D-41CF-BE9A-E84DDB6D62FF}" destId="{38B24E88-BAC8-4B2B-A4E0-65E8DD70288E}" srcOrd="1" destOrd="0" presId="urn:microsoft.com/office/officeart/2005/8/layout/vList5"/>
    <dgm:cxn modelId="{4C651C52-5ADC-4E4C-A160-170993EC2C55}" type="presParOf" srcId="{4FC264ED-989D-41CF-BE9A-E84DDB6D62FF}" destId="{86721514-9782-4B7A-B91B-3BAFC3565AE4}" srcOrd="2" destOrd="0" presId="urn:microsoft.com/office/officeart/2005/8/layout/vList5"/>
    <dgm:cxn modelId="{F4276500-D16F-45C2-8951-D4FFDC416FED}" type="presParOf" srcId="{86721514-9782-4B7A-B91B-3BAFC3565AE4}" destId="{9B57FBF9-F0AC-4860-AC2E-3851A0AAAD02}" srcOrd="0" destOrd="0" presId="urn:microsoft.com/office/officeart/2005/8/layout/vList5"/>
    <dgm:cxn modelId="{859C0BF7-4993-47EB-8A17-333C22CA11B3}" type="presParOf" srcId="{86721514-9782-4B7A-B91B-3BAFC3565AE4}" destId="{C97EA34D-2B20-4A2E-B89E-F0B07DDC75FD}" srcOrd="1" destOrd="0" presId="urn:microsoft.com/office/officeart/2005/8/layout/vList5"/>
    <dgm:cxn modelId="{4471BD60-685A-47D8-B2DD-85B88FAD5F7B}" type="presParOf" srcId="{4FC264ED-989D-41CF-BE9A-E84DDB6D62FF}" destId="{439E20D0-2A77-446D-B26B-C95BD55D8394}" srcOrd="3" destOrd="0" presId="urn:microsoft.com/office/officeart/2005/8/layout/vList5"/>
    <dgm:cxn modelId="{6BEF1E4B-A5A4-4B32-91E8-07C1078D5381}" type="presParOf" srcId="{4FC264ED-989D-41CF-BE9A-E84DDB6D62FF}" destId="{85F07DEC-C780-4732-9A14-9A0E21350422}" srcOrd="4" destOrd="0" presId="urn:microsoft.com/office/officeart/2005/8/layout/vList5"/>
    <dgm:cxn modelId="{FE78AEE9-BC9D-4D51-AF05-60B7BFCF0681}" type="presParOf" srcId="{85F07DEC-C780-4732-9A14-9A0E21350422}" destId="{71477888-D753-4C40-8CA5-15C36455FF61}" srcOrd="0" destOrd="0" presId="urn:microsoft.com/office/officeart/2005/8/layout/vList5"/>
    <dgm:cxn modelId="{7CE4365B-36BC-4535-A26C-2D9E0480729B}" type="presParOf" srcId="{85F07DEC-C780-4732-9A14-9A0E21350422}" destId="{57A2D72E-A1EE-4B0D-AF37-8903BE0D3BC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13C65-5D2F-C043-920C-ECD2D6F82B0E}"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035BF66-8DF1-EB4B-9BA6-6D70F8A71F3F}">
      <dgm:prSet phldrT="[Text]" custT="1"/>
      <dgm:spPr>
        <a:solidFill>
          <a:schemeClr val="bg1"/>
        </a:solid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cs typeface="+mn-cs"/>
            </a:rPr>
            <a:t>潜伏阶段</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5A5A365C-9857-4C4F-A946-B9404E28A7AD}" type="parTrans" cxnId="{53EACF96-1FC7-4A45-A6F1-68A9D946185A}">
      <dgm:prSet/>
      <dgm:spPr/>
      <dgm:t>
        <a:bodyPr/>
        <a:lstStyle/>
        <a:p>
          <a:endParaRPr lang="en-US" sz="2400" b="0">
            <a:latin typeface="黑体" panose="02010609060101010101" pitchFamily="49" charset="-122"/>
            <a:ea typeface="黑体" panose="02010609060101010101" pitchFamily="49" charset="-122"/>
          </a:endParaRPr>
        </a:p>
      </dgm:t>
    </dgm:pt>
    <dgm:pt modelId="{6937D29C-FD7E-F346-8F03-68FA9FB8AA79}" type="sibTrans" cxnId="{53EACF96-1FC7-4A45-A6F1-68A9D946185A}">
      <dgm:prSet custT="1"/>
      <dgm:spPr>
        <a:solidFill>
          <a:schemeClr val="accent5">
            <a:lumMod val="40000"/>
            <a:lumOff val="60000"/>
          </a:schemeClr>
        </a:solidFill>
      </dgm:spPr>
      <dgm:t>
        <a:bodyPr/>
        <a:lstStyle/>
        <a:p>
          <a:endParaRPr lang="en-US" sz="2400" b="0">
            <a:latin typeface="黑体" panose="02010609060101010101" pitchFamily="49" charset="-122"/>
            <a:ea typeface="黑体" panose="02010609060101010101" pitchFamily="49" charset="-122"/>
          </a:endParaRPr>
        </a:p>
      </dgm:t>
    </dgm:pt>
    <dgm:pt modelId="{24062503-A010-C443-9A7E-FA0F3A86585E}">
      <dgm:prSet phldrT="[Text]" custT="1"/>
      <dgm:spPr>
        <a:solidFill>
          <a:schemeClr val="bg1"/>
        </a:solid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触发阶段</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91A4F307-B7ED-4141-84BF-35D70AE8DBED}" type="parTrans" cxnId="{3C0B6902-4B21-1541-A265-5F23FA92A97C}">
      <dgm:prSet/>
      <dgm:spPr/>
      <dgm:t>
        <a:bodyPr/>
        <a:lstStyle/>
        <a:p>
          <a:endParaRPr lang="en-US" sz="2400" b="0">
            <a:latin typeface="黑体" panose="02010609060101010101" pitchFamily="49" charset="-122"/>
            <a:ea typeface="黑体" panose="02010609060101010101" pitchFamily="49" charset="-122"/>
          </a:endParaRPr>
        </a:p>
      </dgm:t>
    </dgm:pt>
    <dgm:pt modelId="{8DC663BD-CCB7-8947-8768-F656197576EF}" type="sibTrans" cxnId="{3C0B6902-4B21-1541-A265-5F23FA92A97C}">
      <dgm:prSet custT="1"/>
      <dgm:spPr>
        <a:solidFill>
          <a:schemeClr val="accent5">
            <a:lumMod val="40000"/>
            <a:lumOff val="60000"/>
          </a:schemeClr>
        </a:solidFill>
      </dgm:spPr>
      <dgm:t>
        <a:bodyPr/>
        <a:lstStyle/>
        <a:p>
          <a:endParaRPr lang="en-US" sz="2400" b="0">
            <a:latin typeface="黑体" panose="02010609060101010101" pitchFamily="49" charset="-122"/>
            <a:ea typeface="黑体" panose="02010609060101010101" pitchFamily="49" charset="-122"/>
          </a:endParaRPr>
        </a:p>
      </dgm:t>
    </dgm:pt>
    <dgm:pt modelId="{B9D20F49-CE2C-1542-BF6E-80CE502FB600}">
      <dgm:prSet custT="1"/>
      <dgm:spPr>
        <a:solidFill>
          <a:schemeClr val="bg1"/>
        </a:solid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cs typeface="+mn-cs"/>
            </a:rPr>
            <a:t>传播阶段</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545FCEB5-4431-2A47-B4CE-3DA5C2E63EBF}" type="parTrans" cxnId="{3F96B256-9F34-484E-B515-E39E684D07B2}">
      <dgm:prSet/>
      <dgm:spPr/>
      <dgm:t>
        <a:bodyPr/>
        <a:lstStyle/>
        <a:p>
          <a:endParaRPr lang="en-US" sz="2400" b="0">
            <a:latin typeface="黑体" panose="02010609060101010101" pitchFamily="49" charset="-122"/>
            <a:ea typeface="黑体" panose="02010609060101010101" pitchFamily="49" charset="-122"/>
          </a:endParaRPr>
        </a:p>
      </dgm:t>
    </dgm:pt>
    <dgm:pt modelId="{A3F1A055-AEA4-984A-93BA-411AEDF3D974}" type="sibTrans" cxnId="{3F96B256-9F34-484E-B515-E39E684D07B2}">
      <dgm:prSet custT="1"/>
      <dgm:spPr>
        <a:solidFill>
          <a:schemeClr val="accent5">
            <a:lumMod val="40000"/>
            <a:lumOff val="60000"/>
          </a:schemeClr>
        </a:solidFill>
      </dgm:spPr>
      <dgm:t>
        <a:bodyPr/>
        <a:lstStyle/>
        <a:p>
          <a:endParaRPr lang="en-US" sz="2400" b="0">
            <a:latin typeface="黑体" panose="02010609060101010101" pitchFamily="49" charset="-122"/>
            <a:ea typeface="黑体" panose="02010609060101010101" pitchFamily="49" charset="-122"/>
          </a:endParaRPr>
        </a:p>
      </dgm:t>
    </dgm:pt>
    <dgm:pt modelId="{5C8B9CAB-C992-EB4C-A6B0-3B766464D189}">
      <dgm:prSet custT="1"/>
      <dgm:spPr>
        <a:solidFill>
          <a:schemeClr val="bg1"/>
        </a:solidFill>
        <a:ln w="38100" cmpd="thickThin">
          <a:solidFill>
            <a:schemeClr val="accent5">
              <a:lumMod val="75000"/>
            </a:schemeClr>
          </a:solidFill>
        </a:ln>
      </dgm:spPr>
      <dgm:t>
        <a:bodyPr/>
        <a:lstStyle/>
        <a:p>
          <a:pPr rtl="0"/>
          <a:r>
            <a:rPr lang="zh-CN" altLang="en-US" sz="2400" b="0" dirty="0">
              <a:solidFill>
                <a:sysClr val="windowText" lastClr="000000"/>
              </a:solidFill>
              <a:latin typeface="黑体" panose="02010609060101010101" pitchFamily="49" charset="-122"/>
              <a:ea typeface="黑体" panose="02010609060101010101" pitchFamily="49" charset="-122"/>
            </a:rPr>
            <a:t>执行阶段</a:t>
          </a:r>
          <a:endParaRPr lang="en-US" sz="2400" b="0" dirty="0">
            <a:solidFill>
              <a:sysClr val="windowText" lastClr="000000"/>
            </a:solidFill>
            <a:latin typeface="黑体" panose="02010609060101010101" pitchFamily="49" charset="-122"/>
            <a:ea typeface="黑体" panose="02010609060101010101" pitchFamily="49" charset="-122"/>
          </a:endParaRPr>
        </a:p>
      </dgm:t>
    </dgm:pt>
    <dgm:pt modelId="{3ABA7F11-D20A-3944-86D5-F4DC76283198}" type="parTrans" cxnId="{6946BB3B-5D5E-C840-A82F-82BF02352E1C}">
      <dgm:prSet/>
      <dgm:spPr/>
      <dgm:t>
        <a:bodyPr/>
        <a:lstStyle/>
        <a:p>
          <a:endParaRPr lang="en-US" sz="2400" b="0">
            <a:latin typeface="黑体" panose="02010609060101010101" pitchFamily="49" charset="-122"/>
            <a:ea typeface="黑体" panose="02010609060101010101" pitchFamily="49" charset="-122"/>
          </a:endParaRPr>
        </a:p>
      </dgm:t>
    </dgm:pt>
    <dgm:pt modelId="{72D9285E-B19A-3B4B-9C4B-897218B14284}" type="sibTrans" cxnId="{6946BB3B-5D5E-C840-A82F-82BF02352E1C}">
      <dgm:prSet/>
      <dgm:spPr/>
      <dgm:t>
        <a:bodyPr/>
        <a:lstStyle/>
        <a:p>
          <a:endParaRPr lang="en-US" sz="2400" b="0">
            <a:latin typeface="黑体" panose="02010609060101010101" pitchFamily="49" charset="-122"/>
            <a:ea typeface="黑体" panose="02010609060101010101" pitchFamily="49" charset="-122"/>
          </a:endParaRPr>
        </a:p>
      </dgm:t>
    </dgm:pt>
    <dgm:pt modelId="{31391D8B-CB3C-3841-AA7E-2851F1573A82}">
      <dgm:prSet custT="1"/>
      <dgm:spPr>
        <a:solidFill>
          <a:schemeClr val="bg1"/>
        </a:solidFill>
        <a:ln w="38100" cmpd="thickThin">
          <a:solidFill>
            <a:schemeClr val="accent5">
              <a:lumMod val="75000"/>
            </a:schemeClr>
          </a:solidFill>
        </a:ln>
      </dgm:spPr>
      <dgm:t>
        <a:bodyPr/>
        <a:lstStyle/>
        <a:p>
          <a:r>
            <a:rPr lang="zh-CN" altLang="en-US" sz="2000" b="0" dirty="0">
              <a:solidFill>
                <a:sysClr val="windowText" lastClr="000000"/>
              </a:solidFill>
              <a:latin typeface="黑体" panose="02010609060101010101" pitchFamily="49" charset="-122"/>
              <a:ea typeface="黑体" panose="02010609060101010101" pitchFamily="49" charset="-122"/>
            </a:rPr>
            <a:t>病毒是空闲的 </a:t>
          </a:r>
          <a:endParaRPr lang="en-US" sz="2000" b="0" dirty="0">
            <a:solidFill>
              <a:sysClr val="windowText" lastClr="000000"/>
            </a:solidFill>
            <a:latin typeface="黑体" panose="02010609060101010101" pitchFamily="49" charset="-122"/>
            <a:ea typeface="黑体" panose="02010609060101010101" pitchFamily="49" charset="-122"/>
          </a:endParaRPr>
        </a:p>
      </dgm:t>
    </dgm:pt>
    <dgm:pt modelId="{4D91664C-BDAD-C64C-B200-EEC59693D652}" type="parTrans" cxnId="{59584286-E7DF-1D4B-A0BB-1167A9767173}">
      <dgm:prSet/>
      <dgm:spPr/>
      <dgm:t>
        <a:bodyPr/>
        <a:lstStyle/>
        <a:p>
          <a:endParaRPr lang="en-US" sz="2400" b="0">
            <a:latin typeface="黑体" panose="02010609060101010101" pitchFamily="49" charset="-122"/>
            <a:ea typeface="黑体" panose="02010609060101010101" pitchFamily="49" charset="-122"/>
          </a:endParaRPr>
        </a:p>
      </dgm:t>
    </dgm:pt>
    <dgm:pt modelId="{B2AA4679-4CC5-0644-8426-F03E6E79B501}" type="sibTrans" cxnId="{59584286-E7DF-1D4B-A0BB-1167A9767173}">
      <dgm:prSet/>
      <dgm:spPr/>
      <dgm:t>
        <a:bodyPr/>
        <a:lstStyle/>
        <a:p>
          <a:endParaRPr lang="en-US" sz="2400" b="0">
            <a:latin typeface="黑体" panose="02010609060101010101" pitchFamily="49" charset="-122"/>
            <a:ea typeface="黑体" panose="02010609060101010101" pitchFamily="49" charset="-122"/>
          </a:endParaRPr>
        </a:p>
      </dgm:t>
    </dgm:pt>
    <dgm:pt modelId="{200E8F95-B852-674C-ACC9-3CE78077CB2D}">
      <dgm:prSet custT="1"/>
      <dgm:spPr>
        <a:solidFill>
          <a:schemeClr val="bg1"/>
        </a:solidFill>
        <a:ln w="38100" cmpd="thickThin">
          <a:solidFill>
            <a:schemeClr val="accent5">
              <a:lumMod val="75000"/>
            </a:schemeClr>
          </a:solidFill>
        </a:ln>
      </dgm:spPr>
      <dgm:t>
        <a:bodyPr/>
        <a:lstStyle/>
        <a:p>
          <a:r>
            <a:rPr lang="zh-CN" altLang="en-US" sz="2000" b="0" dirty="0">
              <a:solidFill>
                <a:sysClr val="windowText" lastClr="000000"/>
              </a:solidFill>
              <a:latin typeface="黑体" panose="02010609060101010101" pitchFamily="49" charset="-122"/>
              <a:ea typeface="黑体" panose="02010609060101010101" pitchFamily="49" charset="-122"/>
            </a:rPr>
            <a:t>病毒已被激活以执行其预期的功能 </a:t>
          </a:r>
          <a:endParaRPr lang="en-US" sz="2000" b="0" dirty="0">
            <a:solidFill>
              <a:sysClr val="windowText" lastClr="000000"/>
            </a:solidFill>
            <a:latin typeface="黑体" panose="02010609060101010101" pitchFamily="49" charset="-122"/>
            <a:ea typeface="黑体" panose="02010609060101010101" pitchFamily="49" charset="-122"/>
          </a:endParaRPr>
        </a:p>
      </dgm:t>
    </dgm:pt>
    <dgm:pt modelId="{9CF3B919-9ACA-2B4E-B5EA-4B85213064C2}" type="parTrans" cxnId="{83252F17-0C35-2A47-ACF4-319BD944738E}">
      <dgm:prSet/>
      <dgm:spPr/>
      <dgm:t>
        <a:bodyPr/>
        <a:lstStyle/>
        <a:p>
          <a:endParaRPr lang="en-US" sz="2400" b="0">
            <a:latin typeface="黑体" panose="02010609060101010101" pitchFamily="49" charset="-122"/>
            <a:ea typeface="黑体" panose="02010609060101010101" pitchFamily="49" charset="-122"/>
          </a:endParaRPr>
        </a:p>
      </dgm:t>
    </dgm:pt>
    <dgm:pt modelId="{DE927E33-9F3D-3B4B-98E7-0D339BBEF0E2}" type="sibTrans" cxnId="{83252F17-0C35-2A47-ACF4-319BD944738E}">
      <dgm:prSet/>
      <dgm:spPr/>
      <dgm:t>
        <a:bodyPr/>
        <a:lstStyle/>
        <a:p>
          <a:endParaRPr lang="en-US" sz="2400" b="0">
            <a:latin typeface="黑体" panose="02010609060101010101" pitchFamily="49" charset="-122"/>
            <a:ea typeface="黑体" panose="02010609060101010101" pitchFamily="49" charset="-122"/>
          </a:endParaRPr>
        </a:p>
      </dgm:t>
    </dgm:pt>
    <dgm:pt modelId="{80B30D77-CC14-6E41-90E6-1023601A9C95}">
      <dgm:prSet custT="1"/>
      <dgm:spPr>
        <a:solidFill>
          <a:schemeClr val="bg1"/>
        </a:solidFill>
        <a:ln w="38100" cmpd="thickThin">
          <a:solidFill>
            <a:schemeClr val="accent5">
              <a:lumMod val="75000"/>
            </a:schemeClr>
          </a:solidFill>
        </a:ln>
      </dgm:spPr>
      <dgm:t>
        <a:bodyPr/>
        <a:lstStyle/>
        <a:p>
          <a:r>
            <a:rPr lang="zh-CN" altLang="en-US" sz="1600" b="0" dirty="0">
              <a:solidFill>
                <a:sysClr val="windowText" lastClr="000000"/>
              </a:solidFill>
              <a:latin typeface="黑体" panose="02010609060101010101" pitchFamily="49" charset="-122"/>
              <a:ea typeface="黑体" panose="02010609060101010101" pitchFamily="49" charset="-122"/>
            </a:rPr>
            <a:t>病毒将自己的副本放入其他程序中或放入磁盘上的某些系统区域 </a:t>
          </a:r>
          <a:endParaRPr lang="en-US" sz="1600" b="0" dirty="0">
            <a:solidFill>
              <a:sysClr val="windowText" lastClr="000000"/>
            </a:solidFill>
            <a:latin typeface="黑体" panose="02010609060101010101" pitchFamily="49" charset="-122"/>
            <a:ea typeface="黑体" panose="02010609060101010101" pitchFamily="49" charset="-122"/>
          </a:endParaRPr>
        </a:p>
      </dgm:t>
    </dgm:pt>
    <dgm:pt modelId="{50CB8164-3903-5046-9331-0B67F46C9A5A}" type="parTrans" cxnId="{B371E265-3425-9A42-AB2D-7294D595B7F2}">
      <dgm:prSet/>
      <dgm:spPr/>
      <dgm:t>
        <a:bodyPr/>
        <a:lstStyle/>
        <a:p>
          <a:endParaRPr lang="en-US" sz="2400" b="0">
            <a:latin typeface="黑体" panose="02010609060101010101" pitchFamily="49" charset="-122"/>
            <a:ea typeface="黑体" panose="02010609060101010101" pitchFamily="49" charset="-122"/>
          </a:endParaRPr>
        </a:p>
      </dgm:t>
    </dgm:pt>
    <dgm:pt modelId="{1D8776E0-EB16-C544-B34B-C32B9E6D668F}" type="sibTrans" cxnId="{B371E265-3425-9A42-AB2D-7294D595B7F2}">
      <dgm:prSet/>
      <dgm:spPr/>
      <dgm:t>
        <a:bodyPr/>
        <a:lstStyle/>
        <a:p>
          <a:endParaRPr lang="en-US" sz="2400" b="0">
            <a:latin typeface="黑体" panose="02010609060101010101" pitchFamily="49" charset="-122"/>
            <a:ea typeface="黑体" panose="02010609060101010101" pitchFamily="49" charset="-122"/>
          </a:endParaRPr>
        </a:p>
      </dgm:t>
    </dgm:pt>
    <dgm:pt modelId="{1570DBEB-2124-2B47-90C7-2290BC4D56E1}">
      <dgm:prSet custT="1"/>
      <dgm:spPr>
        <a:solidFill>
          <a:schemeClr val="bg1"/>
        </a:solidFill>
        <a:ln w="38100" cmpd="thickThin">
          <a:solidFill>
            <a:schemeClr val="accent5">
              <a:lumMod val="75000"/>
            </a:schemeClr>
          </a:solidFill>
        </a:ln>
      </dgm:spPr>
      <dgm:t>
        <a:bodyPr/>
        <a:lstStyle/>
        <a:p>
          <a:pPr rtl="0"/>
          <a:r>
            <a:rPr lang="zh-CN" altLang="en-US" sz="2000" b="0" dirty="0">
              <a:solidFill>
                <a:sysClr val="windowText" lastClr="000000"/>
              </a:solidFill>
              <a:latin typeface="黑体" panose="02010609060101010101" pitchFamily="49" charset="-122"/>
              <a:ea typeface="黑体" panose="02010609060101010101" pitchFamily="49" charset="-122"/>
            </a:rPr>
            <a:t>执行函数 </a:t>
          </a:r>
          <a:endParaRPr lang="en-US" sz="2000" b="0" dirty="0">
            <a:solidFill>
              <a:sysClr val="windowText" lastClr="000000"/>
            </a:solidFill>
            <a:latin typeface="黑体" panose="02010609060101010101" pitchFamily="49" charset="-122"/>
            <a:ea typeface="黑体" panose="02010609060101010101" pitchFamily="49" charset="-122"/>
          </a:endParaRPr>
        </a:p>
      </dgm:t>
    </dgm:pt>
    <dgm:pt modelId="{C9F0A284-414A-644D-9ABA-CD2E28A0A487}" type="parTrans" cxnId="{75552C8E-BC41-E943-9AA5-1BC879D429FC}">
      <dgm:prSet/>
      <dgm:spPr/>
      <dgm:t>
        <a:bodyPr/>
        <a:lstStyle/>
        <a:p>
          <a:endParaRPr lang="en-US" sz="2400" b="0">
            <a:latin typeface="黑体" panose="02010609060101010101" pitchFamily="49" charset="-122"/>
            <a:ea typeface="黑体" panose="02010609060101010101" pitchFamily="49" charset="-122"/>
          </a:endParaRPr>
        </a:p>
      </dgm:t>
    </dgm:pt>
    <dgm:pt modelId="{EECD4D58-2D0A-7F4F-8C78-42F2CB320786}" type="sibTrans" cxnId="{75552C8E-BC41-E943-9AA5-1BC879D429FC}">
      <dgm:prSet/>
      <dgm:spPr/>
      <dgm:t>
        <a:bodyPr/>
        <a:lstStyle/>
        <a:p>
          <a:endParaRPr lang="en-US" sz="2400" b="0">
            <a:latin typeface="黑体" panose="02010609060101010101" pitchFamily="49" charset="-122"/>
            <a:ea typeface="黑体" panose="02010609060101010101" pitchFamily="49" charset="-122"/>
          </a:endParaRPr>
        </a:p>
      </dgm:t>
    </dgm:pt>
    <dgm:pt modelId="{AD804BC3-6644-4397-8D7F-9D4C55CD9ECC}">
      <dgm:prSet custT="1"/>
      <dgm:spPr/>
      <dgm:t>
        <a:bodyPr/>
        <a:lstStyle/>
        <a:p>
          <a:r>
            <a:rPr lang="zh-CN" altLang="en-US" sz="2000" b="0" dirty="0">
              <a:solidFill>
                <a:sysClr val="windowText" lastClr="000000"/>
              </a:solidFill>
              <a:latin typeface="黑体" panose="02010609060101010101" pitchFamily="49" charset="-122"/>
              <a:ea typeface="黑体" panose="02010609060101010101" pitchFamily="49" charset="-122"/>
            </a:rPr>
            <a:t>最终会被某个事件激活</a:t>
          </a:r>
        </a:p>
      </dgm:t>
    </dgm:pt>
    <dgm:pt modelId="{B219B95A-9CEA-4A68-9EE0-D807ABFCCC2A}" type="parTrans" cxnId="{DFEBD3F4-0F51-494E-A589-6396554312CE}">
      <dgm:prSet/>
      <dgm:spPr/>
      <dgm:t>
        <a:bodyPr/>
        <a:lstStyle/>
        <a:p>
          <a:endParaRPr lang="zh-CN" altLang="en-US" sz="2400" b="0">
            <a:latin typeface="黑体" panose="02010609060101010101" pitchFamily="49" charset="-122"/>
            <a:ea typeface="黑体" panose="02010609060101010101" pitchFamily="49" charset="-122"/>
          </a:endParaRPr>
        </a:p>
      </dgm:t>
    </dgm:pt>
    <dgm:pt modelId="{A5AF9D49-457E-49FC-95F3-93C7C61B5C50}" type="sibTrans" cxnId="{DFEBD3F4-0F51-494E-A589-6396554312CE}">
      <dgm:prSet/>
      <dgm:spPr/>
      <dgm:t>
        <a:bodyPr/>
        <a:lstStyle/>
        <a:p>
          <a:endParaRPr lang="zh-CN" altLang="en-US" sz="2400" b="0">
            <a:latin typeface="黑体" panose="02010609060101010101" pitchFamily="49" charset="-122"/>
            <a:ea typeface="黑体" panose="02010609060101010101" pitchFamily="49" charset="-122"/>
          </a:endParaRPr>
        </a:p>
      </dgm:t>
    </dgm:pt>
    <dgm:pt modelId="{5EBFAF46-0B4D-4BE3-A854-CAE66F23E32C}">
      <dgm:prSet custT="1"/>
      <dgm:spPr/>
      <dgm:t>
        <a:bodyPr/>
        <a:lstStyle/>
        <a:p>
          <a:r>
            <a:rPr lang="zh-CN" altLang="en-US" sz="2000" b="0" dirty="0">
              <a:solidFill>
                <a:sysClr val="windowText" lastClr="000000"/>
              </a:solidFill>
              <a:latin typeface="黑体" panose="02010609060101010101" pitchFamily="49" charset="-122"/>
              <a:ea typeface="黑体" panose="02010609060101010101" pitchFamily="49" charset="-122"/>
            </a:rPr>
            <a:t>并非所有病毒都有这个阶段</a:t>
          </a:r>
        </a:p>
      </dgm:t>
    </dgm:pt>
    <dgm:pt modelId="{F9BC4875-29AE-486C-B4D7-F68B1E4D98C4}" type="parTrans" cxnId="{CDCBDF95-D854-4F9E-8162-A7C5FD9CB2AF}">
      <dgm:prSet/>
      <dgm:spPr/>
      <dgm:t>
        <a:bodyPr/>
        <a:lstStyle/>
        <a:p>
          <a:endParaRPr lang="zh-CN" altLang="en-US" sz="2400" b="0">
            <a:latin typeface="黑体" panose="02010609060101010101" pitchFamily="49" charset="-122"/>
            <a:ea typeface="黑体" panose="02010609060101010101" pitchFamily="49" charset="-122"/>
          </a:endParaRPr>
        </a:p>
      </dgm:t>
    </dgm:pt>
    <dgm:pt modelId="{F913E560-D1D9-49C3-939F-9913938D9EAE}" type="sibTrans" cxnId="{CDCBDF95-D854-4F9E-8162-A7C5FD9CB2AF}">
      <dgm:prSet/>
      <dgm:spPr/>
      <dgm:t>
        <a:bodyPr/>
        <a:lstStyle/>
        <a:p>
          <a:endParaRPr lang="zh-CN" altLang="en-US" sz="2400" b="0">
            <a:latin typeface="黑体" panose="02010609060101010101" pitchFamily="49" charset="-122"/>
            <a:ea typeface="黑体" panose="02010609060101010101" pitchFamily="49" charset="-122"/>
          </a:endParaRPr>
        </a:p>
      </dgm:t>
    </dgm:pt>
    <dgm:pt modelId="{2D6FCED2-4C4A-424B-BCEA-A6D1299AE342}">
      <dgm:prSet custT="1"/>
      <dgm:spPr/>
      <dgm:t>
        <a:bodyPr/>
        <a:lstStyle/>
        <a:p>
          <a:r>
            <a:rPr lang="zh-CN" altLang="en-US" sz="2000" b="0" dirty="0">
              <a:solidFill>
                <a:sysClr val="windowText" lastClr="000000"/>
              </a:solidFill>
              <a:latin typeface="黑体" panose="02010609060101010101" pitchFamily="49" charset="-122"/>
              <a:ea typeface="黑体" panose="02010609060101010101" pitchFamily="49" charset="-122"/>
            </a:rPr>
            <a:t>可以由各种系统事件引起</a:t>
          </a:r>
        </a:p>
      </dgm:t>
    </dgm:pt>
    <dgm:pt modelId="{05969C67-DCAD-45E6-B511-F7AD4030A735}" type="parTrans" cxnId="{747B5886-8CD5-4331-9D6B-554D62D86290}">
      <dgm:prSet/>
      <dgm:spPr/>
      <dgm:t>
        <a:bodyPr/>
        <a:lstStyle/>
        <a:p>
          <a:endParaRPr lang="zh-CN" altLang="en-US" sz="2400" b="0">
            <a:latin typeface="黑体" panose="02010609060101010101" pitchFamily="49" charset="-122"/>
            <a:ea typeface="黑体" panose="02010609060101010101" pitchFamily="49" charset="-122"/>
          </a:endParaRPr>
        </a:p>
      </dgm:t>
    </dgm:pt>
    <dgm:pt modelId="{AA2E46BD-1220-418E-B09B-8BC33B7EEFB0}" type="sibTrans" cxnId="{747B5886-8CD5-4331-9D6B-554D62D86290}">
      <dgm:prSet/>
      <dgm:spPr/>
      <dgm:t>
        <a:bodyPr/>
        <a:lstStyle/>
        <a:p>
          <a:endParaRPr lang="zh-CN" altLang="en-US" sz="2400" b="0">
            <a:latin typeface="黑体" panose="02010609060101010101" pitchFamily="49" charset="-122"/>
            <a:ea typeface="黑体" panose="02010609060101010101" pitchFamily="49" charset="-122"/>
          </a:endParaRPr>
        </a:p>
      </dgm:t>
    </dgm:pt>
    <dgm:pt modelId="{694E509B-298D-469E-8DDA-BA56EB940A47}">
      <dgm:prSet custT="1"/>
      <dgm:spPr/>
      <dgm:t>
        <a:bodyPr/>
        <a:lstStyle/>
        <a:p>
          <a:pPr rtl="0"/>
          <a:r>
            <a:rPr lang="zh-CN" altLang="en-US" sz="2000" b="0" dirty="0">
              <a:solidFill>
                <a:sysClr val="windowText" lastClr="000000"/>
              </a:solidFill>
              <a:latin typeface="黑体" panose="02010609060101010101" pitchFamily="49" charset="-122"/>
              <a:ea typeface="黑体" panose="02010609060101010101" pitchFamily="49" charset="-122"/>
            </a:rPr>
            <a:t>可能是无害或有害的</a:t>
          </a:r>
        </a:p>
      </dgm:t>
    </dgm:pt>
    <dgm:pt modelId="{4BB65210-9C72-47C3-B2FE-5E123515D51D}" type="parTrans" cxnId="{1C584B2D-323F-4BE1-A92E-5C501BBE6CE6}">
      <dgm:prSet/>
      <dgm:spPr/>
      <dgm:t>
        <a:bodyPr/>
        <a:lstStyle/>
        <a:p>
          <a:endParaRPr lang="zh-CN" altLang="en-US" sz="2400" b="0">
            <a:latin typeface="黑体" panose="02010609060101010101" pitchFamily="49" charset="-122"/>
            <a:ea typeface="黑体" panose="02010609060101010101" pitchFamily="49" charset="-122"/>
          </a:endParaRPr>
        </a:p>
      </dgm:t>
    </dgm:pt>
    <dgm:pt modelId="{CC1D9C7C-C077-4189-A6E8-19A76EF7320A}" type="sibTrans" cxnId="{1C584B2D-323F-4BE1-A92E-5C501BBE6CE6}">
      <dgm:prSet/>
      <dgm:spPr/>
      <dgm:t>
        <a:bodyPr/>
        <a:lstStyle/>
        <a:p>
          <a:endParaRPr lang="zh-CN" altLang="en-US" sz="2400" b="0">
            <a:latin typeface="黑体" panose="02010609060101010101" pitchFamily="49" charset="-122"/>
            <a:ea typeface="黑体" panose="02010609060101010101" pitchFamily="49" charset="-122"/>
          </a:endParaRPr>
        </a:p>
      </dgm:t>
    </dgm:pt>
    <dgm:pt modelId="{327F18FC-F3EF-43A6-9158-B9A3602CB775}">
      <dgm:prSet custT="1"/>
      <dgm:spPr/>
      <dgm:t>
        <a:bodyPr/>
        <a:lstStyle/>
        <a:p>
          <a:r>
            <a:rPr lang="zh-CN" altLang="en-US" sz="1600" b="0" dirty="0">
              <a:solidFill>
                <a:sysClr val="windowText" lastClr="000000"/>
              </a:solidFill>
              <a:latin typeface="黑体" panose="02010609060101010101" pitchFamily="49" charset="-122"/>
              <a:ea typeface="黑体" panose="02010609060101010101" pitchFamily="49" charset="-122"/>
            </a:rPr>
            <a:t>可能与传播版本不相同 </a:t>
          </a:r>
        </a:p>
      </dgm:t>
    </dgm:pt>
    <dgm:pt modelId="{090C418B-9AE9-49CE-A3A8-7BBB150EE40C}" type="parTrans" cxnId="{1673030E-03DC-4434-A2F9-AE4DA4526BFA}">
      <dgm:prSet/>
      <dgm:spPr/>
      <dgm:t>
        <a:bodyPr/>
        <a:lstStyle/>
        <a:p>
          <a:endParaRPr lang="zh-CN" altLang="en-US" sz="2400" b="0">
            <a:latin typeface="黑体" panose="02010609060101010101" pitchFamily="49" charset="-122"/>
            <a:ea typeface="黑体" panose="02010609060101010101" pitchFamily="49" charset="-122"/>
          </a:endParaRPr>
        </a:p>
      </dgm:t>
    </dgm:pt>
    <dgm:pt modelId="{92345E2C-7326-41FC-982A-785A7AA98C72}" type="sibTrans" cxnId="{1673030E-03DC-4434-A2F9-AE4DA4526BFA}">
      <dgm:prSet/>
      <dgm:spPr/>
      <dgm:t>
        <a:bodyPr/>
        <a:lstStyle/>
        <a:p>
          <a:endParaRPr lang="zh-CN" altLang="en-US" sz="2400" b="0">
            <a:latin typeface="黑体" panose="02010609060101010101" pitchFamily="49" charset="-122"/>
            <a:ea typeface="黑体" panose="02010609060101010101" pitchFamily="49" charset="-122"/>
          </a:endParaRPr>
        </a:p>
      </dgm:t>
    </dgm:pt>
    <dgm:pt modelId="{FBF239F0-E6F4-4946-87E8-6FD8E184B4E5}">
      <dgm:prSet custT="1"/>
      <dgm:spPr/>
      <dgm:t>
        <a:bodyPr/>
        <a:lstStyle/>
        <a:p>
          <a:r>
            <a:rPr lang="zh-CN" altLang="en-US" sz="1600" b="0" dirty="0">
              <a:solidFill>
                <a:sysClr val="windowText" lastClr="000000"/>
              </a:solidFill>
              <a:latin typeface="黑体" panose="02010609060101010101" pitchFamily="49" charset="-122"/>
              <a:ea typeface="黑体" panose="02010609060101010101" pitchFamily="49" charset="-122"/>
            </a:rPr>
            <a:t>每个被感染的程序现在将包含一个病毒的克隆体，它自己将进入传播阶段</a:t>
          </a:r>
        </a:p>
      </dgm:t>
    </dgm:pt>
    <dgm:pt modelId="{737D7D4D-DA09-45AC-B8B7-A115009304D9}" type="parTrans" cxnId="{A6C21A3F-0849-426A-B3A8-FD2EEC7A2B65}">
      <dgm:prSet/>
      <dgm:spPr/>
      <dgm:t>
        <a:bodyPr/>
        <a:lstStyle/>
        <a:p>
          <a:endParaRPr lang="zh-CN" altLang="en-US" sz="2400" b="0">
            <a:latin typeface="黑体" panose="02010609060101010101" pitchFamily="49" charset="-122"/>
            <a:ea typeface="黑体" panose="02010609060101010101" pitchFamily="49" charset="-122"/>
          </a:endParaRPr>
        </a:p>
      </dgm:t>
    </dgm:pt>
    <dgm:pt modelId="{65777620-344B-48E2-B663-DC02F9424AEE}" type="sibTrans" cxnId="{A6C21A3F-0849-426A-B3A8-FD2EEC7A2B65}">
      <dgm:prSet/>
      <dgm:spPr/>
      <dgm:t>
        <a:bodyPr/>
        <a:lstStyle/>
        <a:p>
          <a:endParaRPr lang="zh-CN" altLang="en-US" sz="2400" b="0">
            <a:latin typeface="黑体" panose="02010609060101010101" pitchFamily="49" charset="-122"/>
            <a:ea typeface="黑体" panose="02010609060101010101" pitchFamily="49" charset="-122"/>
          </a:endParaRPr>
        </a:p>
      </dgm:t>
    </dgm:pt>
    <dgm:pt modelId="{87A4E1E2-BF14-4888-952A-0466C553CEFA}" type="pres">
      <dgm:prSet presAssocID="{0B713C65-5D2F-C043-920C-ECD2D6F82B0E}" presName="diagram" presStyleCnt="0">
        <dgm:presLayoutVars>
          <dgm:dir/>
          <dgm:resizeHandles val="exact"/>
        </dgm:presLayoutVars>
      </dgm:prSet>
      <dgm:spPr/>
    </dgm:pt>
    <dgm:pt modelId="{3BDBDA1A-E5A8-4857-8C88-77CE7B02B2DD}" type="pres">
      <dgm:prSet presAssocID="{3035BF66-8DF1-EB4B-9BA6-6D70F8A71F3F}" presName="node" presStyleLbl="node1" presStyleIdx="0" presStyleCnt="4" custScaleX="178247" custScaleY="131764" custLinFactNeighborX="733" custLinFactNeighborY="18827">
        <dgm:presLayoutVars>
          <dgm:bulletEnabled val="1"/>
        </dgm:presLayoutVars>
      </dgm:prSet>
      <dgm:spPr/>
    </dgm:pt>
    <dgm:pt modelId="{B5CB6A4B-1769-40D7-A724-0BC5B2ECEDD2}" type="pres">
      <dgm:prSet presAssocID="{6937D29C-FD7E-F346-8F03-68FA9FB8AA79}" presName="sibTrans" presStyleLbl="sibTrans2D1" presStyleIdx="0" presStyleCnt="3"/>
      <dgm:spPr/>
    </dgm:pt>
    <dgm:pt modelId="{EB703D53-8DA4-4D31-AB0C-692EC8F3BB1F}" type="pres">
      <dgm:prSet presAssocID="{6937D29C-FD7E-F346-8F03-68FA9FB8AA79}" presName="connectorText" presStyleLbl="sibTrans2D1" presStyleIdx="0" presStyleCnt="3"/>
      <dgm:spPr/>
    </dgm:pt>
    <dgm:pt modelId="{19FCE190-F5E2-4220-A74E-043FBFE3841A}" type="pres">
      <dgm:prSet presAssocID="{24062503-A010-C443-9A7E-FA0F3A86585E}" presName="node" presStyleLbl="node1" presStyleIdx="1" presStyleCnt="4" custScaleX="178247" custScaleY="131764" custLinFactNeighborX="733" custLinFactNeighborY="18827">
        <dgm:presLayoutVars>
          <dgm:bulletEnabled val="1"/>
        </dgm:presLayoutVars>
      </dgm:prSet>
      <dgm:spPr/>
    </dgm:pt>
    <dgm:pt modelId="{763D97B5-88C2-489F-BBBD-63C80CEFAD3B}" type="pres">
      <dgm:prSet presAssocID="{8DC663BD-CCB7-8947-8768-F656197576EF}" presName="sibTrans" presStyleLbl="sibTrans2D1" presStyleIdx="1" presStyleCnt="3"/>
      <dgm:spPr/>
    </dgm:pt>
    <dgm:pt modelId="{2347B28B-8E99-4F3A-883B-809B559BD6EC}" type="pres">
      <dgm:prSet presAssocID="{8DC663BD-CCB7-8947-8768-F656197576EF}" presName="connectorText" presStyleLbl="sibTrans2D1" presStyleIdx="1" presStyleCnt="3"/>
      <dgm:spPr/>
    </dgm:pt>
    <dgm:pt modelId="{C5EE31E7-96EC-4D45-9081-E0B54AC67E30}" type="pres">
      <dgm:prSet presAssocID="{B9D20F49-CE2C-1542-BF6E-80CE502FB600}" presName="node" presStyleLbl="node1" presStyleIdx="2" presStyleCnt="4" custScaleX="178247" custScaleY="131764">
        <dgm:presLayoutVars>
          <dgm:bulletEnabled val="1"/>
        </dgm:presLayoutVars>
      </dgm:prSet>
      <dgm:spPr/>
    </dgm:pt>
    <dgm:pt modelId="{2D926CC1-1C07-4145-9735-A5715A6BC8E7}" type="pres">
      <dgm:prSet presAssocID="{A3F1A055-AEA4-984A-93BA-411AEDF3D974}" presName="sibTrans" presStyleLbl="sibTrans2D1" presStyleIdx="2" presStyleCnt="3"/>
      <dgm:spPr/>
    </dgm:pt>
    <dgm:pt modelId="{5531EFC7-45FE-4563-AB40-AEF767A38100}" type="pres">
      <dgm:prSet presAssocID="{A3F1A055-AEA4-984A-93BA-411AEDF3D974}" presName="connectorText" presStyleLbl="sibTrans2D1" presStyleIdx="2" presStyleCnt="3"/>
      <dgm:spPr/>
    </dgm:pt>
    <dgm:pt modelId="{CF1D4768-13ED-4B72-90D0-71289C7F46FF}" type="pres">
      <dgm:prSet presAssocID="{5C8B9CAB-C992-EB4C-A6B0-3B766464D189}" presName="node" presStyleLbl="node1" presStyleIdx="3" presStyleCnt="4" custScaleX="178247" custScaleY="131764">
        <dgm:presLayoutVars>
          <dgm:bulletEnabled val="1"/>
        </dgm:presLayoutVars>
      </dgm:prSet>
      <dgm:spPr/>
    </dgm:pt>
  </dgm:ptLst>
  <dgm:cxnLst>
    <dgm:cxn modelId="{3C0B6902-4B21-1541-A265-5F23FA92A97C}" srcId="{0B713C65-5D2F-C043-920C-ECD2D6F82B0E}" destId="{24062503-A010-C443-9A7E-FA0F3A86585E}" srcOrd="1" destOrd="0" parTransId="{91A4F307-B7ED-4141-84BF-35D70AE8DBED}" sibTransId="{8DC663BD-CCB7-8947-8768-F656197576EF}"/>
    <dgm:cxn modelId="{1673030E-03DC-4434-A2F9-AE4DA4526BFA}" srcId="{B9D20F49-CE2C-1542-BF6E-80CE502FB600}" destId="{327F18FC-F3EF-43A6-9158-B9A3602CB775}" srcOrd="1" destOrd="0" parTransId="{090C418B-9AE9-49CE-A3A8-7BBB150EE40C}" sibTransId="{92345E2C-7326-41FC-982A-785A7AA98C72}"/>
    <dgm:cxn modelId="{9691CB16-8E38-4BEA-985C-F3D2F4BB27C3}" type="presOf" srcId="{2D6FCED2-4C4A-424B-BCEA-A6D1299AE342}" destId="{19FCE190-F5E2-4220-A74E-043FBFE3841A}" srcOrd="0" destOrd="2" presId="urn:microsoft.com/office/officeart/2005/8/layout/process5"/>
    <dgm:cxn modelId="{83252F17-0C35-2A47-ACF4-319BD944738E}" srcId="{24062503-A010-C443-9A7E-FA0F3A86585E}" destId="{200E8F95-B852-674C-ACC9-3CE78077CB2D}" srcOrd="0" destOrd="0" parTransId="{9CF3B919-9ACA-2B4E-B5EA-4B85213064C2}" sibTransId="{DE927E33-9F3D-3B4B-98E7-0D339BBEF0E2}"/>
    <dgm:cxn modelId="{9A8A4822-1A55-48D7-B169-50BD465E20B9}" type="presOf" srcId="{200E8F95-B852-674C-ACC9-3CE78077CB2D}" destId="{19FCE190-F5E2-4220-A74E-043FBFE3841A}" srcOrd="0" destOrd="1" presId="urn:microsoft.com/office/officeart/2005/8/layout/process5"/>
    <dgm:cxn modelId="{7D362524-E20C-44E7-B400-B0E6D2A79F68}" type="presOf" srcId="{6937D29C-FD7E-F346-8F03-68FA9FB8AA79}" destId="{B5CB6A4B-1769-40D7-A724-0BC5B2ECEDD2}" srcOrd="0" destOrd="0" presId="urn:microsoft.com/office/officeart/2005/8/layout/process5"/>
    <dgm:cxn modelId="{1C584B2D-323F-4BE1-A92E-5C501BBE6CE6}" srcId="{5C8B9CAB-C992-EB4C-A6B0-3B766464D189}" destId="{694E509B-298D-469E-8DDA-BA56EB940A47}" srcOrd="1" destOrd="0" parTransId="{4BB65210-9C72-47C3-B2FE-5E123515D51D}" sibTransId="{CC1D9C7C-C077-4189-A6E8-19A76EF7320A}"/>
    <dgm:cxn modelId="{6946BB3B-5D5E-C840-A82F-82BF02352E1C}" srcId="{0B713C65-5D2F-C043-920C-ECD2D6F82B0E}" destId="{5C8B9CAB-C992-EB4C-A6B0-3B766464D189}" srcOrd="3" destOrd="0" parTransId="{3ABA7F11-D20A-3944-86D5-F4DC76283198}" sibTransId="{72D9285E-B19A-3B4B-9C4B-897218B14284}"/>
    <dgm:cxn modelId="{A6C21A3F-0849-426A-B3A8-FD2EEC7A2B65}" srcId="{B9D20F49-CE2C-1542-BF6E-80CE502FB600}" destId="{FBF239F0-E6F4-4946-87E8-6FD8E184B4E5}" srcOrd="2" destOrd="0" parTransId="{737D7D4D-DA09-45AC-B8B7-A115009304D9}" sibTransId="{65777620-344B-48E2-B663-DC02F9424AEE}"/>
    <dgm:cxn modelId="{8C48B740-B532-4625-94A9-AAAA9B7A4ACF}" type="presOf" srcId="{31391D8B-CB3C-3841-AA7E-2851F1573A82}" destId="{3BDBDA1A-E5A8-4857-8C88-77CE7B02B2DD}" srcOrd="0" destOrd="1" presId="urn:microsoft.com/office/officeart/2005/8/layout/process5"/>
    <dgm:cxn modelId="{C6750841-257B-4A8D-80B2-C1BEFD5E75E9}" type="presOf" srcId="{24062503-A010-C443-9A7E-FA0F3A86585E}" destId="{19FCE190-F5E2-4220-A74E-043FBFE3841A}" srcOrd="0" destOrd="0" presId="urn:microsoft.com/office/officeart/2005/8/layout/process5"/>
    <dgm:cxn modelId="{B371E265-3425-9A42-AB2D-7294D595B7F2}" srcId="{B9D20F49-CE2C-1542-BF6E-80CE502FB600}" destId="{80B30D77-CC14-6E41-90E6-1023601A9C95}" srcOrd="0" destOrd="0" parTransId="{50CB8164-3903-5046-9331-0B67F46C9A5A}" sibTransId="{1D8776E0-EB16-C544-B34B-C32B9E6D668F}"/>
    <dgm:cxn modelId="{130D8D66-1F39-4A3D-A54F-86032A311EDB}" type="presOf" srcId="{B9D20F49-CE2C-1542-BF6E-80CE502FB600}" destId="{C5EE31E7-96EC-4D45-9081-E0B54AC67E30}" srcOrd="0" destOrd="0" presId="urn:microsoft.com/office/officeart/2005/8/layout/process5"/>
    <dgm:cxn modelId="{A764D646-2AEA-4EB9-B557-69E59770142D}" type="presOf" srcId="{5C8B9CAB-C992-EB4C-A6B0-3B766464D189}" destId="{CF1D4768-13ED-4B72-90D0-71289C7F46FF}" srcOrd="0" destOrd="0" presId="urn:microsoft.com/office/officeart/2005/8/layout/process5"/>
    <dgm:cxn modelId="{58F5BA67-C329-4B48-A13E-F15A65D0A04C}" type="presOf" srcId="{3035BF66-8DF1-EB4B-9BA6-6D70F8A71F3F}" destId="{3BDBDA1A-E5A8-4857-8C88-77CE7B02B2DD}" srcOrd="0" destOrd="0" presId="urn:microsoft.com/office/officeart/2005/8/layout/process5"/>
    <dgm:cxn modelId="{3F96B256-9F34-484E-B515-E39E684D07B2}" srcId="{0B713C65-5D2F-C043-920C-ECD2D6F82B0E}" destId="{B9D20F49-CE2C-1542-BF6E-80CE502FB600}" srcOrd="2" destOrd="0" parTransId="{545FCEB5-4431-2A47-B4CE-3DA5C2E63EBF}" sibTransId="{A3F1A055-AEA4-984A-93BA-411AEDF3D974}"/>
    <dgm:cxn modelId="{B07A645A-EC4E-468C-81DC-C5FEEA894160}" type="presOf" srcId="{80B30D77-CC14-6E41-90E6-1023601A9C95}" destId="{C5EE31E7-96EC-4D45-9081-E0B54AC67E30}" srcOrd="0" destOrd="1" presId="urn:microsoft.com/office/officeart/2005/8/layout/process5"/>
    <dgm:cxn modelId="{59584286-E7DF-1D4B-A0BB-1167A9767173}" srcId="{3035BF66-8DF1-EB4B-9BA6-6D70F8A71F3F}" destId="{31391D8B-CB3C-3841-AA7E-2851F1573A82}" srcOrd="0" destOrd="0" parTransId="{4D91664C-BDAD-C64C-B200-EEC59693D652}" sibTransId="{B2AA4679-4CC5-0644-8426-F03E6E79B501}"/>
    <dgm:cxn modelId="{747B5886-8CD5-4331-9D6B-554D62D86290}" srcId="{24062503-A010-C443-9A7E-FA0F3A86585E}" destId="{2D6FCED2-4C4A-424B-BCEA-A6D1299AE342}" srcOrd="1" destOrd="0" parTransId="{05969C67-DCAD-45E6-B511-F7AD4030A735}" sibTransId="{AA2E46BD-1220-418E-B09B-8BC33B7EEFB0}"/>
    <dgm:cxn modelId="{75552C8E-BC41-E943-9AA5-1BC879D429FC}" srcId="{5C8B9CAB-C992-EB4C-A6B0-3B766464D189}" destId="{1570DBEB-2124-2B47-90C7-2290BC4D56E1}" srcOrd="0" destOrd="0" parTransId="{C9F0A284-414A-644D-9ABA-CD2E28A0A487}" sibTransId="{EECD4D58-2D0A-7F4F-8C78-42F2CB320786}"/>
    <dgm:cxn modelId="{1C63D293-FBD5-4CF2-85B9-0356083DD164}" type="presOf" srcId="{0B713C65-5D2F-C043-920C-ECD2D6F82B0E}" destId="{87A4E1E2-BF14-4888-952A-0466C553CEFA}" srcOrd="0" destOrd="0" presId="urn:microsoft.com/office/officeart/2005/8/layout/process5"/>
    <dgm:cxn modelId="{5DC78294-6565-4682-99B1-7F17CB6CE8CD}" type="presOf" srcId="{6937D29C-FD7E-F346-8F03-68FA9FB8AA79}" destId="{EB703D53-8DA4-4D31-AB0C-692EC8F3BB1F}" srcOrd="1" destOrd="0" presId="urn:microsoft.com/office/officeart/2005/8/layout/process5"/>
    <dgm:cxn modelId="{CDCBDF95-D854-4F9E-8162-A7C5FD9CB2AF}" srcId="{3035BF66-8DF1-EB4B-9BA6-6D70F8A71F3F}" destId="{5EBFAF46-0B4D-4BE3-A854-CAE66F23E32C}" srcOrd="2" destOrd="0" parTransId="{F9BC4875-29AE-486C-B4D7-F68B1E4D98C4}" sibTransId="{F913E560-D1D9-49C3-939F-9913938D9EAE}"/>
    <dgm:cxn modelId="{53EACF96-1FC7-4A45-A6F1-68A9D946185A}" srcId="{0B713C65-5D2F-C043-920C-ECD2D6F82B0E}" destId="{3035BF66-8DF1-EB4B-9BA6-6D70F8A71F3F}" srcOrd="0" destOrd="0" parTransId="{5A5A365C-9857-4C4F-A946-B9404E28A7AD}" sibTransId="{6937D29C-FD7E-F346-8F03-68FA9FB8AA79}"/>
    <dgm:cxn modelId="{D987DBB3-613D-4595-9734-46B4A8C00458}" type="presOf" srcId="{327F18FC-F3EF-43A6-9158-B9A3602CB775}" destId="{C5EE31E7-96EC-4D45-9081-E0B54AC67E30}" srcOrd="0" destOrd="2" presId="urn:microsoft.com/office/officeart/2005/8/layout/process5"/>
    <dgm:cxn modelId="{98AED9B6-ACAA-42D3-9DBB-258957E95F3A}" type="presOf" srcId="{1570DBEB-2124-2B47-90C7-2290BC4D56E1}" destId="{CF1D4768-13ED-4B72-90D0-71289C7F46FF}" srcOrd="0" destOrd="1" presId="urn:microsoft.com/office/officeart/2005/8/layout/process5"/>
    <dgm:cxn modelId="{33AAA6C5-261A-4EB2-AE21-A322C488DF87}" type="presOf" srcId="{A3F1A055-AEA4-984A-93BA-411AEDF3D974}" destId="{2D926CC1-1C07-4145-9735-A5715A6BC8E7}" srcOrd="0" destOrd="0" presId="urn:microsoft.com/office/officeart/2005/8/layout/process5"/>
    <dgm:cxn modelId="{C8C761C8-AFDB-4CE0-8309-DF2E6AAD9AF7}" type="presOf" srcId="{8DC663BD-CCB7-8947-8768-F656197576EF}" destId="{2347B28B-8E99-4F3A-883B-809B559BD6EC}" srcOrd="1" destOrd="0" presId="urn:microsoft.com/office/officeart/2005/8/layout/process5"/>
    <dgm:cxn modelId="{4103A9CE-B5FB-417A-AFB1-DC936B82F33B}" type="presOf" srcId="{5EBFAF46-0B4D-4BE3-A854-CAE66F23E32C}" destId="{3BDBDA1A-E5A8-4857-8C88-77CE7B02B2DD}" srcOrd="0" destOrd="3" presId="urn:microsoft.com/office/officeart/2005/8/layout/process5"/>
    <dgm:cxn modelId="{17FEE3D0-7B80-4E2F-9F8C-51B3B18D344B}" type="presOf" srcId="{FBF239F0-E6F4-4946-87E8-6FD8E184B4E5}" destId="{C5EE31E7-96EC-4D45-9081-E0B54AC67E30}" srcOrd="0" destOrd="3" presId="urn:microsoft.com/office/officeart/2005/8/layout/process5"/>
    <dgm:cxn modelId="{92B2B9E1-0DF2-40CB-8197-FA75F6F9475C}" type="presOf" srcId="{A3F1A055-AEA4-984A-93BA-411AEDF3D974}" destId="{5531EFC7-45FE-4563-AB40-AEF767A38100}" srcOrd="1" destOrd="0" presId="urn:microsoft.com/office/officeart/2005/8/layout/process5"/>
    <dgm:cxn modelId="{629A3DE3-1668-4004-A89D-4018414BC5B2}" type="presOf" srcId="{8DC663BD-CCB7-8947-8768-F656197576EF}" destId="{763D97B5-88C2-489F-BBBD-63C80CEFAD3B}" srcOrd="0" destOrd="0" presId="urn:microsoft.com/office/officeart/2005/8/layout/process5"/>
    <dgm:cxn modelId="{116E56E6-FDBC-4C1C-9702-B76AF63DEEB2}" type="presOf" srcId="{AD804BC3-6644-4397-8D7F-9D4C55CD9ECC}" destId="{3BDBDA1A-E5A8-4857-8C88-77CE7B02B2DD}" srcOrd="0" destOrd="2" presId="urn:microsoft.com/office/officeart/2005/8/layout/process5"/>
    <dgm:cxn modelId="{93BA08E8-57C0-4CD2-8E2D-E89D188D5BD2}" type="presOf" srcId="{694E509B-298D-469E-8DDA-BA56EB940A47}" destId="{CF1D4768-13ED-4B72-90D0-71289C7F46FF}" srcOrd="0" destOrd="2" presId="urn:microsoft.com/office/officeart/2005/8/layout/process5"/>
    <dgm:cxn modelId="{DFEBD3F4-0F51-494E-A589-6396554312CE}" srcId="{3035BF66-8DF1-EB4B-9BA6-6D70F8A71F3F}" destId="{AD804BC3-6644-4397-8D7F-9D4C55CD9ECC}" srcOrd="1" destOrd="0" parTransId="{B219B95A-9CEA-4A68-9EE0-D807ABFCCC2A}" sibTransId="{A5AF9D49-457E-49FC-95F3-93C7C61B5C50}"/>
    <dgm:cxn modelId="{1B332E33-2EDD-4825-80B5-97886DB83F26}" type="presParOf" srcId="{87A4E1E2-BF14-4888-952A-0466C553CEFA}" destId="{3BDBDA1A-E5A8-4857-8C88-77CE7B02B2DD}" srcOrd="0" destOrd="0" presId="urn:microsoft.com/office/officeart/2005/8/layout/process5"/>
    <dgm:cxn modelId="{69F3E6A0-35E8-4952-BF5B-535FAD5FE0E0}" type="presParOf" srcId="{87A4E1E2-BF14-4888-952A-0466C553CEFA}" destId="{B5CB6A4B-1769-40D7-A724-0BC5B2ECEDD2}" srcOrd="1" destOrd="0" presId="urn:microsoft.com/office/officeart/2005/8/layout/process5"/>
    <dgm:cxn modelId="{6A9737A0-416D-4339-BC8B-530C7F3FDC51}" type="presParOf" srcId="{B5CB6A4B-1769-40D7-A724-0BC5B2ECEDD2}" destId="{EB703D53-8DA4-4D31-AB0C-692EC8F3BB1F}" srcOrd="0" destOrd="0" presId="urn:microsoft.com/office/officeart/2005/8/layout/process5"/>
    <dgm:cxn modelId="{E8B28467-50CB-4A8D-BE46-5A6355537D29}" type="presParOf" srcId="{87A4E1E2-BF14-4888-952A-0466C553CEFA}" destId="{19FCE190-F5E2-4220-A74E-043FBFE3841A}" srcOrd="2" destOrd="0" presId="urn:microsoft.com/office/officeart/2005/8/layout/process5"/>
    <dgm:cxn modelId="{CAFF4555-C087-4DC9-AA79-CFAD68FE32B7}" type="presParOf" srcId="{87A4E1E2-BF14-4888-952A-0466C553CEFA}" destId="{763D97B5-88C2-489F-BBBD-63C80CEFAD3B}" srcOrd="3" destOrd="0" presId="urn:microsoft.com/office/officeart/2005/8/layout/process5"/>
    <dgm:cxn modelId="{8FCDB4C2-78AB-4033-9902-F5241AC8E41B}" type="presParOf" srcId="{763D97B5-88C2-489F-BBBD-63C80CEFAD3B}" destId="{2347B28B-8E99-4F3A-883B-809B559BD6EC}" srcOrd="0" destOrd="0" presId="urn:microsoft.com/office/officeart/2005/8/layout/process5"/>
    <dgm:cxn modelId="{159CEF58-CC46-4C49-B738-FED212DC1130}" type="presParOf" srcId="{87A4E1E2-BF14-4888-952A-0466C553CEFA}" destId="{C5EE31E7-96EC-4D45-9081-E0B54AC67E30}" srcOrd="4" destOrd="0" presId="urn:microsoft.com/office/officeart/2005/8/layout/process5"/>
    <dgm:cxn modelId="{24DFD25B-594A-4E07-8468-26BD22D2034C}" type="presParOf" srcId="{87A4E1E2-BF14-4888-952A-0466C553CEFA}" destId="{2D926CC1-1C07-4145-9735-A5715A6BC8E7}" srcOrd="5" destOrd="0" presId="urn:microsoft.com/office/officeart/2005/8/layout/process5"/>
    <dgm:cxn modelId="{A4B03553-AA30-4D1D-935B-DFBD0C0EF902}" type="presParOf" srcId="{2D926CC1-1C07-4145-9735-A5715A6BC8E7}" destId="{5531EFC7-45FE-4563-AB40-AEF767A38100}" srcOrd="0" destOrd="0" presId="urn:microsoft.com/office/officeart/2005/8/layout/process5"/>
    <dgm:cxn modelId="{21BA0E1E-4627-40AA-88DC-11C6176024F6}" type="presParOf" srcId="{87A4E1E2-BF14-4888-952A-0466C553CEFA}" destId="{CF1D4768-13ED-4B72-90D0-71289C7F46FF}" srcOrd="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感染引导扇区病毒</a:t>
          </a:r>
          <a:endParaRPr lang="en-US" altLang="zh-CN"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l" rtl="0"/>
          <a:r>
            <a:rPr lang="zh-CN"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感染主引导记录或引导记录，并在从包含病毒的磁盘引导系统时传播</a:t>
          </a:r>
          <a:endParaRPr 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黑体" panose="02010609060101010101" pitchFamily="49" charset="-122"/>
              <a:ea typeface="黑体" panose="02010609060101010101" pitchFamily="49" charset="-122"/>
            </a:rPr>
            <a:t>感染可执行文件病毒</a:t>
          </a:r>
          <a:endParaRPr lang="en-US" altLang="zh-CN" sz="2400" b="0" dirty="0">
            <a:solidFill>
              <a:sysClr val="windowText" lastClr="000000"/>
            </a:solidFill>
            <a:effectLst/>
            <a:latin typeface="黑体" panose="02010609060101010101" pitchFamily="49" charset="-122"/>
            <a:ea typeface="黑体" panose="02010609060101010101" pitchFamily="49" charset="-122"/>
          </a:endParaRPr>
        </a:p>
        <a:p>
          <a:pPr algn="l" rtl="0"/>
          <a:r>
            <a:rPr lang="zh-CN"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感染操作系统或</a:t>
          </a:r>
          <a:r>
            <a:rPr lang="en-US"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shell</a:t>
          </a:r>
          <a:r>
            <a:rPr lang="zh-CN"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认为可执行的文件</a:t>
          </a:r>
          <a:endParaRPr 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5B7EA543-DD9D-F64A-95C8-1FA56CC39934}" type="par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黑体" panose="02010609060101010101" pitchFamily="49" charset="-122"/>
              <a:ea typeface="黑体" panose="02010609060101010101" pitchFamily="49" charset="-122"/>
            </a:rPr>
            <a:t>宏病毒</a:t>
          </a:r>
          <a:endParaRPr lang="en-US" altLang="zh-CN" sz="2400" b="0" dirty="0">
            <a:solidFill>
              <a:sysClr val="windowText" lastClr="000000"/>
            </a:solidFill>
            <a:effectLst/>
            <a:latin typeface="黑体" panose="02010609060101010101" pitchFamily="49" charset="-122"/>
            <a:ea typeface="黑体" panose="02010609060101010101" pitchFamily="49" charset="-122"/>
          </a:endParaRPr>
        </a:p>
        <a:p>
          <a:pPr algn="l" rtl="0"/>
          <a:r>
            <a:rPr lang="zh-CN" altLang="zh-CN" sz="2000" b="0" dirty="0">
              <a:solidFill>
                <a:sysClr val="windowText" lastClr="000000"/>
              </a:solidFill>
              <a:effectLst/>
              <a:latin typeface="黑体" panose="02010609060101010101" pitchFamily="49" charset="-122"/>
              <a:ea typeface="黑体" panose="02010609060101010101" pitchFamily="49" charset="-122"/>
            </a:rPr>
            <a:t>使用由应用程序解释的宏或脚本代码感染文件</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黑体" panose="02010609060101010101" pitchFamily="49" charset="-122"/>
              <a:ea typeface="黑体" panose="02010609060101010101" pitchFamily="49" charset="-122"/>
            </a:rPr>
            <a:t>多元复合型病毒</a:t>
          </a:r>
          <a:endParaRPr lang="en-US" altLang="zh-CN" sz="2400" b="0" dirty="0">
            <a:solidFill>
              <a:sysClr val="windowText" lastClr="000000"/>
            </a:solidFill>
            <a:effectLst/>
            <a:latin typeface="黑体" panose="02010609060101010101" pitchFamily="49" charset="-122"/>
            <a:ea typeface="黑体" panose="02010609060101010101" pitchFamily="49" charset="-122"/>
          </a:endParaRPr>
        </a:p>
        <a:p>
          <a:pPr algn="l" rtl="0"/>
          <a:r>
            <a:rPr lang="zh-CN" altLang="zh-CN" sz="2000" b="0" dirty="0">
              <a:solidFill>
                <a:sysClr val="windowText" lastClr="000000"/>
              </a:solidFill>
              <a:effectLst/>
              <a:latin typeface="黑体" panose="02010609060101010101" pitchFamily="49" charset="-122"/>
              <a:ea typeface="黑体" panose="02010609060101010101" pitchFamily="49" charset="-122"/>
            </a:rPr>
            <a:t>通过多种方式感染文件</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4">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4">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4">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4D43C83-7A3A-CA41-9DEA-B535D386083A}"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106D337-AA2E-CD4B-940B-6ED581C4FCF3}">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加密型病毒</a:t>
          </a:r>
          <a:endParaRPr lang="en-US" altLang="zh-CN" sz="24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algn="l" rtl="0"/>
          <a:r>
            <a:rPr lang="zh-CN" altLang="zh-CN"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以多种方式感染文件病毒的一部分会创建一个随机加密密钥，并对病毒的其余部分进行加密</a:t>
          </a:r>
          <a:endParaRPr lang="en-US" sz="2000" b="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gm:t>
    </dgm:pt>
    <dgm:pt modelId="{9D82D345-4AB6-554A-A4FD-261419D4F540}" type="par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155A0DD5-8E0C-3D4C-9802-C760C658727A}" type="sibTrans" cxnId="{C6E54507-CB26-424A-A736-9AC8AA71FA5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02B055A-B0FF-174A-8E23-6E56ACAAEE39}">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黑体" panose="02010609060101010101" pitchFamily="49" charset="-122"/>
              <a:ea typeface="黑体" panose="02010609060101010101" pitchFamily="49" charset="-122"/>
            </a:rPr>
            <a:t>隐蔽型病毒</a:t>
          </a:r>
          <a:endParaRPr lang="en-US" altLang="zh-CN" sz="2400" b="0" dirty="0">
            <a:solidFill>
              <a:sysClr val="windowText" lastClr="000000"/>
            </a:solidFill>
            <a:effectLst/>
            <a:latin typeface="黑体" panose="02010609060101010101" pitchFamily="49" charset="-122"/>
            <a:ea typeface="黑体" panose="02010609060101010101" pitchFamily="49" charset="-122"/>
          </a:endParaRPr>
        </a:p>
        <a:p>
          <a:pPr algn="l" rtl="0"/>
          <a:r>
            <a:rPr lang="zh-CN" altLang="zh-CN" sz="2000" b="0" dirty="0">
              <a:solidFill>
                <a:sysClr val="windowText" lastClr="000000"/>
              </a:solidFill>
              <a:effectLst/>
              <a:latin typeface="黑体" panose="02010609060101010101" pitchFamily="49" charset="-122"/>
              <a:ea typeface="黑体" panose="02010609060101010101" pitchFamily="49" charset="-122"/>
            </a:rPr>
            <a:t>一种明显被设计用来隐藏自己不被杀毒软件发现的病毒</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5B7EA543-DD9D-F64A-95C8-1FA56CC39934}" type="par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682D9939-B16C-FE45-B7C8-E2B5956012D5}" type="sibTrans" cxnId="{2BC202DB-AEB8-7D43-AF31-DF6377818381}">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3ECC392A-C46F-E944-B0E3-A2450D3A3606}">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黑体" panose="02010609060101010101" pitchFamily="49" charset="-122"/>
              <a:ea typeface="黑体" panose="02010609060101010101" pitchFamily="49" charset="-122"/>
            </a:rPr>
            <a:t>多态病毒</a:t>
          </a:r>
          <a:endParaRPr lang="en-US" altLang="zh-CN" sz="2400" b="0" dirty="0">
            <a:solidFill>
              <a:sysClr val="windowText" lastClr="000000"/>
            </a:solidFill>
            <a:effectLst/>
            <a:latin typeface="黑体" panose="02010609060101010101" pitchFamily="49" charset="-122"/>
            <a:ea typeface="黑体" panose="02010609060101010101" pitchFamily="49" charset="-122"/>
          </a:endParaRPr>
        </a:p>
        <a:p>
          <a:pPr algn="l" rtl="0"/>
          <a:r>
            <a:rPr lang="zh-CN" altLang="zh-CN" sz="2000" b="0" dirty="0">
              <a:solidFill>
                <a:sysClr val="windowText" lastClr="000000"/>
              </a:solidFill>
              <a:effectLst/>
              <a:latin typeface="黑体" panose="02010609060101010101" pitchFamily="49" charset="-122"/>
              <a:ea typeface="黑体" panose="02010609060101010101" pitchFamily="49" charset="-122"/>
            </a:rPr>
            <a:t>每次感染都会变异的病毒</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A66FC1AE-F4A2-AE45-8186-7D0A81C06CB9}" type="par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8B356F16-041F-7D43-AE3B-77F5DC3C70F8}" type="sibTrans" cxnId="{F1CDA9D5-135D-C44B-AEBD-CA63B571E30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C8A244C1-761C-A949-A632-15A9D50FAF4B}">
      <dgm:prSet custT="1"/>
      <dgm:spPr>
        <a:noFill/>
        <a:ln w="38100" cmpd="thickThin">
          <a:solidFill>
            <a:schemeClr val="accent5">
              <a:lumMod val="75000"/>
            </a:schemeClr>
          </a:solidFill>
        </a:ln>
      </dgm:spPr>
      <dgm:t>
        <a:bodyPr/>
        <a:lstStyle/>
        <a:p>
          <a:pPr algn="l" rtl="0"/>
          <a:r>
            <a:rPr lang="zh-CN" altLang="en-US" sz="2400" b="0" dirty="0">
              <a:solidFill>
                <a:sysClr val="windowText" lastClr="000000"/>
              </a:solidFill>
              <a:effectLst/>
              <a:latin typeface="黑体" panose="02010609060101010101" pitchFamily="49" charset="-122"/>
              <a:ea typeface="黑体" panose="02010609060101010101" pitchFamily="49" charset="-122"/>
            </a:rPr>
            <a:t>变形病毒</a:t>
          </a:r>
          <a:endParaRPr lang="en-US" altLang="zh-CN" sz="2400" b="0" dirty="0">
            <a:solidFill>
              <a:sysClr val="windowText" lastClr="000000"/>
            </a:solidFill>
            <a:effectLst/>
            <a:latin typeface="黑体" panose="02010609060101010101" pitchFamily="49" charset="-122"/>
            <a:ea typeface="黑体" panose="02010609060101010101" pitchFamily="49" charset="-122"/>
          </a:endParaRPr>
        </a:p>
        <a:p>
          <a:pPr algn="l" rtl="0"/>
          <a:r>
            <a:rPr lang="zh-CN" altLang="zh-CN" sz="2000" b="0" dirty="0">
              <a:solidFill>
                <a:sysClr val="windowText" lastClr="000000"/>
              </a:solidFill>
              <a:effectLst/>
              <a:latin typeface="黑体" panose="02010609060101010101" pitchFamily="49" charset="-122"/>
              <a:ea typeface="黑体" panose="02010609060101010101" pitchFamily="49" charset="-122"/>
            </a:rPr>
            <a:t>一种在每次迭代中发生变异并完全重写自身的病毒，它可能改变行为和外观</a:t>
          </a:r>
          <a:endParaRPr lang="en-US" sz="2000" b="0" dirty="0">
            <a:solidFill>
              <a:sysClr val="windowText" lastClr="000000"/>
            </a:solidFill>
            <a:effectLst/>
            <a:latin typeface="黑体" panose="02010609060101010101" pitchFamily="49" charset="-122"/>
            <a:ea typeface="黑体" panose="02010609060101010101" pitchFamily="49" charset="-122"/>
          </a:endParaRPr>
        </a:p>
      </dgm:t>
    </dgm:pt>
    <dgm:pt modelId="{D715F042-3D55-FB4B-8125-62B9B54735D2}" type="par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AF7ED2F1-94C4-734C-9ECA-46C914476433}" type="sibTrans" cxnId="{EA2E20DF-DBDA-BB4B-A1C9-E4A52EF54ABE}">
      <dgm:prSet/>
      <dgm:spPr/>
      <dgm:t>
        <a:bodyPr/>
        <a:lstStyle/>
        <a:p>
          <a:endParaRPr lang="en-US" sz="2400" b="0">
            <a:solidFill>
              <a:sysClr val="windowText" lastClr="000000"/>
            </a:solidFill>
            <a:effectLst/>
            <a:latin typeface="黑体" panose="02010609060101010101" pitchFamily="49" charset="-122"/>
            <a:ea typeface="黑体" panose="02010609060101010101" pitchFamily="49" charset="-122"/>
          </a:endParaRPr>
        </a:p>
      </dgm:t>
    </dgm:pt>
    <dgm:pt modelId="{B2F28ED7-988C-45AC-9FCE-4845EFD9C7C0}" type="pres">
      <dgm:prSet presAssocID="{44D43C83-7A3A-CA41-9DEA-B535D386083A}" presName="diagram" presStyleCnt="0">
        <dgm:presLayoutVars>
          <dgm:dir/>
          <dgm:resizeHandles val="exact"/>
        </dgm:presLayoutVars>
      </dgm:prSet>
      <dgm:spPr/>
    </dgm:pt>
    <dgm:pt modelId="{8B7536AD-DAA8-4088-A378-559B8EE49DD1}" type="pres">
      <dgm:prSet presAssocID="{F106D337-AA2E-CD4B-940B-6ED581C4FCF3}" presName="node" presStyleLbl="node1" presStyleIdx="0" presStyleCnt="4">
        <dgm:presLayoutVars>
          <dgm:bulletEnabled val="1"/>
        </dgm:presLayoutVars>
      </dgm:prSet>
      <dgm:spPr/>
    </dgm:pt>
    <dgm:pt modelId="{B437DB85-FCEA-4F6F-8AAA-03B46105025A}" type="pres">
      <dgm:prSet presAssocID="{155A0DD5-8E0C-3D4C-9802-C760C658727A}" presName="sibTrans" presStyleCnt="0"/>
      <dgm:spPr/>
    </dgm:pt>
    <dgm:pt modelId="{DEA838CE-39C7-4428-AA59-8CABA5586916}" type="pres">
      <dgm:prSet presAssocID="{A02B055A-B0FF-174A-8E23-6E56ACAAEE39}" presName="node" presStyleLbl="node1" presStyleIdx="1" presStyleCnt="4">
        <dgm:presLayoutVars>
          <dgm:bulletEnabled val="1"/>
        </dgm:presLayoutVars>
      </dgm:prSet>
      <dgm:spPr/>
    </dgm:pt>
    <dgm:pt modelId="{BD6FB47A-0C9B-46CD-B3D4-33D9D64EE462}" type="pres">
      <dgm:prSet presAssocID="{682D9939-B16C-FE45-B7C8-E2B5956012D5}" presName="sibTrans" presStyleCnt="0"/>
      <dgm:spPr/>
    </dgm:pt>
    <dgm:pt modelId="{07BB7871-9229-4230-B5DF-995F5A4653F5}" type="pres">
      <dgm:prSet presAssocID="{3ECC392A-C46F-E944-B0E3-A2450D3A3606}" presName="node" presStyleLbl="node1" presStyleIdx="2" presStyleCnt="4">
        <dgm:presLayoutVars>
          <dgm:bulletEnabled val="1"/>
        </dgm:presLayoutVars>
      </dgm:prSet>
      <dgm:spPr/>
    </dgm:pt>
    <dgm:pt modelId="{92DF87FE-2B27-40A8-885F-52A055713894}" type="pres">
      <dgm:prSet presAssocID="{8B356F16-041F-7D43-AE3B-77F5DC3C70F8}" presName="sibTrans" presStyleCnt="0"/>
      <dgm:spPr/>
    </dgm:pt>
    <dgm:pt modelId="{6C1D54B6-8915-4C36-9C29-E279D5D09DEF}" type="pres">
      <dgm:prSet presAssocID="{C8A244C1-761C-A949-A632-15A9D50FAF4B}" presName="node" presStyleLbl="node1" presStyleIdx="3" presStyleCnt="4">
        <dgm:presLayoutVars>
          <dgm:bulletEnabled val="1"/>
        </dgm:presLayoutVars>
      </dgm:prSet>
      <dgm:spPr/>
    </dgm:pt>
  </dgm:ptLst>
  <dgm:cxnLst>
    <dgm:cxn modelId="{81FBC905-5A44-44FB-968D-0AE1D86EE231}" type="presOf" srcId="{3ECC392A-C46F-E944-B0E3-A2450D3A3606}" destId="{07BB7871-9229-4230-B5DF-995F5A4653F5}" srcOrd="0" destOrd="0" presId="urn:microsoft.com/office/officeart/2005/8/layout/default"/>
    <dgm:cxn modelId="{C6E54507-CB26-424A-A736-9AC8AA71FA5E}" srcId="{44D43C83-7A3A-CA41-9DEA-B535D386083A}" destId="{F106D337-AA2E-CD4B-940B-6ED581C4FCF3}" srcOrd="0" destOrd="0" parTransId="{9D82D345-4AB6-554A-A4FD-261419D4F540}" sibTransId="{155A0DD5-8E0C-3D4C-9802-C760C658727A}"/>
    <dgm:cxn modelId="{ED4BA5C7-8C79-4E30-A482-FDAE26B42B8C}" type="presOf" srcId="{A02B055A-B0FF-174A-8E23-6E56ACAAEE39}" destId="{DEA838CE-39C7-4428-AA59-8CABA5586916}" srcOrd="0" destOrd="0" presId="urn:microsoft.com/office/officeart/2005/8/layout/default"/>
    <dgm:cxn modelId="{F1CDA9D5-135D-C44B-AEBD-CA63B571E30E}" srcId="{44D43C83-7A3A-CA41-9DEA-B535D386083A}" destId="{3ECC392A-C46F-E944-B0E3-A2450D3A3606}" srcOrd="2" destOrd="0" parTransId="{A66FC1AE-F4A2-AE45-8186-7D0A81C06CB9}" sibTransId="{8B356F16-041F-7D43-AE3B-77F5DC3C70F8}"/>
    <dgm:cxn modelId="{08BF09D6-EB2A-48A1-A37F-A8F5334DE4CA}" type="presOf" srcId="{F106D337-AA2E-CD4B-940B-6ED581C4FCF3}" destId="{8B7536AD-DAA8-4088-A378-559B8EE49DD1}" srcOrd="0" destOrd="0" presId="urn:microsoft.com/office/officeart/2005/8/layout/default"/>
    <dgm:cxn modelId="{2BC202DB-AEB8-7D43-AF31-DF6377818381}" srcId="{44D43C83-7A3A-CA41-9DEA-B535D386083A}" destId="{A02B055A-B0FF-174A-8E23-6E56ACAAEE39}" srcOrd="1" destOrd="0" parTransId="{5B7EA543-DD9D-F64A-95C8-1FA56CC39934}" sibTransId="{682D9939-B16C-FE45-B7C8-E2B5956012D5}"/>
    <dgm:cxn modelId="{EA2E20DF-DBDA-BB4B-A1C9-E4A52EF54ABE}" srcId="{44D43C83-7A3A-CA41-9DEA-B535D386083A}" destId="{C8A244C1-761C-A949-A632-15A9D50FAF4B}" srcOrd="3" destOrd="0" parTransId="{D715F042-3D55-FB4B-8125-62B9B54735D2}" sibTransId="{AF7ED2F1-94C4-734C-9ECA-46C914476433}"/>
    <dgm:cxn modelId="{03B56EE8-DEE2-4D39-80E5-6FBA8E5DB2D0}" type="presOf" srcId="{44D43C83-7A3A-CA41-9DEA-B535D386083A}" destId="{B2F28ED7-988C-45AC-9FCE-4845EFD9C7C0}" srcOrd="0" destOrd="0" presId="urn:microsoft.com/office/officeart/2005/8/layout/default"/>
    <dgm:cxn modelId="{F35F95FF-2611-4008-B044-9FB2BF50C196}" type="presOf" srcId="{C8A244C1-761C-A949-A632-15A9D50FAF4B}" destId="{6C1D54B6-8915-4C36-9C29-E279D5D09DEF}" srcOrd="0" destOrd="0" presId="urn:microsoft.com/office/officeart/2005/8/layout/default"/>
    <dgm:cxn modelId="{55F8F6BF-CF68-457C-A95C-374E00E76E10}" type="presParOf" srcId="{B2F28ED7-988C-45AC-9FCE-4845EFD9C7C0}" destId="{8B7536AD-DAA8-4088-A378-559B8EE49DD1}" srcOrd="0" destOrd="0" presId="urn:microsoft.com/office/officeart/2005/8/layout/default"/>
    <dgm:cxn modelId="{E00AF59D-2FF8-4D4E-9E59-ECD06B769A1C}" type="presParOf" srcId="{B2F28ED7-988C-45AC-9FCE-4845EFD9C7C0}" destId="{B437DB85-FCEA-4F6F-8AAA-03B46105025A}" srcOrd="1" destOrd="0" presId="urn:microsoft.com/office/officeart/2005/8/layout/default"/>
    <dgm:cxn modelId="{904628A2-B1FB-480C-A53F-12128242CC15}" type="presParOf" srcId="{B2F28ED7-988C-45AC-9FCE-4845EFD9C7C0}" destId="{DEA838CE-39C7-4428-AA59-8CABA5586916}" srcOrd="2" destOrd="0" presId="urn:microsoft.com/office/officeart/2005/8/layout/default"/>
    <dgm:cxn modelId="{24750BD2-C5CC-4D0E-908D-FD1508250536}" type="presParOf" srcId="{B2F28ED7-988C-45AC-9FCE-4845EFD9C7C0}" destId="{BD6FB47A-0C9B-46CD-B3D4-33D9D64EE462}" srcOrd="3" destOrd="0" presId="urn:microsoft.com/office/officeart/2005/8/layout/default"/>
    <dgm:cxn modelId="{900C6624-D0E4-4024-891D-ACACFC1FB767}" type="presParOf" srcId="{B2F28ED7-988C-45AC-9FCE-4845EFD9C7C0}" destId="{07BB7871-9229-4230-B5DF-995F5A4653F5}" srcOrd="4" destOrd="0" presId="urn:microsoft.com/office/officeart/2005/8/layout/default"/>
    <dgm:cxn modelId="{E08DDD0C-B27B-486B-AB3C-A550230A1B6A}" type="presParOf" srcId="{B2F28ED7-988C-45AC-9FCE-4845EFD9C7C0}" destId="{92DF87FE-2B27-40A8-885F-52A055713894}" srcOrd="5" destOrd="0" presId="urn:microsoft.com/office/officeart/2005/8/layout/default"/>
    <dgm:cxn modelId="{80FC671B-7436-4540-9952-7F682B2EC5C2}" type="presParOf" srcId="{B2F28ED7-988C-45AC-9FCE-4845EFD9C7C0}" destId="{6C1D54B6-8915-4C36-9C29-E279D5D09DEF}" srcOrd="6"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CC08E-6906-F04F-AA1D-24F8D142CD37}" type="doc">
      <dgm:prSet loTypeId="urn:microsoft.com/office/officeart/2005/8/layout/vList5" loCatId="list" qsTypeId="urn:microsoft.com/office/officeart/2005/8/quickstyle/3d4" qsCatId="3D" csTypeId="urn:microsoft.com/office/officeart/2005/8/colors/colorful1" csCatId="colorful" phldr="1"/>
      <dgm:spPr/>
      <dgm:t>
        <a:bodyPr/>
        <a:lstStyle/>
        <a:p>
          <a:endParaRPr lang="en-US"/>
        </a:p>
      </dgm:t>
    </dgm:pt>
    <dgm:pt modelId="{FE9713D8-29EE-EA44-A8A1-19FCD176683E}">
      <dgm:prSet custT="1"/>
      <dgm:spPr/>
      <dgm:t>
        <a:bodyPr/>
        <a:lstStyle/>
        <a:p>
          <a:pPr rtl="0"/>
          <a:r>
            <a:rPr lang="zh-CN" altLang="en-US" sz="2800" b="1" dirty="0">
              <a:latin typeface="华文楷体" panose="02010600040101010101" pitchFamily="2" charset="-122"/>
              <a:ea typeface="华文楷体" panose="02010600040101010101" pitchFamily="2" charset="-122"/>
            </a:rPr>
            <a:t>电子邮件或即时工具</a:t>
          </a:r>
          <a:endParaRPr lang="en-US" sz="2800" dirty="0">
            <a:latin typeface="华文楷体" panose="02010600040101010101" pitchFamily="2" charset="-122"/>
            <a:ea typeface="华文楷体" panose="02010600040101010101" pitchFamily="2" charset="-122"/>
          </a:endParaRPr>
        </a:p>
      </dgm:t>
    </dgm:pt>
    <dgm:pt modelId="{661804BC-2252-4F4B-BF7F-446E16E813B6}" type="parTrans" cxnId="{2872FB75-569A-6F44-AB3C-DDBDBC276263}">
      <dgm:prSet/>
      <dgm:spPr/>
      <dgm:t>
        <a:bodyPr/>
        <a:lstStyle/>
        <a:p>
          <a:endParaRPr lang="en-US" sz="2400">
            <a:latin typeface="华文楷体" panose="02010600040101010101" pitchFamily="2" charset="-122"/>
            <a:ea typeface="华文楷体" panose="02010600040101010101" pitchFamily="2" charset="-122"/>
          </a:endParaRPr>
        </a:p>
      </dgm:t>
    </dgm:pt>
    <dgm:pt modelId="{29165784-ECA5-B446-88F4-4A42EF56A6BB}" type="sibTrans" cxnId="{2872FB75-569A-6F44-AB3C-DDBDBC276263}">
      <dgm:prSet/>
      <dgm:spPr/>
      <dgm:t>
        <a:bodyPr/>
        <a:lstStyle/>
        <a:p>
          <a:endParaRPr lang="en-US" sz="2400">
            <a:latin typeface="华文楷体" panose="02010600040101010101" pitchFamily="2" charset="-122"/>
            <a:ea typeface="华文楷体" panose="02010600040101010101" pitchFamily="2" charset="-122"/>
          </a:endParaRPr>
        </a:p>
      </dgm:t>
    </dgm:pt>
    <dgm:pt modelId="{EA82C179-6CD6-DF4C-9775-B576BB1B1279}">
      <dgm:prSet custT="1"/>
      <dgm:spPr/>
      <dgm:t>
        <a:bodyPr/>
        <a:lstStyle/>
        <a:p>
          <a:pPr rtl="0"/>
          <a:r>
            <a:rPr lang="zh-CN" altLang="en-US" sz="2000" b="1" dirty="0">
              <a:latin typeface="华文楷体" panose="02010600040101010101" pitchFamily="2" charset="-122"/>
              <a:ea typeface="华文楷体" panose="02010600040101010101" pitchFamily="2" charset="-122"/>
            </a:rPr>
            <a:t>通过邮件将自己的拷贝发送到其他系统中去</a:t>
          </a:r>
          <a:endParaRPr lang="en-US" sz="2000" dirty="0">
            <a:latin typeface="华文楷体" panose="02010600040101010101" pitchFamily="2" charset="-122"/>
            <a:ea typeface="华文楷体" panose="02010600040101010101" pitchFamily="2" charset="-122"/>
          </a:endParaRPr>
        </a:p>
      </dgm:t>
    </dgm:pt>
    <dgm:pt modelId="{49597E77-063A-EC41-A9DA-E5525E677EC5}" type="parTrans" cxnId="{834BC056-4E30-1448-B6D3-A2B5892063D1}">
      <dgm:prSet/>
      <dgm:spPr/>
      <dgm:t>
        <a:bodyPr/>
        <a:lstStyle/>
        <a:p>
          <a:endParaRPr lang="en-US" sz="2400">
            <a:latin typeface="华文楷体" panose="02010600040101010101" pitchFamily="2" charset="-122"/>
            <a:ea typeface="华文楷体" panose="02010600040101010101" pitchFamily="2" charset="-122"/>
          </a:endParaRPr>
        </a:p>
      </dgm:t>
    </dgm:pt>
    <dgm:pt modelId="{B37FF192-4395-8849-B3C7-2DBB861A012D}" type="sibTrans" cxnId="{834BC056-4E30-1448-B6D3-A2B5892063D1}">
      <dgm:prSet/>
      <dgm:spPr/>
      <dgm:t>
        <a:bodyPr/>
        <a:lstStyle/>
        <a:p>
          <a:endParaRPr lang="en-US" sz="2400">
            <a:latin typeface="华文楷体" panose="02010600040101010101" pitchFamily="2" charset="-122"/>
            <a:ea typeface="华文楷体" panose="02010600040101010101" pitchFamily="2" charset="-122"/>
          </a:endParaRPr>
        </a:p>
      </dgm:t>
    </dgm:pt>
    <dgm:pt modelId="{307F5F63-B4E8-1C4E-96E5-9C9A1945C20B}">
      <dgm:prSet custT="1"/>
      <dgm:spPr/>
      <dgm:t>
        <a:bodyPr/>
        <a:lstStyle/>
        <a:p>
          <a:pPr rtl="0"/>
          <a:r>
            <a:rPr lang="zh-CN" altLang="en-US" sz="2000" b="1" dirty="0">
              <a:latin typeface="华文楷体" panose="02010600040101010101" pitchFamily="2" charset="-122"/>
              <a:ea typeface="华文楷体" panose="02010600040101010101" pitchFamily="2" charset="-122"/>
            </a:rPr>
            <a:t>自身当作即时通信服务的附件进行发送</a:t>
          </a:r>
          <a:endParaRPr lang="en-US" sz="2000" dirty="0">
            <a:latin typeface="华文楷体" panose="02010600040101010101" pitchFamily="2" charset="-122"/>
            <a:ea typeface="华文楷体" panose="02010600040101010101" pitchFamily="2" charset="-122"/>
          </a:endParaRPr>
        </a:p>
      </dgm:t>
    </dgm:pt>
    <dgm:pt modelId="{DDA9EFE2-0130-5E45-A8C4-75F46E8F19ED}" type="parTrans" cxnId="{0AD2CE7B-3C93-7D44-8032-C9A43DD64E0A}">
      <dgm:prSet/>
      <dgm:spPr/>
      <dgm:t>
        <a:bodyPr/>
        <a:lstStyle/>
        <a:p>
          <a:endParaRPr lang="en-US" sz="2400">
            <a:latin typeface="华文楷体" panose="02010600040101010101" pitchFamily="2" charset="-122"/>
            <a:ea typeface="华文楷体" panose="02010600040101010101" pitchFamily="2" charset="-122"/>
          </a:endParaRPr>
        </a:p>
      </dgm:t>
    </dgm:pt>
    <dgm:pt modelId="{BE403B6D-6F8E-EA4A-A125-8BA210581358}" type="sibTrans" cxnId="{0AD2CE7B-3C93-7D44-8032-C9A43DD64E0A}">
      <dgm:prSet/>
      <dgm:spPr/>
      <dgm:t>
        <a:bodyPr/>
        <a:lstStyle/>
        <a:p>
          <a:endParaRPr lang="en-US" sz="2400">
            <a:latin typeface="华文楷体" panose="02010600040101010101" pitchFamily="2" charset="-122"/>
            <a:ea typeface="华文楷体" panose="02010600040101010101" pitchFamily="2" charset="-122"/>
          </a:endParaRPr>
        </a:p>
      </dgm:t>
    </dgm:pt>
    <dgm:pt modelId="{AA9D2254-12C4-E64B-9A8F-9C7D772879C9}">
      <dgm:prSet custT="1"/>
      <dgm:spPr/>
      <dgm:t>
        <a:bodyPr/>
        <a:lstStyle/>
        <a:p>
          <a:pPr rtl="0"/>
          <a:r>
            <a:rPr lang="zh-CN" altLang="en-US" sz="2800" b="1">
              <a:latin typeface="华文楷体" panose="02010600040101010101" pitchFamily="2" charset="-122"/>
              <a:ea typeface="华文楷体" panose="02010600040101010101" pitchFamily="2" charset="-122"/>
            </a:rPr>
            <a:t>文件共享</a:t>
          </a:r>
          <a:endParaRPr lang="en-US" sz="2800" b="1" dirty="0">
            <a:latin typeface="华文楷体" panose="02010600040101010101" pitchFamily="2" charset="-122"/>
            <a:ea typeface="华文楷体" panose="02010600040101010101" pitchFamily="2" charset="-122"/>
          </a:endParaRPr>
        </a:p>
      </dgm:t>
    </dgm:pt>
    <dgm:pt modelId="{B171DB04-D66B-6F47-AED8-A7838F550642}" type="parTrans" cxnId="{C2C12C3F-7484-2142-BD46-4476766CB7B8}">
      <dgm:prSet/>
      <dgm:spPr/>
      <dgm:t>
        <a:bodyPr/>
        <a:lstStyle/>
        <a:p>
          <a:endParaRPr lang="en-US" sz="2400">
            <a:latin typeface="华文楷体" panose="02010600040101010101" pitchFamily="2" charset="-122"/>
            <a:ea typeface="华文楷体" panose="02010600040101010101" pitchFamily="2" charset="-122"/>
          </a:endParaRPr>
        </a:p>
      </dgm:t>
    </dgm:pt>
    <dgm:pt modelId="{A96BF268-3580-F243-90ED-0CCA5ACC3ED7}" type="sibTrans" cxnId="{C2C12C3F-7484-2142-BD46-4476766CB7B8}">
      <dgm:prSet/>
      <dgm:spPr/>
      <dgm:t>
        <a:bodyPr/>
        <a:lstStyle/>
        <a:p>
          <a:endParaRPr lang="en-US" sz="2400">
            <a:latin typeface="华文楷体" panose="02010600040101010101" pitchFamily="2" charset="-122"/>
            <a:ea typeface="华文楷体" panose="02010600040101010101" pitchFamily="2" charset="-122"/>
          </a:endParaRPr>
        </a:p>
      </dgm:t>
    </dgm:pt>
    <dgm:pt modelId="{9581EE21-956D-9848-81DE-D38356A52A2C}">
      <dgm:prSet custT="1"/>
      <dgm:spPr/>
      <dgm:t>
        <a:bodyPr/>
        <a:lstStyle/>
        <a:p>
          <a:pPr rtl="0"/>
          <a:r>
            <a:rPr lang="zh-CN" altLang="en-US" sz="2000" b="1" dirty="0">
              <a:latin typeface="华文楷体" panose="02010600040101010101" pitchFamily="2" charset="-122"/>
              <a:ea typeface="华文楷体" panose="02010600040101010101" pitchFamily="2" charset="-122"/>
            </a:rPr>
            <a:t>蠕虫可以在如</a:t>
          </a:r>
          <a:r>
            <a:rPr lang="en-US" altLang="zh-CN" sz="2000" b="1" dirty="0">
              <a:latin typeface="华文楷体" panose="02010600040101010101" pitchFamily="2" charset="-122"/>
              <a:ea typeface="华文楷体" panose="02010600040101010101" pitchFamily="2" charset="-122"/>
            </a:rPr>
            <a:t>USB</a:t>
          </a:r>
          <a:r>
            <a:rPr lang="zh-CN" altLang="en-US" sz="2000" b="1" dirty="0">
              <a:latin typeface="华文楷体" panose="02010600040101010101" pitchFamily="2" charset="-122"/>
              <a:ea typeface="华文楷体" panose="02010600040101010101" pitchFamily="2" charset="-122"/>
            </a:rPr>
            <a:t>设备等可插拔媒介上创建自己的拷贝</a:t>
          </a:r>
          <a:endParaRPr lang="en-US" sz="2000" dirty="0">
            <a:latin typeface="华文楷体" panose="02010600040101010101" pitchFamily="2" charset="-122"/>
            <a:ea typeface="华文楷体" panose="02010600040101010101" pitchFamily="2" charset="-122"/>
          </a:endParaRPr>
        </a:p>
      </dgm:t>
    </dgm:pt>
    <dgm:pt modelId="{EDE70E62-581F-ED4D-8A5B-52E1E14A19D2}" type="parTrans" cxnId="{53DD798F-188D-EE42-908C-8D71D37B8ECA}">
      <dgm:prSet/>
      <dgm:spPr/>
      <dgm:t>
        <a:bodyPr/>
        <a:lstStyle/>
        <a:p>
          <a:endParaRPr lang="en-US" sz="2400">
            <a:latin typeface="华文楷体" panose="02010600040101010101" pitchFamily="2" charset="-122"/>
            <a:ea typeface="华文楷体" panose="02010600040101010101" pitchFamily="2" charset="-122"/>
          </a:endParaRPr>
        </a:p>
      </dgm:t>
    </dgm:pt>
    <dgm:pt modelId="{9E9E583E-A013-DA41-B28B-99BCB8711C75}" type="sibTrans" cxnId="{53DD798F-188D-EE42-908C-8D71D37B8ECA}">
      <dgm:prSet/>
      <dgm:spPr/>
      <dgm:t>
        <a:bodyPr/>
        <a:lstStyle/>
        <a:p>
          <a:endParaRPr lang="en-US" sz="2400">
            <a:latin typeface="华文楷体" panose="02010600040101010101" pitchFamily="2" charset="-122"/>
            <a:ea typeface="华文楷体" panose="02010600040101010101" pitchFamily="2" charset="-122"/>
          </a:endParaRPr>
        </a:p>
      </dgm:t>
    </dgm:pt>
    <dgm:pt modelId="{EDE8EA06-1C38-564B-B1C9-2264B4F44BC2}">
      <dgm:prSet custT="1"/>
      <dgm:spPr/>
      <dgm:t>
        <a:bodyPr/>
        <a:lstStyle/>
        <a:p>
          <a:pPr rtl="0"/>
          <a:r>
            <a:rPr lang="zh-CN" altLang="en-US" sz="2800" b="1">
              <a:latin typeface="华文楷体" panose="02010600040101010101" pitchFamily="2" charset="-122"/>
              <a:ea typeface="华文楷体" panose="02010600040101010101" pitchFamily="2" charset="-122"/>
            </a:rPr>
            <a:t>远程执行能力</a:t>
          </a:r>
          <a:endParaRPr lang="en-US" sz="2800" b="1" dirty="0">
            <a:latin typeface="华文楷体" panose="02010600040101010101" pitchFamily="2" charset="-122"/>
            <a:ea typeface="华文楷体" panose="02010600040101010101" pitchFamily="2" charset="-122"/>
          </a:endParaRPr>
        </a:p>
      </dgm:t>
    </dgm:pt>
    <dgm:pt modelId="{A7483F20-60EF-AB41-B889-D5116BA127F6}" type="parTrans" cxnId="{CCBDC9F7-F1F0-8D4A-94FA-97696C8AF37E}">
      <dgm:prSet/>
      <dgm:spPr/>
      <dgm:t>
        <a:bodyPr/>
        <a:lstStyle/>
        <a:p>
          <a:endParaRPr lang="en-US" sz="2400">
            <a:latin typeface="华文楷体" panose="02010600040101010101" pitchFamily="2" charset="-122"/>
            <a:ea typeface="华文楷体" panose="02010600040101010101" pitchFamily="2" charset="-122"/>
          </a:endParaRPr>
        </a:p>
      </dgm:t>
    </dgm:pt>
    <dgm:pt modelId="{C772D4E5-B72E-5840-AE55-8C43CCBF5877}" type="sibTrans" cxnId="{CCBDC9F7-F1F0-8D4A-94FA-97696C8AF37E}">
      <dgm:prSet/>
      <dgm:spPr/>
      <dgm:t>
        <a:bodyPr/>
        <a:lstStyle/>
        <a:p>
          <a:endParaRPr lang="en-US" sz="2400">
            <a:latin typeface="华文楷体" panose="02010600040101010101" pitchFamily="2" charset="-122"/>
            <a:ea typeface="华文楷体" panose="02010600040101010101" pitchFamily="2" charset="-122"/>
          </a:endParaRPr>
        </a:p>
      </dgm:t>
    </dgm:pt>
    <dgm:pt modelId="{2D59E4BE-BC2A-6D42-A0CA-EB35F9962A95}">
      <dgm:prSet custT="1"/>
      <dgm:spPr/>
      <dgm:t>
        <a:bodyPr/>
        <a:lstStyle/>
        <a:p>
          <a:pPr rtl="0"/>
          <a:r>
            <a:rPr lang="zh-CN" altLang="en-US" sz="2000" b="1" dirty="0">
              <a:latin typeface="华文楷体" panose="02010600040101010101" pitchFamily="2" charset="-122"/>
              <a:ea typeface="华文楷体" panose="02010600040101010101" pitchFamily="2" charset="-122"/>
            </a:rPr>
            <a:t>蠕虫有在其他系统中执行自己的拷贝的能力</a:t>
          </a:r>
          <a:endParaRPr lang="en-US" sz="2000" dirty="0">
            <a:latin typeface="华文楷体" panose="02010600040101010101" pitchFamily="2" charset="-122"/>
            <a:ea typeface="华文楷体" panose="02010600040101010101" pitchFamily="2" charset="-122"/>
          </a:endParaRPr>
        </a:p>
      </dgm:t>
    </dgm:pt>
    <dgm:pt modelId="{3340C372-84F1-B94A-B534-B9991C46EF8A}" type="parTrans" cxnId="{3E810C85-9CDF-484C-BD32-D08C501F85C4}">
      <dgm:prSet/>
      <dgm:spPr/>
      <dgm:t>
        <a:bodyPr/>
        <a:lstStyle/>
        <a:p>
          <a:endParaRPr lang="en-US" sz="2400">
            <a:latin typeface="华文楷体" panose="02010600040101010101" pitchFamily="2" charset="-122"/>
            <a:ea typeface="华文楷体" panose="02010600040101010101" pitchFamily="2" charset="-122"/>
          </a:endParaRPr>
        </a:p>
      </dgm:t>
    </dgm:pt>
    <dgm:pt modelId="{3297917D-E07A-FD49-BBCB-1AC7E257EAB1}" type="sibTrans" cxnId="{3E810C85-9CDF-484C-BD32-D08C501F85C4}">
      <dgm:prSet/>
      <dgm:spPr/>
      <dgm:t>
        <a:bodyPr/>
        <a:lstStyle/>
        <a:p>
          <a:endParaRPr lang="en-US" sz="2400">
            <a:latin typeface="华文楷体" panose="02010600040101010101" pitchFamily="2" charset="-122"/>
            <a:ea typeface="华文楷体" panose="02010600040101010101" pitchFamily="2" charset="-122"/>
          </a:endParaRPr>
        </a:p>
      </dgm:t>
    </dgm:pt>
    <dgm:pt modelId="{FCAA0E17-EBD1-7E49-939C-57128952A9AF}">
      <dgm:prSet custT="1"/>
      <dgm:spPr/>
      <dgm:t>
        <a:bodyPr/>
        <a:lstStyle/>
        <a:p>
          <a:pPr rtl="0"/>
          <a:r>
            <a:rPr lang="zh-CN" altLang="en-US" sz="2800" b="1" dirty="0">
              <a:latin typeface="华文楷体" panose="02010600040101010101" pitchFamily="2" charset="-122"/>
              <a:ea typeface="华文楷体" panose="02010600040101010101" pitchFamily="2" charset="-122"/>
            </a:rPr>
            <a:t>远程文件访问或传输能力</a:t>
          </a:r>
          <a:endParaRPr lang="en-US" sz="2800" b="1" dirty="0">
            <a:latin typeface="华文楷体" panose="02010600040101010101" pitchFamily="2" charset="-122"/>
            <a:ea typeface="华文楷体" panose="02010600040101010101" pitchFamily="2" charset="-122"/>
          </a:endParaRPr>
        </a:p>
      </dgm:t>
    </dgm:pt>
    <dgm:pt modelId="{AB3C6213-56CE-374D-BDF6-B8DB761B18D7}" type="parTrans" cxnId="{16F69619-9DE5-DB4A-BD5C-24B893845576}">
      <dgm:prSet/>
      <dgm:spPr/>
      <dgm:t>
        <a:bodyPr/>
        <a:lstStyle/>
        <a:p>
          <a:endParaRPr lang="en-US" sz="2400">
            <a:latin typeface="华文楷体" panose="02010600040101010101" pitchFamily="2" charset="-122"/>
            <a:ea typeface="华文楷体" panose="02010600040101010101" pitchFamily="2" charset="-122"/>
          </a:endParaRPr>
        </a:p>
      </dgm:t>
    </dgm:pt>
    <dgm:pt modelId="{C2125D76-B333-0947-8B38-078DB901193C}" type="sibTrans" cxnId="{16F69619-9DE5-DB4A-BD5C-24B893845576}">
      <dgm:prSet/>
      <dgm:spPr/>
      <dgm:t>
        <a:bodyPr/>
        <a:lstStyle/>
        <a:p>
          <a:endParaRPr lang="en-US" sz="2400">
            <a:latin typeface="华文楷体" panose="02010600040101010101" pitchFamily="2" charset="-122"/>
            <a:ea typeface="华文楷体" panose="02010600040101010101" pitchFamily="2" charset="-122"/>
          </a:endParaRPr>
        </a:p>
      </dgm:t>
    </dgm:pt>
    <dgm:pt modelId="{3777E620-C955-3E4B-B5FF-DF53E3D76AB6}">
      <dgm:prSet custT="1"/>
      <dgm:spPr/>
      <dgm:t>
        <a:bodyPr/>
        <a:lstStyle/>
        <a:p>
          <a:pPr rtl="0"/>
          <a:r>
            <a:rPr lang="zh-CN" altLang="en-US" sz="2000" b="1" dirty="0">
              <a:latin typeface="华文楷体" panose="02010600040101010101" pitchFamily="2" charset="-122"/>
              <a:ea typeface="华文楷体" panose="02010600040101010101" pitchFamily="2" charset="-122"/>
            </a:rPr>
            <a:t>蠕虫利用远程文件访问或者传输服务向其他系统复制自身拷贝</a:t>
          </a:r>
          <a:endParaRPr lang="en-US" sz="2000" dirty="0">
            <a:latin typeface="华文楷体" panose="02010600040101010101" pitchFamily="2" charset="-122"/>
            <a:ea typeface="华文楷体" panose="02010600040101010101" pitchFamily="2" charset="-122"/>
          </a:endParaRPr>
        </a:p>
      </dgm:t>
    </dgm:pt>
    <dgm:pt modelId="{CBB4F215-E494-4841-B865-3F020F84F5F5}" type="parTrans" cxnId="{0A1C3AE5-6226-7641-89D9-2B462BB3F318}">
      <dgm:prSet/>
      <dgm:spPr/>
      <dgm:t>
        <a:bodyPr/>
        <a:lstStyle/>
        <a:p>
          <a:endParaRPr lang="en-US" sz="2400">
            <a:latin typeface="华文楷体" panose="02010600040101010101" pitchFamily="2" charset="-122"/>
            <a:ea typeface="华文楷体" panose="02010600040101010101" pitchFamily="2" charset="-122"/>
          </a:endParaRPr>
        </a:p>
      </dgm:t>
    </dgm:pt>
    <dgm:pt modelId="{D9E5CAA6-4D84-5446-A69A-6A884ABCDE7B}" type="sibTrans" cxnId="{0A1C3AE5-6226-7641-89D9-2B462BB3F318}">
      <dgm:prSet/>
      <dgm:spPr/>
      <dgm:t>
        <a:bodyPr/>
        <a:lstStyle/>
        <a:p>
          <a:endParaRPr lang="en-US" sz="2400">
            <a:latin typeface="华文楷体" panose="02010600040101010101" pitchFamily="2" charset="-122"/>
            <a:ea typeface="华文楷体" panose="02010600040101010101" pitchFamily="2" charset="-122"/>
          </a:endParaRPr>
        </a:p>
      </dgm:t>
    </dgm:pt>
    <dgm:pt modelId="{847B1FB8-52B7-774A-82B7-A4AE44215322}">
      <dgm:prSet custT="1"/>
      <dgm:spPr/>
      <dgm:t>
        <a:bodyPr/>
        <a:lstStyle/>
        <a:p>
          <a:pPr rtl="0"/>
          <a:r>
            <a:rPr lang="zh-CN" altLang="en-US" sz="2800" b="1" dirty="0">
              <a:latin typeface="华文楷体" panose="02010600040101010101" pitchFamily="2" charset="-122"/>
              <a:ea typeface="华文楷体" panose="02010600040101010101" pitchFamily="2" charset="-122"/>
            </a:rPr>
            <a:t>远程登录能力</a:t>
          </a:r>
          <a:endParaRPr lang="en-US" sz="2800" b="1" dirty="0">
            <a:latin typeface="华文楷体" panose="02010600040101010101" pitchFamily="2" charset="-122"/>
            <a:ea typeface="华文楷体" panose="02010600040101010101" pitchFamily="2" charset="-122"/>
          </a:endParaRPr>
        </a:p>
      </dgm:t>
    </dgm:pt>
    <dgm:pt modelId="{268587F9-9424-204D-8DFD-BB10622FDF09}" type="parTrans" cxnId="{E6938C4F-CF56-C14A-99BB-3DCB38261C5E}">
      <dgm:prSet/>
      <dgm:spPr/>
      <dgm:t>
        <a:bodyPr/>
        <a:lstStyle/>
        <a:p>
          <a:endParaRPr lang="en-US" sz="2400">
            <a:latin typeface="华文楷体" panose="02010600040101010101" pitchFamily="2" charset="-122"/>
            <a:ea typeface="华文楷体" panose="02010600040101010101" pitchFamily="2" charset="-122"/>
          </a:endParaRPr>
        </a:p>
      </dgm:t>
    </dgm:pt>
    <dgm:pt modelId="{4E25DBAC-D8D0-854D-901C-DA80AD636C96}" type="sibTrans" cxnId="{E6938C4F-CF56-C14A-99BB-3DCB38261C5E}">
      <dgm:prSet/>
      <dgm:spPr/>
      <dgm:t>
        <a:bodyPr/>
        <a:lstStyle/>
        <a:p>
          <a:endParaRPr lang="en-US" sz="2400">
            <a:latin typeface="华文楷体" panose="02010600040101010101" pitchFamily="2" charset="-122"/>
            <a:ea typeface="华文楷体" panose="02010600040101010101" pitchFamily="2" charset="-122"/>
          </a:endParaRPr>
        </a:p>
      </dgm:t>
    </dgm:pt>
    <dgm:pt modelId="{DD25D6CF-B048-C345-ADA8-70947047FD6A}">
      <dgm:prSet custT="1"/>
      <dgm:spPr/>
      <dgm:t>
        <a:bodyPr/>
        <a:lstStyle/>
        <a:p>
          <a:pPr rtl="0"/>
          <a:r>
            <a:rPr lang="zh-CN" altLang="en-US" sz="2000" b="1" dirty="0">
              <a:latin typeface="华文楷体" panose="02010600040101010101" pitchFamily="2" charset="-122"/>
              <a:ea typeface="华文楷体" panose="02010600040101010101" pitchFamily="2" charset="-122"/>
            </a:rPr>
            <a:t>蠕虫以一个用户的身份登录到远程系统，然后使用命令将自己复制到将要被执行的另一个系统中。</a:t>
          </a:r>
          <a:endParaRPr lang="en-US" sz="2000" b="1" dirty="0">
            <a:latin typeface="华文楷体" panose="02010600040101010101" pitchFamily="2" charset="-122"/>
            <a:ea typeface="华文楷体" panose="02010600040101010101" pitchFamily="2" charset="-122"/>
          </a:endParaRPr>
        </a:p>
      </dgm:t>
    </dgm:pt>
    <dgm:pt modelId="{51B03FA5-724F-2346-9ABC-93A0ABFD4651}" type="parTrans" cxnId="{BF1EB1D1-5A7A-A748-A6CA-1A41B67DD0FD}">
      <dgm:prSet/>
      <dgm:spPr/>
      <dgm:t>
        <a:bodyPr/>
        <a:lstStyle/>
        <a:p>
          <a:endParaRPr lang="en-US" sz="2400">
            <a:latin typeface="华文楷体" panose="02010600040101010101" pitchFamily="2" charset="-122"/>
            <a:ea typeface="华文楷体" panose="02010600040101010101" pitchFamily="2" charset="-122"/>
          </a:endParaRPr>
        </a:p>
      </dgm:t>
    </dgm:pt>
    <dgm:pt modelId="{92D4CA32-4545-9F42-BFAC-F50AB3F4187D}" type="sibTrans" cxnId="{BF1EB1D1-5A7A-A748-A6CA-1A41B67DD0FD}">
      <dgm:prSet/>
      <dgm:spPr/>
      <dgm:t>
        <a:bodyPr/>
        <a:lstStyle/>
        <a:p>
          <a:endParaRPr lang="en-US" sz="2400">
            <a:latin typeface="华文楷体" panose="02010600040101010101" pitchFamily="2" charset="-122"/>
            <a:ea typeface="华文楷体" panose="02010600040101010101" pitchFamily="2" charset="-122"/>
          </a:endParaRPr>
        </a:p>
      </dgm:t>
    </dgm:pt>
    <dgm:pt modelId="{40A171E3-7A15-A14F-908E-1B245CED8AF2}" type="pres">
      <dgm:prSet presAssocID="{4C1CC08E-6906-F04F-AA1D-24F8D142CD37}" presName="Name0" presStyleCnt="0">
        <dgm:presLayoutVars>
          <dgm:dir/>
          <dgm:animLvl val="lvl"/>
          <dgm:resizeHandles val="exact"/>
        </dgm:presLayoutVars>
      </dgm:prSet>
      <dgm:spPr/>
    </dgm:pt>
    <dgm:pt modelId="{A2674257-3BF1-F643-951F-13DEC6E433CB}" type="pres">
      <dgm:prSet presAssocID="{FE9713D8-29EE-EA44-A8A1-19FCD176683E}" presName="linNode" presStyleCnt="0"/>
      <dgm:spPr/>
    </dgm:pt>
    <dgm:pt modelId="{E1E0970F-0907-F244-BFE7-FA3A665AC84A}" type="pres">
      <dgm:prSet presAssocID="{FE9713D8-29EE-EA44-A8A1-19FCD176683E}" presName="parentText" presStyleLbl="node1" presStyleIdx="0" presStyleCnt="5">
        <dgm:presLayoutVars>
          <dgm:chMax val="1"/>
          <dgm:bulletEnabled val="1"/>
        </dgm:presLayoutVars>
      </dgm:prSet>
      <dgm:spPr/>
    </dgm:pt>
    <dgm:pt modelId="{F78E7295-D7EB-CD46-9D6D-375BC99FA006}" type="pres">
      <dgm:prSet presAssocID="{FE9713D8-29EE-EA44-A8A1-19FCD176683E}" presName="descendantText" presStyleLbl="alignAccFollowNode1" presStyleIdx="0" presStyleCnt="5">
        <dgm:presLayoutVars>
          <dgm:bulletEnabled val="1"/>
        </dgm:presLayoutVars>
      </dgm:prSet>
      <dgm:spPr/>
    </dgm:pt>
    <dgm:pt modelId="{D58625A5-5E13-BA49-B316-3A87292B7AB7}" type="pres">
      <dgm:prSet presAssocID="{29165784-ECA5-B446-88F4-4A42EF56A6BB}" presName="sp" presStyleCnt="0"/>
      <dgm:spPr/>
    </dgm:pt>
    <dgm:pt modelId="{AC90A092-D25B-6847-97DF-60AFC1E9E9AE}" type="pres">
      <dgm:prSet presAssocID="{AA9D2254-12C4-E64B-9A8F-9C7D772879C9}" presName="linNode" presStyleCnt="0"/>
      <dgm:spPr/>
    </dgm:pt>
    <dgm:pt modelId="{AA46F3A1-973A-D541-8C10-D6332E49AB54}" type="pres">
      <dgm:prSet presAssocID="{AA9D2254-12C4-E64B-9A8F-9C7D772879C9}" presName="parentText" presStyleLbl="node1" presStyleIdx="1" presStyleCnt="5">
        <dgm:presLayoutVars>
          <dgm:chMax val="1"/>
          <dgm:bulletEnabled val="1"/>
        </dgm:presLayoutVars>
      </dgm:prSet>
      <dgm:spPr/>
    </dgm:pt>
    <dgm:pt modelId="{00F1EE6F-A680-5D47-BE2C-5D9099BCAD7E}" type="pres">
      <dgm:prSet presAssocID="{AA9D2254-12C4-E64B-9A8F-9C7D772879C9}" presName="descendantText" presStyleLbl="alignAccFollowNode1" presStyleIdx="1" presStyleCnt="5">
        <dgm:presLayoutVars>
          <dgm:bulletEnabled val="1"/>
        </dgm:presLayoutVars>
      </dgm:prSet>
      <dgm:spPr/>
    </dgm:pt>
    <dgm:pt modelId="{3990C908-8D47-1340-80E2-243B1F44A1C7}" type="pres">
      <dgm:prSet presAssocID="{A96BF268-3580-F243-90ED-0CCA5ACC3ED7}" presName="sp" presStyleCnt="0"/>
      <dgm:spPr/>
    </dgm:pt>
    <dgm:pt modelId="{E768EAE1-D6C3-184C-A113-D969016ABA42}" type="pres">
      <dgm:prSet presAssocID="{EDE8EA06-1C38-564B-B1C9-2264B4F44BC2}" presName="linNode" presStyleCnt="0"/>
      <dgm:spPr/>
    </dgm:pt>
    <dgm:pt modelId="{3643834B-A836-AE40-8CCA-98EC9257C527}" type="pres">
      <dgm:prSet presAssocID="{EDE8EA06-1C38-564B-B1C9-2264B4F44BC2}" presName="parentText" presStyleLbl="node1" presStyleIdx="2" presStyleCnt="5">
        <dgm:presLayoutVars>
          <dgm:chMax val="1"/>
          <dgm:bulletEnabled val="1"/>
        </dgm:presLayoutVars>
      </dgm:prSet>
      <dgm:spPr/>
    </dgm:pt>
    <dgm:pt modelId="{EAE3CD11-86DC-D148-B0A4-B97E022278AC}" type="pres">
      <dgm:prSet presAssocID="{EDE8EA06-1C38-564B-B1C9-2264B4F44BC2}" presName="descendantText" presStyleLbl="alignAccFollowNode1" presStyleIdx="2" presStyleCnt="5">
        <dgm:presLayoutVars>
          <dgm:bulletEnabled val="1"/>
        </dgm:presLayoutVars>
      </dgm:prSet>
      <dgm:spPr/>
    </dgm:pt>
    <dgm:pt modelId="{E26CFCC7-2806-B247-A671-D9BC41F2406E}" type="pres">
      <dgm:prSet presAssocID="{C772D4E5-B72E-5840-AE55-8C43CCBF5877}" presName="sp" presStyleCnt="0"/>
      <dgm:spPr/>
    </dgm:pt>
    <dgm:pt modelId="{6EE993D3-FC72-1448-8B46-1726050E2E22}" type="pres">
      <dgm:prSet presAssocID="{FCAA0E17-EBD1-7E49-939C-57128952A9AF}" presName="linNode" presStyleCnt="0"/>
      <dgm:spPr/>
    </dgm:pt>
    <dgm:pt modelId="{32A7F985-A05D-9A45-A255-9E65F500E120}" type="pres">
      <dgm:prSet presAssocID="{FCAA0E17-EBD1-7E49-939C-57128952A9AF}" presName="parentText" presStyleLbl="node1" presStyleIdx="3" presStyleCnt="5">
        <dgm:presLayoutVars>
          <dgm:chMax val="1"/>
          <dgm:bulletEnabled val="1"/>
        </dgm:presLayoutVars>
      </dgm:prSet>
      <dgm:spPr/>
    </dgm:pt>
    <dgm:pt modelId="{177802D0-FB31-4B41-8EB4-26CD25007ABC}" type="pres">
      <dgm:prSet presAssocID="{FCAA0E17-EBD1-7E49-939C-57128952A9AF}" presName="descendantText" presStyleLbl="alignAccFollowNode1" presStyleIdx="3" presStyleCnt="5">
        <dgm:presLayoutVars>
          <dgm:bulletEnabled val="1"/>
        </dgm:presLayoutVars>
      </dgm:prSet>
      <dgm:spPr/>
    </dgm:pt>
    <dgm:pt modelId="{B8AB093A-B855-BB4E-B0C6-89BD7264A54A}" type="pres">
      <dgm:prSet presAssocID="{C2125D76-B333-0947-8B38-078DB901193C}" presName="sp" presStyleCnt="0"/>
      <dgm:spPr/>
    </dgm:pt>
    <dgm:pt modelId="{2DDF0DD6-8644-464C-B731-5985B21F12B7}" type="pres">
      <dgm:prSet presAssocID="{847B1FB8-52B7-774A-82B7-A4AE44215322}" presName="linNode" presStyleCnt="0"/>
      <dgm:spPr/>
    </dgm:pt>
    <dgm:pt modelId="{4E9E9A9B-C119-9141-8246-9E5820C59B44}" type="pres">
      <dgm:prSet presAssocID="{847B1FB8-52B7-774A-82B7-A4AE44215322}" presName="parentText" presStyleLbl="node1" presStyleIdx="4" presStyleCnt="5">
        <dgm:presLayoutVars>
          <dgm:chMax val="1"/>
          <dgm:bulletEnabled val="1"/>
        </dgm:presLayoutVars>
      </dgm:prSet>
      <dgm:spPr/>
    </dgm:pt>
    <dgm:pt modelId="{F548D0B3-D601-2640-9C5D-22FE0D733D27}" type="pres">
      <dgm:prSet presAssocID="{847B1FB8-52B7-774A-82B7-A4AE44215322}" presName="descendantText" presStyleLbl="alignAccFollowNode1" presStyleIdx="4" presStyleCnt="5">
        <dgm:presLayoutVars>
          <dgm:bulletEnabled val="1"/>
        </dgm:presLayoutVars>
      </dgm:prSet>
      <dgm:spPr/>
    </dgm:pt>
  </dgm:ptLst>
  <dgm:cxnLst>
    <dgm:cxn modelId="{BBEA0A10-A636-4440-B4B0-C0A86A171BA2}" type="presOf" srcId="{9581EE21-956D-9848-81DE-D38356A52A2C}" destId="{00F1EE6F-A680-5D47-BE2C-5D9099BCAD7E}" srcOrd="0" destOrd="0" presId="urn:microsoft.com/office/officeart/2005/8/layout/vList5"/>
    <dgm:cxn modelId="{16F69619-9DE5-DB4A-BD5C-24B893845576}" srcId="{4C1CC08E-6906-F04F-AA1D-24F8D142CD37}" destId="{FCAA0E17-EBD1-7E49-939C-57128952A9AF}" srcOrd="3" destOrd="0" parTransId="{AB3C6213-56CE-374D-BDF6-B8DB761B18D7}" sibTransId="{C2125D76-B333-0947-8B38-078DB901193C}"/>
    <dgm:cxn modelId="{0C00E520-51B5-C644-A901-F49445C665CA}" type="presOf" srcId="{EDE8EA06-1C38-564B-B1C9-2264B4F44BC2}" destId="{3643834B-A836-AE40-8CCA-98EC9257C527}" srcOrd="0" destOrd="0" presId="urn:microsoft.com/office/officeart/2005/8/layout/vList5"/>
    <dgm:cxn modelId="{AF7D922C-D9D2-C14F-A951-CB929C2CDA24}" type="presOf" srcId="{3777E620-C955-3E4B-B5FF-DF53E3D76AB6}" destId="{177802D0-FB31-4B41-8EB4-26CD25007ABC}" srcOrd="0" destOrd="0" presId="urn:microsoft.com/office/officeart/2005/8/layout/vList5"/>
    <dgm:cxn modelId="{C2C12C3F-7484-2142-BD46-4476766CB7B8}" srcId="{4C1CC08E-6906-F04F-AA1D-24F8D142CD37}" destId="{AA9D2254-12C4-E64B-9A8F-9C7D772879C9}" srcOrd="1" destOrd="0" parTransId="{B171DB04-D66B-6F47-AED8-A7838F550642}" sibTransId="{A96BF268-3580-F243-90ED-0CCA5ACC3ED7}"/>
    <dgm:cxn modelId="{B08CE160-8C63-A041-B41C-8D6D83CBFD04}" type="presOf" srcId="{FCAA0E17-EBD1-7E49-939C-57128952A9AF}" destId="{32A7F985-A05D-9A45-A255-9E65F500E120}" srcOrd="0" destOrd="0" presId="urn:microsoft.com/office/officeart/2005/8/layout/vList5"/>
    <dgm:cxn modelId="{6F329847-0529-ED4D-BAE1-8D0D3077FB40}" type="presOf" srcId="{4C1CC08E-6906-F04F-AA1D-24F8D142CD37}" destId="{40A171E3-7A15-A14F-908E-1B245CED8AF2}" srcOrd="0" destOrd="0" presId="urn:microsoft.com/office/officeart/2005/8/layout/vList5"/>
    <dgm:cxn modelId="{7C3BD567-1840-1D45-9E23-1E6567244794}" type="presOf" srcId="{847B1FB8-52B7-774A-82B7-A4AE44215322}" destId="{4E9E9A9B-C119-9141-8246-9E5820C59B44}" srcOrd="0" destOrd="0" presId="urn:microsoft.com/office/officeart/2005/8/layout/vList5"/>
    <dgm:cxn modelId="{E6938C4F-CF56-C14A-99BB-3DCB38261C5E}" srcId="{4C1CC08E-6906-F04F-AA1D-24F8D142CD37}" destId="{847B1FB8-52B7-774A-82B7-A4AE44215322}" srcOrd="4" destOrd="0" parTransId="{268587F9-9424-204D-8DFD-BB10622FDF09}" sibTransId="{4E25DBAC-D8D0-854D-901C-DA80AD636C96}"/>
    <dgm:cxn modelId="{2872FB75-569A-6F44-AB3C-DDBDBC276263}" srcId="{4C1CC08E-6906-F04F-AA1D-24F8D142CD37}" destId="{FE9713D8-29EE-EA44-A8A1-19FCD176683E}" srcOrd="0" destOrd="0" parTransId="{661804BC-2252-4F4B-BF7F-446E16E813B6}" sibTransId="{29165784-ECA5-B446-88F4-4A42EF56A6BB}"/>
    <dgm:cxn modelId="{834BC056-4E30-1448-B6D3-A2B5892063D1}" srcId="{FE9713D8-29EE-EA44-A8A1-19FCD176683E}" destId="{EA82C179-6CD6-DF4C-9775-B576BB1B1279}" srcOrd="0" destOrd="0" parTransId="{49597E77-063A-EC41-A9DA-E5525E677EC5}" sibTransId="{B37FF192-4395-8849-B3C7-2DBB861A012D}"/>
    <dgm:cxn modelId="{51372E59-330B-2F40-B3FD-D06E674932FF}" type="presOf" srcId="{DD25D6CF-B048-C345-ADA8-70947047FD6A}" destId="{F548D0B3-D601-2640-9C5D-22FE0D733D27}" srcOrd="0" destOrd="0" presId="urn:microsoft.com/office/officeart/2005/8/layout/vList5"/>
    <dgm:cxn modelId="{0AD2CE7B-3C93-7D44-8032-C9A43DD64E0A}" srcId="{FE9713D8-29EE-EA44-A8A1-19FCD176683E}" destId="{307F5F63-B4E8-1C4E-96E5-9C9A1945C20B}" srcOrd="1" destOrd="0" parTransId="{DDA9EFE2-0130-5E45-A8C4-75F46E8F19ED}" sibTransId="{BE403B6D-6F8E-EA4A-A125-8BA210581358}"/>
    <dgm:cxn modelId="{3E810C85-9CDF-484C-BD32-D08C501F85C4}" srcId="{EDE8EA06-1C38-564B-B1C9-2264B4F44BC2}" destId="{2D59E4BE-BC2A-6D42-A0CA-EB35F9962A95}" srcOrd="0" destOrd="0" parTransId="{3340C372-84F1-B94A-B534-B9991C46EF8A}" sibTransId="{3297917D-E07A-FD49-BBCB-1AC7E257EAB1}"/>
    <dgm:cxn modelId="{53DD798F-188D-EE42-908C-8D71D37B8ECA}" srcId="{AA9D2254-12C4-E64B-9A8F-9C7D772879C9}" destId="{9581EE21-956D-9848-81DE-D38356A52A2C}" srcOrd="0" destOrd="0" parTransId="{EDE70E62-581F-ED4D-8A5B-52E1E14A19D2}" sibTransId="{9E9E583E-A013-DA41-B28B-99BCB8711C75}"/>
    <dgm:cxn modelId="{2F7F6693-08D0-124C-82B0-561992704CAB}" type="presOf" srcId="{EA82C179-6CD6-DF4C-9775-B576BB1B1279}" destId="{F78E7295-D7EB-CD46-9D6D-375BC99FA006}" srcOrd="0" destOrd="0" presId="urn:microsoft.com/office/officeart/2005/8/layout/vList5"/>
    <dgm:cxn modelId="{22C8A097-5015-E546-ABB1-E694BE9C2F61}" type="presOf" srcId="{307F5F63-B4E8-1C4E-96E5-9C9A1945C20B}" destId="{F78E7295-D7EB-CD46-9D6D-375BC99FA006}" srcOrd="0" destOrd="1" presId="urn:microsoft.com/office/officeart/2005/8/layout/vList5"/>
    <dgm:cxn modelId="{6A2D1AC5-5678-6742-B960-E644A0A1087E}" type="presOf" srcId="{FE9713D8-29EE-EA44-A8A1-19FCD176683E}" destId="{E1E0970F-0907-F244-BFE7-FA3A665AC84A}" srcOrd="0" destOrd="0" presId="urn:microsoft.com/office/officeart/2005/8/layout/vList5"/>
    <dgm:cxn modelId="{BF1EB1D1-5A7A-A748-A6CA-1A41B67DD0FD}" srcId="{847B1FB8-52B7-774A-82B7-A4AE44215322}" destId="{DD25D6CF-B048-C345-ADA8-70947047FD6A}" srcOrd="0" destOrd="0" parTransId="{51B03FA5-724F-2346-9ABC-93A0ABFD4651}" sibTransId="{92D4CA32-4545-9F42-BFAC-F50AB3F4187D}"/>
    <dgm:cxn modelId="{5A044ED7-768A-AC4F-9CB5-E01CE40F8A80}" type="presOf" srcId="{2D59E4BE-BC2A-6D42-A0CA-EB35F9962A95}" destId="{EAE3CD11-86DC-D148-B0A4-B97E022278AC}" srcOrd="0" destOrd="0" presId="urn:microsoft.com/office/officeart/2005/8/layout/vList5"/>
    <dgm:cxn modelId="{884169DC-E20F-6F45-B6D4-FCA01AB7AB48}" type="presOf" srcId="{AA9D2254-12C4-E64B-9A8F-9C7D772879C9}" destId="{AA46F3A1-973A-D541-8C10-D6332E49AB54}" srcOrd="0" destOrd="0" presId="urn:microsoft.com/office/officeart/2005/8/layout/vList5"/>
    <dgm:cxn modelId="{0A1C3AE5-6226-7641-89D9-2B462BB3F318}" srcId="{FCAA0E17-EBD1-7E49-939C-57128952A9AF}" destId="{3777E620-C955-3E4B-B5FF-DF53E3D76AB6}" srcOrd="0" destOrd="0" parTransId="{CBB4F215-E494-4841-B865-3F020F84F5F5}" sibTransId="{D9E5CAA6-4D84-5446-A69A-6A884ABCDE7B}"/>
    <dgm:cxn modelId="{CCBDC9F7-F1F0-8D4A-94FA-97696C8AF37E}" srcId="{4C1CC08E-6906-F04F-AA1D-24F8D142CD37}" destId="{EDE8EA06-1C38-564B-B1C9-2264B4F44BC2}" srcOrd="2" destOrd="0" parTransId="{A7483F20-60EF-AB41-B889-D5116BA127F6}" sibTransId="{C772D4E5-B72E-5840-AE55-8C43CCBF5877}"/>
    <dgm:cxn modelId="{A7911F2D-E6B4-864F-BE0A-63E0383C76D0}" type="presParOf" srcId="{40A171E3-7A15-A14F-908E-1B245CED8AF2}" destId="{A2674257-3BF1-F643-951F-13DEC6E433CB}" srcOrd="0" destOrd="0" presId="urn:microsoft.com/office/officeart/2005/8/layout/vList5"/>
    <dgm:cxn modelId="{58412ACB-F42F-A448-965E-E10B27E037C9}" type="presParOf" srcId="{A2674257-3BF1-F643-951F-13DEC6E433CB}" destId="{E1E0970F-0907-F244-BFE7-FA3A665AC84A}" srcOrd="0" destOrd="0" presId="urn:microsoft.com/office/officeart/2005/8/layout/vList5"/>
    <dgm:cxn modelId="{A0591A63-F851-4144-97A7-977A0C6A73D6}" type="presParOf" srcId="{A2674257-3BF1-F643-951F-13DEC6E433CB}" destId="{F78E7295-D7EB-CD46-9D6D-375BC99FA006}" srcOrd="1" destOrd="0" presId="urn:microsoft.com/office/officeart/2005/8/layout/vList5"/>
    <dgm:cxn modelId="{49BED8B9-F405-AA41-B11B-3A3FAD6314D8}" type="presParOf" srcId="{40A171E3-7A15-A14F-908E-1B245CED8AF2}" destId="{D58625A5-5E13-BA49-B316-3A87292B7AB7}" srcOrd="1" destOrd="0" presId="urn:microsoft.com/office/officeart/2005/8/layout/vList5"/>
    <dgm:cxn modelId="{B483091F-5B4A-3B42-AB27-299D25A0E144}" type="presParOf" srcId="{40A171E3-7A15-A14F-908E-1B245CED8AF2}" destId="{AC90A092-D25B-6847-97DF-60AFC1E9E9AE}" srcOrd="2" destOrd="0" presId="urn:microsoft.com/office/officeart/2005/8/layout/vList5"/>
    <dgm:cxn modelId="{02AA4C13-5EC3-3F4D-8C67-32FCC7A48A9E}" type="presParOf" srcId="{AC90A092-D25B-6847-97DF-60AFC1E9E9AE}" destId="{AA46F3A1-973A-D541-8C10-D6332E49AB54}" srcOrd="0" destOrd="0" presId="urn:microsoft.com/office/officeart/2005/8/layout/vList5"/>
    <dgm:cxn modelId="{677042D9-39C6-DE4A-BE43-09F9E7DD7E1D}" type="presParOf" srcId="{AC90A092-D25B-6847-97DF-60AFC1E9E9AE}" destId="{00F1EE6F-A680-5D47-BE2C-5D9099BCAD7E}" srcOrd="1" destOrd="0" presId="urn:microsoft.com/office/officeart/2005/8/layout/vList5"/>
    <dgm:cxn modelId="{0ADD06D5-6996-DF4A-86C4-010CA2D7DE1B}" type="presParOf" srcId="{40A171E3-7A15-A14F-908E-1B245CED8AF2}" destId="{3990C908-8D47-1340-80E2-243B1F44A1C7}" srcOrd="3" destOrd="0" presId="urn:microsoft.com/office/officeart/2005/8/layout/vList5"/>
    <dgm:cxn modelId="{C2F3074B-22F5-5448-BD0E-69AB1F51CA5B}" type="presParOf" srcId="{40A171E3-7A15-A14F-908E-1B245CED8AF2}" destId="{E768EAE1-D6C3-184C-A113-D969016ABA42}" srcOrd="4" destOrd="0" presId="urn:microsoft.com/office/officeart/2005/8/layout/vList5"/>
    <dgm:cxn modelId="{8B3BFE08-1E9B-2E47-9814-574A61BEE2A3}" type="presParOf" srcId="{E768EAE1-D6C3-184C-A113-D969016ABA42}" destId="{3643834B-A836-AE40-8CCA-98EC9257C527}" srcOrd="0" destOrd="0" presId="urn:microsoft.com/office/officeart/2005/8/layout/vList5"/>
    <dgm:cxn modelId="{7C6CB97F-9012-CD4B-82D2-A7A12A508C3B}" type="presParOf" srcId="{E768EAE1-D6C3-184C-A113-D969016ABA42}" destId="{EAE3CD11-86DC-D148-B0A4-B97E022278AC}" srcOrd="1" destOrd="0" presId="urn:microsoft.com/office/officeart/2005/8/layout/vList5"/>
    <dgm:cxn modelId="{F8C1428C-F4EE-404D-AF0B-AD611B236ADE}" type="presParOf" srcId="{40A171E3-7A15-A14F-908E-1B245CED8AF2}" destId="{E26CFCC7-2806-B247-A671-D9BC41F2406E}" srcOrd="5" destOrd="0" presId="urn:microsoft.com/office/officeart/2005/8/layout/vList5"/>
    <dgm:cxn modelId="{04AA88AB-5A7B-5143-87D9-695DF69B9FDC}" type="presParOf" srcId="{40A171E3-7A15-A14F-908E-1B245CED8AF2}" destId="{6EE993D3-FC72-1448-8B46-1726050E2E22}" srcOrd="6" destOrd="0" presId="urn:microsoft.com/office/officeart/2005/8/layout/vList5"/>
    <dgm:cxn modelId="{CED4A5B0-1A4F-9E40-BF0B-B996C29A92EE}" type="presParOf" srcId="{6EE993D3-FC72-1448-8B46-1726050E2E22}" destId="{32A7F985-A05D-9A45-A255-9E65F500E120}" srcOrd="0" destOrd="0" presId="urn:microsoft.com/office/officeart/2005/8/layout/vList5"/>
    <dgm:cxn modelId="{2A6E5965-0F48-574D-97F5-967C454E732F}" type="presParOf" srcId="{6EE993D3-FC72-1448-8B46-1726050E2E22}" destId="{177802D0-FB31-4B41-8EB4-26CD25007ABC}" srcOrd="1" destOrd="0" presId="urn:microsoft.com/office/officeart/2005/8/layout/vList5"/>
    <dgm:cxn modelId="{B371E855-ECF6-3348-BE7E-9FCFB9258CD1}" type="presParOf" srcId="{40A171E3-7A15-A14F-908E-1B245CED8AF2}" destId="{B8AB093A-B855-BB4E-B0C6-89BD7264A54A}" srcOrd="7" destOrd="0" presId="urn:microsoft.com/office/officeart/2005/8/layout/vList5"/>
    <dgm:cxn modelId="{9D4ABA54-C0A8-D84D-94C8-B394ACBBAA9D}" type="presParOf" srcId="{40A171E3-7A15-A14F-908E-1B245CED8AF2}" destId="{2DDF0DD6-8644-464C-B731-5985B21F12B7}" srcOrd="8" destOrd="0" presId="urn:microsoft.com/office/officeart/2005/8/layout/vList5"/>
    <dgm:cxn modelId="{C0D280A7-E6F2-CB4C-946E-7F2E4594B2F5}" type="presParOf" srcId="{2DDF0DD6-8644-464C-B731-5985B21F12B7}" destId="{4E9E9A9B-C119-9141-8246-9E5820C59B44}" srcOrd="0" destOrd="0" presId="urn:microsoft.com/office/officeart/2005/8/layout/vList5"/>
    <dgm:cxn modelId="{0C8234F2-D19A-384D-BF03-6C9EBB693CB8}" type="presParOf" srcId="{2DDF0DD6-8644-464C-B731-5985B21F12B7}" destId="{F548D0B3-D601-2640-9C5D-22FE0D733D27}"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E06CB8-F099-F040-B8D5-AEEFD3820F05}" type="doc">
      <dgm:prSet loTypeId="urn:microsoft.com/office/officeart/2005/8/layout/radial3" loCatId="relationship" qsTypeId="urn:microsoft.com/office/officeart/2005/8/quickstyle/simple4" qsCatId="simple" csTypeId="urn:microsoft.com/office/officeart/2005/8/colors/colorful5" csCatId="colorful" phldr="1"/>
      <dgm:spPr/>
      <dgm:t>
        <a:bodyPr/>
        <a:lstStyle/>
        <a:p>
          <a:endParaRPr lang="en-US"/>
        </a:p>
      </dgm:t>
    </dgm:pt>
    <dgm:pt modelId="{10C02F25-8758-E84E-A06D-B72186D1564A}">
      <dgm:prSet/>
      <dgm:spPr/>
      <dgm:t>
        <a:bodyPr/>
        <a:lstStyle/>
        <a:p>
          <a:pPr rtl="0"/>
          <a:r>
            <a:rPr lang="zh-CN" altLang="en-US" b="1" dirty="0">
              <a:latin typeface="华文楷体" panose="02010600040101010101" pitchFamily="2" charset="-122"/>
              <a:ea typeface="华文楷体" panose="02010600040101010101" pitchFamily="2" charset="-122"/>
            </a:rPr>
            <a:t>蠕虫技术现状</a:t>
          </a:r>
          <a:endParaRPr lang="en-US" dirty="0">
            <a:latin typeface="华文楷体" panose="02010600040101010101" pitchFamily="2" charset="-122"/>
            <a:ea typeface="华文楷体" panose="02010600040101010101" pitchFamily="2" charset="-122"/>
          </a:endParaRPr>
        </a:p>
      </dgm:t>
    </dgm:pt>
    <dgm:pt modelId="{3C8E5403-F4A5-B24A-995F-8F6EA23BBA90}" type="parTrans" cxnId="{7C9668B2-9BB5-1948-A541-BB650CCBB465}">
      <dgm:prSet/>
      <dgm:spPr/>
      <dgm:t>
        <a:bodyPr/>
        <a:lstStyle/>
        <a:p>
          <a:endParaRPr lang="en-US">
            <a:latin typeface="华文楷体" panose="02010600040101010101" pitchFamily="2" charset="-122"/>
            <a:ea typeface="华文楷体" panose="02010600040101010101" pitchFamily="2" charset="-122"/>
          </a:endParaRPr>
        </a:p>
      </dgm:t>
    </dgm:pt>
    <dgm:pt modelId="{775E9DAD-8302-CE4B-8985-856710CB6A00}" type="sibTrans" cxnId="{7C9668B2-9BB5-1948-A541-BB650CCBB465}">
      <dgm:prSet/>
      <dgm:spPr/>
      <dgm:t>
        <a:bodyPr/>
        <a:lstStyle/>
        <a:p>
          <a:endParaRPr lang="en-US">
            <a:latin typeface="华文楷体" panose="02010600040101010101" pitchFamily="2" charset="-122"/>
            <a:ea typeface="华文楷体" panose="02010600040101010101" pitchFamily="2" charset="-122"/>
          </a:endParaRPr>
        </a:p>
      </dgm:t>
    </dgm:pt>
    <dgm:pt modelId="{7DBFA506-5E97-934F-ABC9-0484F6E0B52A}">
      <dgm:prSet/>
      <dgm:spPr/>
      <dgm:t>
        <a:bodyPr/>
        <a:lstStyle/>
        <a:p>
          <a:pPr rtl="0"/>
          <a:r>
            <a:rPr lang="zh-CN" altLang="en-US" b="1">
              <a:latin typeface="华文楷体" panose="02010600040101010101" pitchFamily="2" charset="-122"/>
              <a:ea typeface="华文楷体" panose="02010600040101010101" pitchFamily="2" charset="-122"/>
            </a:rPr>
            <a:t>多种攻击手段</a:t>
          </a:r>
          <a:endParaRPr lang="en-US" dirty="0">
            <a:latin typeface="华文楷体" panose="02010600040101010101" pitchFamily="2" charset="-122"/>
            <a:ea typeface="华文楷体" panose="02010600040101010101" pitchFamily="2" charset="-122"/>
          </a:endParaRPr>
        </a:p>
      </dgm:t>
    </dgm:pt>
    <dgm:pt modelId="{75993CAC-DE75-CD43-998E-612889418DA9}" type="parTrans" cxnId="{C1F56846-45AC-A44B-86F5-0D091BA4D284}">
      <dgm:prSet/>
      <dgm:spPr/>
      <dgm:t>
        <a:bodyPr/>
        <a:lstStyle/>
        <a:p>
          <a:endParaRPr lang="en-US">
            <a:latin typeface="华文楷体" panose="02010600040101010101" pitchFamily="2" charset="-122"/>
            <a:ea typeface="华文楷体" panose="02010600040101010101" pitchFamily="2" charset="-122"/>
          </a:endParaRPr>
        </a:p>
      </dgm:t>
    </dgm:pt>
    <dgm:pt modelId="{A88716E7-B013-5A4A-AB8E-A7CD910DF4C4}" type="sibTrans" cxnId="{C1F56846-45AC-A44B-86F5-0D091BA4D284}">
      <dgm:prSet/>
      <dgm:spPr/>
      <dgm:t>
        <a:bodyPr/>
        <a:lstStyle/>
        <a:p>
          <a:endParaRPr lang="en-US">
            <a:latin typeface="华文楷体" panose="02010600040101010101" pitchFamily="2" charset="-122"/>
            <a:ea typeface="华文楷体" panose="02010600040101010101" pitchFamily="2" charset="-122"/>
          </a:endParaRPr>
        </a:p>
      </dgm:t>
    </dgm:pt>
    <dgm:pt modelId="{7035CCCF-4BCD-1149-93BF-AB4D9DD2637F}">
      <dgm:prSet/>
      <dgm:spPr/>
      <dgm:t>
        <a:bodyPr/>
        <a:lstStyle/>
        <a:p>
          <a:pPr rtl="0"/>
          <a:r>
            <a:rPr lang="zh-CN" altLang="en-US" b="1">
              <a:latin typeface="华文楷体" panose="02010600040101010101" pitchFamily="2" charset="-122"/>
              <a:ea typeface="华文楷体" panose="02010600040101010101" pitchFamily="2" charset="-122"/>
            </a:rPr>
            <a:t>超快速传播</a:t>
          </a:r>
          <a:endParaRPr lang="en-US" dirty="0">
            <a:latin typeface="华文楷体" panose="02010600040101010101" pitchFamily="2" charset="-122"/>
            <a:ea typeface="华文楷体" panose="02010600040101010101" pitchFamily="2" charset="-122"/>
          </a:endParaRPr>
        </a:p>
      </dgm:t>
    </dgm:pt>
    <dgm:pt modelId="{DE981C7D-ED4C-B543-A2C8-0AD90866AFC3}" type="parTrans" cxnId="{359B4676-98B2-BE45-86FA-C212BB9B54B2}">
      <dgm:prSet/>
      <dgm:spPr/>
      <dgm:t>
        <a:bodyPr/>
        <a:lstStyle/>
        <a:p>
          <a:endParaRPr lang="en-US">
            <a:latin typeface="华文楷体" panose="02010600040101010101" pitchFamily="2" charset="-122"/>
            <a:ea typeface="华文楷体" panose="02010600040101010101" pitchFamily="2" charset="-122"/>
          </a:endParaRPr>
        </a:p>
      </dgm:t>
    </dgm:pt>
    <dgm:pt modelId="{E892ECCC-7C3C-4B4A-BFE5-652FA95E2C5C}" type="sibTrans" cxnId="{359B4676-98B2-BE45-86FA-C212BB9B54B2}">
      <dgm:prSet/>
      <dgm:spPr/>
      <dgm:t>
        <a:bodyPr/>
        <a:lstStyle/>
        <a:p>
          <a:endParaRPr lang="en-US">
            <a:latin typeface="华文楷体" panose="02010600040101010101" pitchFamily="2" charset="-122"/>
            <a:ea typeface="华文楷体" panose="02010600040101010101" pitchFamily="2" charset="-122"/>
          </a:endParaRPr>
        </a:p>
      </dgm:t>
    </dgm:pt>
    <dgm:pt modelId="{B5138346-F05A-0340-9644-B2D5EA514E24}">
      <dgm:prSet/>
      <dgm:spPr/>
      <dgm:t>
        <a:bodyPr/>
        <a:lstStyle/>
        <a:p>
          <a:pPr rtl="0"/>
          <a:r>
            <a:rPr lang="zh-CN" altLang="en-US" b="1">
              <a:latin typeface="华文楷体" panose="02010600040101010101" pitchFamily="2" charset="-122"/>
              <a:ea typeface="华文楷体" panose="02010600040101010101" pitchFamily="2" charset="-122"/>
            </a:rPr>
            <a:t>多态</a:t>
          </a:r>
          <a:endParaRPr lang="en-US" dirty="0">
            <a:latin typeface="华文楷体" panose="02010600040101010101" pitchFamily="2" charset="-122"/>
            <a:ea typeface="华文楷体" panose="02010600040101010101" pitchFamily="2" charset="-122"/>
          </a:endParaRPr>
        </a:p>
      </dgm:t>
    </dgm:pt>
    <dgm:pt modelId="{965FC293-4343-D741-9AE6-B4D2C9C77C97}" type="parTrans" cxnId="{B32E632C-A6B6-2A4F-BBB2-E99A405097FF}">
      <dgm:prSet/>
      <dgm:spPr/>
      <dgm:t>
        <a:bodyPr/>
        <a:lstStyle/>
        <a:p>
          <a:endParaRPr lang="en-US">
            <a:latin typeface="华文楷体" panose="02010600040101010101" pitchFamily="2" charset="-122"/>
            <a:ea typeface="华文楷体" panose="02010600040101010101" pitchFamily="2" charset="-122"/>
          </a:endParaRPr>
        </a:p>
      </dgm:t>
    </dgm:pt>
    <dgm:pt modelId="{A017D4D8-CE84-A446-AEF0-B6AD7FA24DDB}" type="sibTrans" cxnId="{B32E632C-A6B6-2A4F-BBB2-E99A405097FF}">
      <dgm:prSet/>
      <dgm:spPr/>
      <dgm:t>
        <a:bodyPr/>
        <a:lstStyle/>
        <a:p>
          <a:endParaRPr lang="en-US">
            <a:latin typeface="华文楷体" panose="02010600040101010101" pitchFamily="2" charset="-122"/>
            <a:ea typeface="华文楷体" panose="02010600040101010101" pitchFamily="2" charset="-122"/>
          </a:endParaRPr>
        </a:p>
      </dgm:t>
    </dgm:pt>
    <dgm:pt modelId="{70B507D9-95BF-3949-BB1B-6709582C38EC}">
      <dgm:prSet/>
      <dgm:spPr/>
      <dgm:t>
        <a:bodyPr/>
        <a:lstStyle/>
        <a:p>
          <a:pPr rtl="0"/>
          <a:r>
            <a:rPr lang="zh-CN" altLang="en-US" b="1">
              <a:latin typeface="华文楷体" panose="02010600040101010101" pitchFamily="2" charset="-122"/>
              <a:ea typeface="华文楷体" panose="02010600040101010101" pitchFamily="2" charset="-122"/>
            </a:rPr>
            <a:t>变形</a:t>
          </a:r>
          <a:endParaRPr lang="en-US" dirty="0">
            <a:latin typeface="华文楷体" panose="02010600040101010101" pitchFamily="2" charset="-122"/>
            <a:ea typeface="华文楷体" panose="02010600040101010101" pitchFamily="2" charset="-122"/>
          </a:endParaRPr>
        </a:p>
      </dgm:t>
    </dgm:pt>
    <dgm:pt modelId="{58CBE927-F0BA-B342-94CD-43FF424DB8C9}" type="parTrans" cxnId="{2333364A-ED6E-3F43-A677-D4CD5178F20A}">
      <dgm:prSet/>
      <dgm:spPr/>
      <dgm:t>
        <a:bodyPr/>
        <a:lstStyle/>
        <a:p>
          <a:endParaRPr lang="en-US">
            <a:latin typeface="华文楷体" panose="02010600040101010101" pitchFamily="2" charset="-122"/>
            <a:ea typeface="华文楷体" panose="02010600040101010101" pitchFamily="2" charset="-122"/>
          </a:endParaRPr>
        </a:p>
      </dgm:t>
    </dgm:pt>
    <dgm:pt modelId="{B9513E70-EE15-134F-B459-B5A1A048D977}" type="sibTrans" cxnId="{2333364A-ED6E-3F43-A677-D4CD5178F20A}">
      <dgm:prSet/>
      <dgm:spPr/>
      <dgm:t>
        <a:bodyPr/>
        <a:lstStyle/>
        <a:p>
          <a:endParaRPr lang="en-US">
            <a:latin typeface="华文楷体" panose="02010600040101010101" pitchFamily="2" charset="-122"/>
            <a:ea typeface="华文楷体" panose="02010600040101010101" pitchFamily="2" charset="-122"/>
          </a:endParaRPr>
        </a:p>
      </dgm:t>
    </dgm:pt>
    <dgm:pt modelId="{EEB20E87-851C-974B-96BE-6ECD57A910D1}">
      <dgm:prSet/>
      <dgm:spPr/>
      <dgm:t>
        <a:bodyPr/>
        <a:lstStyle/>
        <a:p>
          <a:pPr rtl="0"/>
          <a:r>
            <a:rPr lang="zh-CN" altLang="en-US" b="1">
              <a:latin typeface="华文楷体" panose="02010600040101010101" pitchFamily="2" charset="-122"/>
              <a:ea typeface="华文楷体" panose="02010600040101010101" pitchFamily="2" charset="-122"/>
            </a:rPr>
            <a:t>多平台</a:t>
          </a:r>
          <a:endParaRPr lang="en-US" dirty="0">
            <a:latin typeface="华文楷体" panose="02010600040101010101" pitchFamily="2" charset="-122"/>
            <a:ea typeface="华文楷体" panose="02010600040101010101" pitchFamily="2" charset="-122"/>
          </a:endParaRPr>
        </a:p>
      </dgm:t>
    </dgm:pt>
    <dgm:pt modelId="{DAC8A6C2-F6C3-FF4B-B164-DA36C927C12E}" type="parTrans" cxnId="{EE8755A8-7F62-F34B-9195-93FC5586D147}">
      <dgm:prSet/>
      <dgm:spPr/>
      <dgm:t>
        <a:bodyPr/>
        <a:lstStyle/>
        <a:p>
          <a:endParaRPr lang="en-US">
            <a:latin typeface="华文楷体" panose="02010600040101010101" pitchFamily="2" charset="-122"/>
            <a:ea typeface="华文楷体" panose="02010600040101010101" pitchFamily="2" charset="-122"/>
          </a:endParaRPr>
        </a:p>
      </dgm:t>
    </dgm:pt>
    <dgm:pt modelId="{1830942C-06E5-AC41-A968-ED9094F0EF75}" type="sibTrans" cxnId="{EE8755A8-7F62-F34B-9195-93FC5586D147}">
      <dgm:prSet/>
      <dgm:spPr/>
      <dgm:t>
        <a:bodyPr/>
        <a:lstStyle/>
        <a:p>
          <a:endParaRPr lang="en-US">
            <a:latin typeface="华文楷体" panose="02010600040101010101" pitchFamily="2" charset="-122"/>
            <a:ea typeface="华文楷体" panose="02010600040101010101" pitchFamily="2" charset="-122"/>
          </a:endParaRPr>
        </a:p>
      </dgm:t>
    </dgm:pt>
    <dgm:pt modelId="{625233F0-3B1E-D642-A1FB-63572CD687F3}" type="pres">
      <dgm:prSet presAssocID="{03E06CB8-F099-F040-B8D5-AEEFD3820F05}" presName="composite" presStyleCnt="0">
        <dgm:presLayoutVars>
          <dgm:chMax val="1"/>
          <dgm:dir/>
          <dgm:resizeHandles val="exact"/>
        </dgm:presLayoutVars>
      </dgm:prSet>
      <dgm:spPr/>
    </dgm:pt>
    <dgm:pt modelId="{4AF7FBF6-E1A8-FF4E-950B-231CC8AD01A9}" type="pres">
      <dgm:prSet presAssocID="{03E06CB8-F099-F040-B8D5-AEEFD3820F05}" presName="radial" presStyleCnt="0">
        <dgm:presLayoutVars>
          <dgm:animLvl val="ctr"/>
        </dgm:presLayoutVars>
      </dgm:prSet>
      <dgm:spPr/>
    </dgm:pt>
    <dgm:pt modelId="{4B4D0653-6265-5A47-B3FD-D6FE1A35E718}" type="pres">
      <dgm:prSet presAssocID="{10C02F25-8758-E84E-A06D-B72186D1564A}" presName="centerShape" presStyleLbl="vennNode1" presStyleIdx="0" presStyleCnt="6"/>
      <dgm:spPr/>
    </dgm:pt>
    <dgm:pt modelId="{B4BEB0F9-D7FC-5B41-8A77-1772BE16071E}" type="pres">
      <dgm:prSet presAssocID="{EEB20E87-851C-974B-96BE-6ECD57A910D1}" presName="node" presStyleLbl="vennNode1" presStyleIdx="1" presStyleCnt="6">
        <dgm:presLayoutVars>
          <dgm:bulletEnabled val="1"/>
        </dgm:presLayoutVars>
      </dgm:prSet>
      <dgm:spPr/>
    </dgm:pt>
    <dgm:pt modelId="{FB105C74-5023-9549-9909-7AFC2BC8A41A}" type="pres">
      <dgm:prSet presAssocID="{7DBFA506-5E97-934F-ABC9-0484F6E0B52A}" presName="node" presStyleLbl="vennNode1" presStyleIdx="2" presStyleCnt="6">
        <dgm:presLayoutVars>
          <dgm:bulletEnabled val="1"/>
        </dgm:presLayoutVars>
      </dgm:prSet>
      <dgm:spPr/>
    </dgm:pt>
    <dgm:pt modelId="{14A307A0-559D-5F4E-A70F-C01D11B0546F}" type="pres">
      <dgm:prSet presAssocID="{7035CCCF-4BCD-1149-93BF-AB4D9DD2637F}" presName="node" presStyleLbl="vennNode1" presStyleIdx="3" presStyleCnt="6">
        <dgm:presLayoutVars>
          <dgm:bulletEnabled val="1"/>
        </dgm:presLayoutVars>
      </dgm:prSet>
      <dgm:spPr/>
    </dgm:pt>
    <dgm:pt modelId="{ADCE9D15-6654-AD4A-B316-C2451993F9C8}" type="pres">
      <dgm:prSet presAssocID="{B5138346-F05A-0340-9644-B2D5EA514E24}" presName="node" presStyleLbl="vennNode1" presStyleIdx="4" presStyleCnt="6">
        <dgm:presLayoutVars>
          <dgm:bulletEnabled val="1"/>
        </dgm:presLayoutVars>
      </dgm:prSet>
      <dgm:spPr/>
    </dgm:pt>
    <dgm:pt modelId="{6AF1FB02-7F67-9045-92F3-3A592F29C8AD}" type="pres">
      <dgm:prSet presAssocID="{70B507D9-95BF-3949-BB1B-6709582C38EC}" presName="node" presStyleLbl="vennNode1" presStyleIdx="5" presStyleCnt="6">
        <dgm:presLayoutVars>
          <dgm:bulletEnabled val="1"/>
        </dgm:presLayoutVars>
      </dgm:prSet>
      <dgm:spPr/>
    </dgm:pt>
  </dgm:ptLst>
  <dgm:cxnLst>
    <dgm:cxn modelId="{D6C3DF06-5B70-CD41-BDF5-34C5F5D275DC}" type="presOf" srcId="{03E06CB8-F099-F040-B8D5-AEEFD3820F05}" destId="{625233F0-3B1E-D642-A1FB-63572CD687F3}" srcOrd="0" destOrd="0" presId="urn:microsoft.com/office/officeart/2005/8/layout/radial3"/>
    <dgm:cxn modelId="{0649CB12-6953-9449-9341-E1AE19E59AFF}" type="presOf" srcId="{B5138346-F05A-0340-9644-B2D5EA514E24}" destId="{ADCE9D15-6654-AD4A-B316-C2451993F9C8}" srcOrd="0" destOrd="0" presId="urn:microsoft.com/office/officeart/2005/8/layout/radial3"/>
    <dgm:cxn modelId="{B32E632C-A6B6-2A4F-BBB2-E99A405097FF}" srcId="{10C02F25-8758-E84E-A06D-B72186D1564A}" destId="{B5138346-F05A-0340-9644-B2D5EA514E24}" srcOrd="3" destOrd="0" parTransId="{965FC293-4343-D741-9AE6-B4D2C9C77C97}" sibTransId="{A017D4D8-CE84-A446-AEF0-B6AD7FA24DDB}"/>
    <dgm:cxn modelId="{E2F8772E-945B-1E4E-A5CD-B0A229BE3A05}" type="presOf" srcId="{7DBFA506-5E97-934F-ABC9-0484F6E0B52A}" destId="{FB105C74-5023-9549-9909-7AFC2BC8A41A}" srcOrd="0" destOrd="0" presId="urn:microsoft.com/office/officeart/2005/8/layout/radial3"/>
    <dgm:cxn modelId="{E980AF3A-142B-E04B-94F9-D3B0423DBF2C}" type="presOf" srcId="{70B507D9-95BF-3949-BB1B-6709582C38EC}" destId="{6AF1FB02-7F67-9045-92F3-3A592F29C8AD}" srcOrd="0" destOrd="0" presId="urn:microsoft.com/office/officeart/2005/8/layout/radial3"/>
    <dgm:cxn modelId="{C1F56846-45AC-A44B-86F5-0D091BA4D284}" srcId="{10C02F25-8758-E84E-A06D-B72186D1564A}" destId="{7DBFA506-5E97-934F-ABC9-0484F6E0B52A}" srcOrd="1" destOrd="0" parTransId="{75993CAC-DE75-CD43-998E-612889418DA9}" sibTransId="{A88716E7-B013-5A4A-AB8E-A7CD910DF4C4}"/>
    <dgm:cxn modelId="{2333364A-ED6E-3F43-A677-D4CD5178F20A}" srcId="{10C02F25-8758-E84E-A06D-B72186D1564A}" destId="{70B507D9-95BF-3949-BB1B-6709582C38EC}" srcOrd="4" destOrd="0" parTransId="{58CBE927-F0BA-B342-94CD-43FF424DB8C9}" sibTransId="{B9513E70-EE15-134F-B459-B5A1A048D977}"/>
    <dgm:cxn modelId="{359B4676-98B2-BE45-86FA-C212BB9B54B2}" srcId="{10C02F25-8758-E84E-A06D-B72186D1564A}" destId="{7035CCCF-4BCD-1149-93BF-AB4D9DD2637F}" srcOrd="2" destOrd="0" parTransId="{DE981C7D-ED4C-B543-A2C8-0AD90866AFC3}" sibTransId="{E892ECCC-7C3C-4B4A-BFE5-652FA95E2C5C}"/>
    <dgm:cxn modelId="{EE8755A8-7F62-F34B-9195-93FC5586D147}" srcId="{10C02F25-8758-E84E-A06D-B72186D1564A}" destId="{EEB20E87-851C-974B-96BE-6ECD57A910D1}" srcOrd="0" destOrd="0" parTransId="{DAC8A6C2-F6C3-FF4B-B164-DA36C927C12E}" sibTransId="{1830942C-06E5-AC41-A968-ED9094F0EF75}"/>
    <dgm:cxn modelId="{7DB636B0-9BAE-5247-8E5F-B6641663BFA1}" type="presOf" srcId="{10C02F25-8758-E84E-A06D-B72186D1564A}" destId="{4B4D0653-6265-5A47-B3FD-D6FE1A35E718}" srcOrd="0" destOrd="0" presId="urn:microsoft.com/office/officeart/2005/8/layout/radial3"/>
    <dgm:cxn modelId="{7C9668B2-9BB5-1948-A541-BB650CCBB465}" srcId="{03E06CB8-F099-F040-B8D5-AEEFD3820F05}" destId="{10C02F25-8758-E84E-A06D-B72186D1564A}" srcOrd="0" destOrd="0" parTransId="{3C8E5403-F4A5-B24A-995F-8F6EA23BBA90}" sibTransId="{775E9DAD-8302-CE4B-8985-856710CB6A00}"/>
    <dgm:cxn modelId="{BA7851B8-41B3-894E-A6DA-0C15C1BC030C}" type="presOf" srcId="{EEB20E87-851C-974B-96BE-6ECD57A910D1}" destId="{B4BEB0F9-D7FC-5B41-8A77-1772BE16071E}" srcOrd="0" destOrd="0" presId="urn:microsoft.com/office/officeart/2005/8/layout/radial3"/>
    <dgm:cxn modelId="{22BDDFEC-E7AC-FE4A-B018-11831B69C22A}" type="presOf" srcId="{7035CCCF-4BCD-1149-93BF-AB4D9DD2637F}" destId="{14A307A0-559D-5F4E-A70F-C01D11B0546F}" srcOrd="0" destOrd="0" presId="urn:microsoft.com/office/officeart/2005/8/layout/radial3"/>
    <dgm:cxn modelId="{336C8574-C2C3-B144-90D9-450EEB2715C6}" type="presParOf" srcId="{625233F0-3B1E-D642-A1FB-63572CD687F3}" destId="{4AF7FBF6-E1A8-FF4E-950B-231CC8AD01A9}" srcOrd="0" destOrd="0" presId="urn:microsoft.com/office/officeart/2005/8/layout/radial3"/>
    <dgm:cxn modelId="{BFF6B7BE-C7D7-7042-A882-E38E51BCF350}" type="presParOf" srcId="{4AF7FBF6-E1A8-FF4E-950B-231CC8AD01A9}" destId="{4B4D0653-6265-5A47-B3FD-D6FE1A35E718}" srcOrd="0" destOrd="0" presId="urn:microsoft.com/office/officeart/2005/8/layout/radial3"/>
    <dgm:cxn modelId="{651F159E-A52A-A24C-8F92-4E382FA23C12}" type="presParOf" srcId="{4AF7FBF6-E1A8-FF4E-950B-231CC8AD01A9}" destId="{B4BEB0F9-D7FC-5B41-8A77-1772BE16071E}" srcOrd="1" destOrd="0" presId="urn:microsoft.com/office/officeart/2005/8/layout/radial3"/>
    <dgm:cxn modelId="{22D7CA52-A7D5-DF4E-B071-577CA7E72CC4}" type="presParOf" srcId="{4AF7FBF6-E1A8-FF4E-950B-231CC8AD01A9}" destId="{FB105C74-5023-9549-9909-7AFC2BC8A41A}" srcOrd="2" destOrd="0" presId="urn:microsoft.com/office/officeart/2005/8/layout/radial3"/>
    <dgm:cxn modelId="{0C0FF69C-EFDE-8543-A2C3-176245D50A9B}" type="presParOf" srcId="{4AF7FBF6-E1A8-FF4E-950B-231CC8AD01A9}" destId="{14A307A0-559D-5F4E-A70F-C01D11B0546F}" srcOrd="3" destOrd="0" presId="urn:microsoft.com/office/officeart/2005/8/layout/radial3"/>
    <dgm:cxn modelId="{715D9ABC-297D-A940-ABA1-8BF722D73843}" type="presParOf" srcId="{4AF7FBF6-E1A8-FF4E-950B-231CC8AD01A9}" destId="{ADCE9D15-6654-AD4A-B316-C2451993F9C8}" srcOrd="4" destOrd="0" presId="urn:microsoft.com/office/officeart/2005/8/layout/radial3"/>
    <dgm:cxn modelId="{01DA7757-73A4-2940-A632-4C2D58C20C92}" type="presParOf" srcId="{4AF7FBF6-E1A8-FF4E-950B-231CC8AD01A9}" destId="{6AF1FB02-7F67-9045-92F3-3A592F29C8AD}" srcOrd="5" destOrd="0" presId="urn:microsoft.com/office/officeart/2005/8/layout/radial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341733-3EA1-0144-9587-2624D3083024}" type="doc">
      <dgm:prSet loTypeId="urn:microsoft.com/office/officeart/2008/layout/VerticalCurvedList" loCatId="list" qsTypeId="urn:microsoft.com/office/officeart/2005/8/quickstyle/simple4" qsCatId="simple" csTypeId="urn:microsoft.com/office/officeart/2005/8/colors/accent3_5" csCatId="accent3" phldr="1"/>
      <dgm:spPr/>
      <dgm:t>
        <a:bodyPr/>
        <a:lstStyle/>
        <a:p>
          <a:endParaRPr lang="en-US"/>
        </a:p>
      </dgm:t>
    </dgm:pt>
    <dgm:pt modelId="{32697608-7E4E-444E-B154-202E987D0654}">
      <dgm:prSet custT="1"/>
      <dgm:spPr/>
      <dgm:t>
        <a:bodyPr/>
        <a:lstStyle/>
        <a:p>
          <a:pPr rtl="0"/>
          <a:r>
            <a:rPr lang="zh-CN" alt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利用应用程序中的缺陷</a:t>
          </a:r>
          <a:r>
            <a:rPr lang="en-US" altLang="zh-CN"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bug)</a:t>
          </a:r>
          <a:r>
            <a:rPr lang="zh-CN" alt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来安装恶意软件。</a:t>
          </a:r>
          <a:r>
            <a:rPr lang="zh-CN" altLang="zh-CN"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使得当用户浏览一个受攻击者控制的</a:t>
          </a:r>
          <a:r>
            <a:rPr lang="en-US" altLang="zh-CN"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zh-CN"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页面时，该页面包含的代码会攻击该浏览器的缺陷并在用户不知情或未允许的情况下向系统安装恶意软</a:t>
          </a:r>
          <a:r>
            <a:rPr lang="zh-CN" alt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件</a:t>
          </a:r>
          <a:endParaRPr lang="en-US" sz="20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9DB4402B-7FFB-A944-84C3-2A3BE0B025AB}" type="parTrans" cxnId="{CD9C12F4-88D3-004F-B0BB-06A63A866C7F}">
      <dgm:prSet/>
      <dgm:spPr/>
      <dgm:t>
        <a:bodyPr/>
        <a:lstStyle/>
        <a:p>
          <a:endParaRPr lang="en-US" sz="18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E5FC4325-F380-7249-B7A4-3B1D970B3D23}" type="sibTrans" cxnId="{CD9C12F4-88D3-004F-B0BB-06A63A866C7F}">
      <dgm:prSet/>
      <dgm:spPr/>
      <dgm:t>
        <a:bodyPr/>
        <a:lstStyle/>
        <a:p>
          <a:endParaRPr lang="en-US" sz="18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09C70A05-E9A6-FD4A-9121-F77133674EFC}">
      <dgm:prSet custT="1"/>
      <dgm:spPr/>
      <dgm:t>
        <a:bodyPr/>
        <a:lstStyle/>
        <a:p>
          <a:pPr rtl="0"/>
          <a:r>
            <a:rPr lang="zh-CN" altLang="en-US" sz="24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在多数情况下，这类恶意软件不像蠕虫那样传播</a:t>
          </a:r>
          <a:endParaRPr lang="en-US" sz="2400" b="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43888AFF-9C42-484D-9B04-61E6986A58B4}" type="parTrans" cxnId="{049F9C66-7780-4946-8C89-D97725E70A5A}">
      <dgm:prSet/>
      <dgm:spPr/>
      <dgm:t>
        <a:bodyPr/>
        <a:lstStyle/>
        <a:p>
          <a:endParaRPr lang="en-US" sz="18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B7E02321-59E6-9D40-B369-48692AA07319}" type="sibTrans" cxnId="{049F9C66-7780-4946-8C89-D97725E70A5A}">
      <dgm:prSet/>
      <dgm:spPr/>
      <dgm:t>
        <a:bodyPr/>
        <a:lstStyle/>
        <a:p>
          <a:endParaRPr lang="en-US" sz="18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BE174E17-455E-7743-B54C-1F2A4B31F473}">
      <dgm:prSet custT="1"/>
      <dgm:spPr/>
      <dgm:t>
        <a:bodyPr/>
        <a:lstStyle/>
        <a:p>
          <a:pPr rtl="0"/>
          <a:r>
            <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等待那些无防备的用户浏览恶意的 </a:t>
          </a:r>
          <a:r>
            <a:rPr lang="en-US" altLang="zh-CN"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页面来传播</a:t>
          </a:r>
          <a:endPar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dgm:t>
    </dgm:pt>
    <dgm:pt modelId="{9236EC6A-CB23-5D45-8B3C-D06162FB724A}" type="parTrans" cxnId="{FDC088EA-ADD6-C048-BC9D-870475530A65}">
      <dgm:prSet/>
      <dgm:spPr/>
      <dgm:t>
        <a:bodyPr/>
        <a:lstStyle/>
        <a:p>
          <a:endParaRPr lang="en-US" sz="18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FDE401BA-0895-D840-BE22-BE8C29AD44D9}" type="sibTrans" cxnId="{FDC088EA-ADD6-C048-BC9D-870475530A65}">
      <dgm:prSet/>
      <dgm:spPr/>
      <dgm:t>
        <a:bodyPr/>
        <a:lstStyle/>
        <a:p>
          <a:endParaRPr lang="en-US" sz="1800" b="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gm:t>
    </dgm:pt>
    <dgm:pt modelId="{FC3070FB-1CF2-4227-897C-321664D1D5E5}" type="pres">
      <dgm:prSet presAssocID="{99341733-3EA1-0144-9587-2624D3083024}" presName="Name0" presStyleCnt="0">
        <dgm:presLayoutVars>
          <dgm:chMax val="7"/>
          <dgm:chPref val="7"/>
          <dgm:dir/>
        </dgm:presLayoutVars>
      </dgm:prSet>
      <dgm:spPr/>
    </dgm:pt>
    <dgm:pt modelId="{E28F6077-4B8E-4F81-BEA8-5687C3D73CDA}" type="pres">
      <dgm:prSet presAssocID="{99341733-3EA1-0144-9587-2624D3083024}" presName="Name1" presStyleCnt="0"/>
      <dgm:spPr/>
    </dgm:pt>
    <dgm:pt modelId="{1B33277E-B33B-4E65-8712-7436ECB1B0E7}" type="pres">
      <dgm:prSet presAssocID="{99341733-3EA1-0144-9587-2624D3083024}" presName="cycle" presStyleCnt="0"/>
      <dgm:spPr/>
    </dgm:pt>
    <dgm:pt modelId="{C38E5036-391B-4A76-A5FC-42205E169DD8}" type="pres">
      <dgm:prSet presAssocID="{99341733-3EA1-0144-9587-2624D3083024}" presName="srcNode" presStyleLbl="node1" presStyleIdx="0" presStyleCnt="3"/>
      <dgm:spPr/>
    </dgm:pt>
    <dgm:pt modelId="{D81D40A3-DE4B-4591-9FDD-D1B97E793158}" type="pres">
      <dgm:prSet presAssocID="{99341733-3EA1-0144-9587-2624D3083024}" presName="conn" presStyleLbl="parChTrans1D2" presStyleIdx="0" presStyleCnt="1"/>
      <dgm:spPr/>
    </dgm:pt>
    <dgm:pt modelId="{43AFDA98-628F-47F4-AEC5-E7A09936F78C}" type="pres">
      <dgm:prSet presAssocID="{99341733-3EA1-0144-9587-2624D3083024}" presName="extraNode" presStyleLbl="node1" presStyleIdx="0" presStyleCnt="3"/>
      <dgm:spPr/>
    </dgm:pt>
    <dgm:pt modelId="{A91CA993-2946-4241-94B4-6A79D11D0679}" type="pres">
      <dgm:prSet presAssocID="{99341733-3EA1-0144-9587-2624D3083024}" presName="dstNode" presStyleLbl="node1" presStyleIdx="0" presStyleCnt="3"/>
      <dgm:spPr/>
    </dgm:pt>
    <dgm:pt modelId="{C0F1F634-A5EC-4FE6-9432-113EBC3D0DEF}" type="pres">
      <dgm:prSet presAssocID="{32697608-7E4E-444E-B154-202E987D0654}" presName="text_1" presStyleLbl="node1" presStyleIdx="0" presStyleCnt="3">
        <dgm:presLayoutVars>
          <dgm:bulletEnabled val="1"/>
        </dgm:presLayoutVars>
      </dgm:prSet>
      <dgm:spPr/>
    </dgm:pt>
    <dgm:pt modelId="{46F59274-188F-4816-8826-06BD444DFC7F}" type="pres">
      <dgm:prSet presAssocID="{32697608-7E4E-444E-B154-202E987D0654}" presName="accent_1" presStyleCnt="0"/>
      <dgm:spPr/>
    </dgm:pt>
    <dgm:pt modelId="{2C51E663-C4E4-48AE-9A1D-297CA8E344A1}" type="pres">
      <dgm:prSet presAssocID="{32697608-7E4E-444E-B154-202E987D0654}" presName="accentRepeatNode" presStyleLbl="solidFgAcc1" presStyleIdx="0" presStyleCnt="3"/>
      <dgm:spPr/>
    </dgm:pt>
    <dgm:pt modelId="{A80C4377-7AD1-4B21-9FEE-236126876A3F}" type="pres">
      <dgm:prSet presAssocID="{09C70A05-E9A6-FD4A-9121-F77133674EFC}" presName="text_2" presStyleLbl="node1" presStyleIdx="1" presStyleCnt="3">
        <dgm:presLayoutVars>
          <dgm:bulletEnabled val="1"/>
        </dgm:presLayoutVars>
      </dgm:prSet>
      <dgm:spPr/>
    </dgm:pt>
    <dgm:pt modelId="{66D6E786-2253-49CF-8406-1848851C347A}" type="pres">
      <dgm:prSet presAssocID="{09C70A05-E9A6-FD4A-9121-F77133674EFC}" presName="accent_2" presStyleCnt="0"/>
      <dgm:spPr/>
    </dgm:pt>
    <dgm:pt modelId="{51572E2D-1EEE-42B2-8FB7-021B37B5D1E8}" type="pres">
      <dgm:prSet presAssocID="{09C70A05-E9A6-FD4A-9121-F77133674EFC}" presName="accentRepeatNode" presStyleLbl="solidFgAcc1" presStyleIdx="1" presStyleCnt="3"/>
      <dgm:spPr/>
    </dgm:pt>
    <dgm:pt modelId="{88B579C5-87D8-4601-A298-1AF3D6223FFF}" type="pres">
      <dgm:prSet presAssocID="{BE174E17-455E-7743-B54C-1F2A4B31F473}" presName="text_3" presStyleLbl="node1" presStyleIdx="2" presStyleCnt="3">
        <dgm:presLayoutVars>
          <dgm:bulletEnabled val="1"/>
        </dgm:presLayoutVars>
      </dgm:prSet>
      <dgm:spPr/>
    </dgm:pt>
    <dgm:pt modelId="{1FD6D1BA-451C-4CE0-A200-B5C366990418}" type="pres">
      <dgm:prSet presAssocID="{BE174E17-455E-7743-B54C-1F2A4B31F473}" presName="accent_3" presStyleCnt="0"/>
      <dgm:spPr/>
    </dgm:pt>
    <dgm:pt modelId="{FD931504-1461-4BFE-9DC8-EACCA6D21548}" type="pres">
      <dgm:prSet presAssocID="{BE174E17-455E-7743-B54C-1F2A4B31F473}" presName="accentRepeatNode" presStyleLbl="solidFgAcc1" presStyleIdx="2" presStyleCnt="3"/>
      <dgm:spPr/>
    </dgm:pt>
  </dgm:ptLst>
  <dgm:cxnLst>
    <dgm:cxn modelId="{9CAE222B-D7FF-441F-AF49-32473A65CA80}" type="presOf" srcId="{32697608-7E4E-444E-B154-202E987D0654}" destId="{C0F1F634-A5EC-4FE6-9432-113EBC3D0DEF}" srcOrd="0" destOrd="0" presId="urn:microsoft.com/office/officeart/2008/layout/VerticalCurvedList"/>
    <dgm:cxn modelId="{E6EBA92D-9B9D-49C7-832C-4E402B83EF0D}" type="presOf" srcId="{BE174E17-455E-7743-B54C-1F2A4B31F473}" destId="{88B579C5-87D8-4601-A298-1AF3D6223FFF}" srcOrd="0" destOrd="0" presId="urn:microsoft.com/office/officeart/2008/layout/VerticalCurvedList"/>
    <dgm:cxn modelId="{1E9B4A65-821A-4512-A18D-2D53A0833156}" type="presOf" srcId="{99341733-3EA1-0144-9587-2624D3083024}" destId="{FC3070FB-1CF2-4227-897C-321664D1D5E5}" srcOrd="0" destOrd="0" presId="urn:microsoft.com/office/officeart/2008/layout/VerticalCurvedList"/>
    <dgm:cxn modelId="{049F9C66-7780-4946-8C89-D97725E70A5A}" srcId="{99341733-3EA1-0144-9587-2624D3083024}" destId="{09C70A05-E9A6-FD4A-9121-F77133674EFC}" srcOrd="1" destOrd="0" parTransId="{43888AFF-9C42-484D-9B04-61E6986A58B4}" sibTransId="{B7E02321-59E6-9D40-B369-48692AA07319}"/>
    <dgm:cxn modelId="{46BEBFA3-0595-4893-9292-F673F721D5FA}" type="presOf" srcId="{E5FC4325-F380-7249-B7A4-3B1D970B3D23}" destId="{D81D40A3-DE4B-4591-9FDD-D1B97E793158}" srcOrd="0" destOrd="0" presId="urn:microsoft.com/office/officeart/2008/layout/VerticalCurvedList"/>
    <dgm:cxn modelId="{FDC088EA-ADD6-C048-BC9D-870475530A65}" srcId="{99341733-3EA1-0144-9587-2624D3083024}" destId="{BE174E17-455E-7743-B54C-1F2A4B31F473}" srcOrd="2" destOrd="0" parTransId="{9236EC6A-CB23-5D45-8B3C-D06162FB724A}" sibTransId="{FDE401BA-0895-D840-BE22-BE8C29AD44D9}"/>
    <dgm:cxn modelId="{CD9C12F4-88D3-004F-B0BB-06A63A866C7F}" srcId="{99341733-3EA1-0144-9587-2624D3083024}" destId="{32697608-7E4E-444E-B154-202E987D0654}" srcOrd="0" destOrd="0" parTransId="{9DB4402B-7FFB-A944-84C3-2A3BE0B025AB}" sibTransId="{E5FC4325-F380-7249-B7A4-3B1D970B3D23}"/>
    <dgm:cxn modelId="{A9ED30FA-0DED-4455-8989-F662C103D80B}" type="presOf" srcId="{09C70A05-E9A6-FD4A-9121-F77133674EFC}" destId="{A80C4377-7AD1-4B21-9FEE-236126876A3F}" srcOrd="0" destOrd="0" presId="urn:microsoft.com/office/officeart/2008/layout/VerticalCurvedList"/>
    <dgm:cxn modelId="{381FF46E-6F89-473E-9738-261C6BF4E54D}" type="presParOf" srcId="{FC3070FB-1CF2-4227-897C-321664D1D5E5}" destId="{E28F6077-4B8E-4F81-BEA8-5687C3D73CDA}" srcOrd="0" destOrd="0" presId="urn:microsoft.com/office/officeart/2008/layout/VerticalCurvedList"/>
    <dgm:cxn modelId="{9E7C2B8C-C4F0-46FD-98DB-10D1EC2E5D75}" type="presParOf" srcId="{E28F6077-4B8E-4F81-BEA8-5687C3D73CDA}" destId="{1B33277E-B33B-4E65-8712-7436ECB1B0E7}" srcOrd="0" destOrd="0" presId="urn:microsoft.com/office/officeart/2008/layout/VerticalCurvedList"/>
    <dgm:cxn modelId="{167FC0A3-8E48-4324-9320-033EC3716254}" type="presParOf" srcId="{1B33277E-B33B-4E65-8712-7436ECB1B0E7}" destId="{C38E5036-391B-4A76-A5FC-42205E169DD8}" srcOrd="0" destOrd="0" presId="urn:microsoft.com/office/officeart/2008/layout/VerticalCurvedList"/>
    <dgm:cxn modelId="{E5BC4692-9535-427E-AB5B-11F84B6C6B78}" type="presParOf" srcId="{1B33277E-B33B-4E65-8712-7436ECB1B0E7}" destId="{D81D40A3-DE4B-4591-9FDD-D1B97E793158}" srcOrd="1" destOrd="0" presId="urn:microsoft.com/office/officeart/2008/layout/VerticalCurvedList"/>
    <dgm:cxn modelId="{E7F6E13B-8BA6-4385-85D0-D1F982137303}" type="presParOf" srcId="{1B33277E-B33B-4E65-8712-7436ECB1B0E7}" destId="{43AFDA98-628F-47F4-AEC5-E7A09936F78C}" srcOrd="2" destOrd="0" presId="urn:microsoft.com/office/officeart/2008/layout/VerticalCurvedList"/>
    <dgm:cxn modelId="{222E42D9-353B-4021-8993-2FC7249869C2}" type="presParOf" srcId="{1B33277E-B33B-4E65-8712-7436ECB1B0E7}" destId="{A91CA993-2946-4241-94B4-6A79D11D0679}" srcOrd="3" destOrd="0" presId="urn:microsoft.com/office/officeart/2008/layout/VerticalCurvedList"/>
    <dgm:cxn modelId="{EED94B66-3614-48C6-88A3-567707583B79}" type="presParOf" srcId="{E28F6077-4B8E-4F81-BEA8-5687C3D73CDA}" destId="{C0F1F634-A5EC-4FE6-9432-113EBC3D0DEF}" srcOrd="1" destOrd="0" presId="urn:microsoft.com/office/officeart/2008/layout/VerticalCurvedList"/>
    <dgm:cxn modelId="{2F4F7117-1AC2-4953-BE6F-DA8BB89DFC9C}" type="presParOf" srcId="{E28F6077-4B8E-4F81-BEA8-5687C3D73CDA}" destId="{46F59274-188F-4816-8826-06BD444DFC7F}" srcOrd="2" destOrd="0" presId="urn:microsoft.com/office/officeart/2008/layout/VerticalCurvedList"/>
    <dgm:cxn modelId="{45CA02FB-7156-4268-A234-33ABF4079E70}" type="presParOf" srcId="{46F59274-188F-4816-8826-06BD444DFC7F}" destId="{2C51E663-C4E4-48AE-9A1D-297CA8E344A1}" srcOrd="0" destOrd="0" presId="urn:microsoft.com/office/officeart/2008/layout/VerticalCurvedList"/>
    <dgm:cxn modelId="{80C7C5C0-0964-406F-AA24-BD23F05A2F9D}" type="presParOf" srcId="{E28F6077-4B8E-4F81-BEA8-5687C3D73CDA}" destId="{A80C4377-7AD1-4B21-9FEE-236126876A3F}" srcOrd="3" destOrd="0" presId="urn:microsoft.com/office/officeart/2008/layout/VerticalCurvedList"/>
    <dgm:cxn modelId="{79669F7A-74D0-4773-BA73-B568287386B4}" type="presParOf" srcId="{E28F6077-4B8E-4F81-BEA8-5687C3D73CDA}" destId="{66D6E786-2253-49CF-8406-1848851C347A}" srcOrd="4" destOrd="0" presId="urn:microsoft.com/office/officeart/2008/layout/VerticalCurvedList"/>
    <dgm:cxn modelId="{21F87381-897A-4809-BC85-547C6BA5681D}" type="presParOf" srcId="{66D6E786-2253-49CF-8406-1848851C347A}" destId="{51572E2D-1EEE-42B2-8FB7-021B37B5D1E8}" srcOrd="0" destOrd="0" presId="urn:microsoft.com/office/officeart/2008/layout/VerticalCurvedList"/>
    <dgm:cxn modelId="{592751B3-C55A-4746-8456-C7878A0541F4}" type="presParOf" srcId="{E28F6077-4B8E-4F81-BEA8-5687C3D73CDA}" destId="{88B579C5-87D8-4601-A298-1AF3D6223FFF}" srcOrd="5" destOrd="0" presId="urn:microsoft.com/office/officeart/2008/layout/VerticalCurvedList"/>
    <dgm:cxn modelId="{A4D26CDF-12F9-4963-B730-4084A8AE8483}" type="presParOf" srcId="{E28F6077-4B8E-4F81-BEA8-5687C3D73CDA}" destId="{1FD6D1BA-451C-4CE0-A200-B5C366990418}" srcOrd="6" destOrd="0" presId="urn:microsoft.com/office/officeart/2008/layout/VerticalCurvedList"/>
    <dgm:cxn modelId="{D5799BAA-ECAC-4455-9A6E-A239BE438469}" type="presParOf" srcId="{1FD6D1BA-451C-4CE0-A200-B5C366990418}" destId="{FD931504-1461-4BFE-9DC8-EACCA6D2154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0E3-FBE9-BB4E-B9F2-7CFB5CE96A87}">
      <dsp:nvSpPr>
        <dsp:cNvPr id="0" name=""/>
        <dsp:cNvSpPr/>
      </dsp:nvSpPr>
      <dsp:spPr>
        <a:xfrm>
          <a:off x="-348474" y="0"/>
          <a:ext cx="7898780" cy="24181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b="1" kern="1200" dirty="0">
              <a:effectLst/>
              <a:latin typeface="华文楷体" panose="02010600040101010101" pitchFamily="2" charset="-122"/>
              <a:ea typeface="华文楷体" panose="02010600040101010101" pitchFamily="2" charset="-122"/>
            </a:rPr>
            <a:t>传播机制包括</a:t>
          </a:r>
          <a:r>
            <a:rPr lang="en-US" sz="2000" b="1" kern="1200" dirty="0">
              <a:effectLst/>
              <a:latin typeface="华文楷体" panose="02010600040101010101" pitchFamily="2" charset="-122"/>
              <a:ea typeface="华文楷体" panose="02010600040101010101" pitchFamily="2" charset="-122"/>
            </a:rPr>
            <a:t>:</a:t>
          </a:r>
          <a:endParaRPr lang="en-US" sz="2000" kern="1200" dirty="0">
            <a:effectLst/>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effectLst/>
              <a:latin typeface="华文楷体" panose="02010600040101010101" pitchFamily="2" charset="-122"/>
              <a:ea typeface="华文楷体" panose="02010600040101010101" pitchFamily="2" charset="-122"/>
            </a:rPr>
            <a:t>对现有可执行程序的感染或由病毒翻译并随后传播至其他系统的内容</a:t>
          </a:r>
          <a:endParaRPr lang="en-US" sz="1600" b="1" kern="1200" dirty="0">
            <a:effectLst/>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effectLst/>
              <a:latin typeface="华文楷体" panose="02010600040101010101" pitchFamily="2" charset="-122"/>
              <a:ea typeface="华文楷体" panose="02010600040101010101" pitchFamily="2" charset="-122"/>
            </a:rPr>
            <a:t>利用软件漏洞（无论是从本地发起或借助蠕虫、路过式下载等方式从网络发起</a:t>
          </a:r>
          <a:r>
            <a:rPr lang="en-US" altLang="zh-CN" sz="1600" b="1" kern="1200" dirty="0">
              <a:effectLst/>
              <a:latin typeface="华文楷体" panose="02010600040101010101" pitchFamily="2" charset="-122"/>
              <a:ea typeface="华文楷体" panose="02010600040101010101" pitchFamily="2" charset="-122"/>
            </a:rPr>
            <a:t>)</a:t>
          </a:r>
          <a:r>
            <a:rPr lang="zh-CN" altLang="en-US" sz="1600" b="1" kern="1200" dirty="0">
              <a:effectLst/>
              <a:latin typeface="华文楷体" panose="02010600040101010101" pitchFamily="2" charset="-122"/>
              <a:ea typeface="华文楷体" panose="02010600040101010101" pitchFamily="2" charset="-122"/>
            </a:rPr>
            <a:t>来允许恶意软件自我复制</a:t>
          </a:r>
          <a:endParaRPr lang="en-US" sz="1600" b="1" kern="1200" dirty="0">
            <a:effectLst/>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effectLst/>
              <a:latin typeface="华文楷体" panose="02010600040101010101" pitchFamily="2" charset="-122"/>
              <a:ea typeface="华文楷体" panose="02010600040101010101" pitchFamily="2" charset="-122"/>
            </a:rPr>
            <a:t>借助社会工程学方法说服用户绕过安全机制来安装木马或响应网络钓鱼</a:t>
          </a:r>
          <a:endParaRPr lang="en-US" sz="1600" b="1" kern="1200" dirty="0">
            <a:effectLst/>
            <a:latin typeface="华文楷体" panose="02010600040101010101" pitchFamily="2" charset="-122"/>
            <a:ea typeface="华文楷体" panose="02010600040101010101" pitchFamily="2" charset="-122"/>
          </a:endParaRPr>
        </a:p>
      </dsp:txBody>
      <dsp:txXfrm>
        <a:off x="-277650" y="70824"/>
        <a:ext cx="5399469" cy="2276467"/>
      </dsp:txXfrm>
    </dsp:sp>
    <dsp:sp modelId="{3ECACCE1-EF07-354C-99D4-063260E87601}">
      <dsp:nvSpPr>
        <dsp:cNvPr id="0" name=""/>
        <dsp:cNvSpPr/>
      </dsp:nvSpPr>
      <dsp:spPr>
        <a:xfrm>
          <a:off x="348479" y="2955474"/>
          <a:ext cx="9292678" cy="2418115"/>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b="1" kern="1200" dirty="0">
              <a:latin typeface="华文楷体" panose="02010600040101010101" pitchFamily="2" charset="-122"/>
              <a:ea typeface="华文楷体" panose="02010600040101010101" pitchFamily="2" charset="-122"/>
            </a:rPr>
            <a:t>恶意软件一旦到达目标系统，其将表现出的有效载荷的行为可能包括</a:t>
          </a:r>
          <a:r>
            <a:rPr lang="en-US" sz="2000" b="1" kern="1200" dirty="0">
              <a:latin typeface="华文楷体" panose="02010600040101010101" pitchFamily="2" charset="-122"/>
              <a:ea typeface="华文楷体" panose="02010600040101010101" pitchFamily="2" charset="-122"/>
            </a:rPr>
            <a:t>:</a:t>
          </a:r>
          <a:endParaRPr lang="en-US" sz="2000" kern="1200" dirty="0">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a:latin typeface="华文楷体" panose="02010600040101010101" pitchFamily="2" charset="-122"/>
              <a:ea typeface="华文楷体" panose="02010600040101010101" pitchFamily="2" charset="-122"/>
            </a:rPr>
            <a:t>污染系统或数据文件</a:t>
          </a:r>
          <a:endParaRPr lang="en-US" sz="1600" b="1" kern="1200" dirty="0">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latin typeface="华文楷体" panose="02010600040101010101" pitchFamily="2" charset="-122"/>
              <a:ea typeface="华文楷体" panose="02010600040101010101" pitchFamily="2" charset="-122"/>
            </a:rPr>
            <a:t>窃取服务使系统成为僵尸网络中的一个僵尸代理</a:t>
          </a:r>
          <a:endParaRPr lang="en-US" sz="1600" b="1" kern="1200" dirty="0">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latin typeface="华文楷体" panose="02010600040101010101" pitchFamily="2" charset="-122"/>
              <a:ea typeface="华文楷体" panose="02010600040101010101" pitchFamily="2" charset="-122"/>
            </a:rPr>
            <a:t>窃取系统信息，特别是登录口令和通过键盘记录器或间谍软件获取的隐私信息</a:t>
          </a:r>
          <a:endParaRPr lang="en-US" sz="1600" b="1" kern="1200" dirty="0">
            <a:latin typeface="华文楷体" panose="02010600040101010101" pitchFamily="2" charset="-122"/>
            <a:ea typeface="华文楷体" panose="02010600040101010101" pitchFamily="2" charset="-122"/>
          </a:endParaRPr>
        </a:p>
        <a:p>
          <a:pPr marL="171450" lvl="1" indent="-171450" algn="l" defTabSz="711200" rtl="0">
            <a:lnSpc>
              <a:spcPct val="90000"/>
            </a:lnSpc>
            <a:spcBef>
              <a:spcPct val="0"/>
            </a:spcBef>
            <a:spcAft>
              <a:spcPct val="15000"/>
            </a:spcAft>
            <a:buChar char="•"/>
          </a:pPr>
          <a:r>
            <a:rPr lang="zh-CN" altLang="en-US" sz="1600" b="1" kern="1200" dirty="0">
              <a:latin typeface="华文楷体" panose="02010600040101010101" pitchFamily="2" charset="-122"/>
              <a:ea typeface="华文楷体" panose="02010600040101010101" pitchFamily="2" charset="-122"/>
            </a:rPr>
            <a:t>隐蔽恶意软件的存在以防止其被系统检测和锁定</a:t>
          </a:r>
          <a:endParaRPr lang="en-US" sz="1600" b="1" kern="1200" dirty="0">
            <a:latin typeface="华文楷体" panose="02010600040101010101" pitchFamily="2" charset="-122"/>
            <a:ea typeface="华文楷体" panose="02010600040101010101" pitchFamily="2" charset="-122"/>
          </a:endParaRPr>
        </a:p>
      </dsp:txBody>
      <dsp:txXfrm>
        <a:off x="419303" y="3026298"/>
        <a:ext cx="5661999" cy="2276467"/>
      </dsp:txXfrm>
    </dsp:sp>
    <dsp:sp modelId="{4536DF15-D0CA-DF4B-8A6D-36DEA7155168}">
      <dsp:nvSpPr>
        <dsp:cNvPr id="0" name=""/>
        <dsp:cNvSpPr/>
      </dsp:nvSpPr>
      <dsp:spPr>
        <a:xfrm>
          <a:off x="6608537" y="2408850"/>
          <a:ext cx="311761" cy="555889"/>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dirty="0">
            <a:latin typeface="华文楷体" panose="02010600040101010101" pitchFamily="2" charset="-122"/>
            <a:ea typeface="华文楷体" panose="02010600040101010101" pitchFamily="2" charset="-122"/>
          </a:endParaRPr>
        </a:p>
      </dsp:txBody>
      <dsp:txXfrm>
        <a:off x="6678683" y="2408850"/>
        <a:ext cx="171469" cy="4787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4A25A2-A8D4-1143-9F0B-7379DA60D3D7}">
      <dsp:nvSpPr>
        <dsp:cNvPr id="0" name=""/>
        <dsp:cNvSpPr/>
      </dsp:nvSpPr>
      <dsp:spPr>
        <a:xfrm>
          <a:off x="0" y="64264"/>
          <a:ext cx="8246533" cy="83516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b="0" kern="120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通过</a:t>
          </a:r>
          <a:r>
            <a:rPr lang="en-US" altLang="zh-CN" sz="1800" b="0" kern="120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1800" b="0" kern="120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站点部署恶意软件的技术，该技术不会真正损害</a:t>
          </a:r>
          <a:r>
            <a:rPr lang="en-US" altLang="zh-CN" sz="1800" b="0" kern="120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1800" b="0" kern="120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rPr>
            <a:t>站点</a:t>
          </a:r>
          <a:endParaRPr lang="en-US" sz="1800" b="0" kern="1200" cap="none" spc="0" dirty="0">
            <a:ln w="0"/>
            <a:solidFill>
              <a:schemeClr val="tx1"/>
            </a:solidFill>
            <a:effectLst/>
            <a:latin typeface="Times New Roman" panose="02020603050405020304" pitchFamily="18" charset="0"/>
            <a:ea typeface="华文楷体" panose="02010600040101010101" pitchFamily="2" charset="-122"/>
            <a:cs typeface="Times New Roman" panose="02020603050405020304" pitchFamily="18" charset="0"/>
          </a:endParaRPr>
        </a:p>
      </dsp:txBody>
      <dsp:txXfrm>
        <a:off x="40769" y="105033"/>
        <a:ext cx="8164995" cy="753622"/>
      </dsp:txXfrm>
    </dsp:sp>
    <dsp:sp modelId="{DDDBEAB2-0D3F-FE46-BBD3-DBD8CA4F9CB1}">
      <dsp:nvSpPr>
        <dsp:cNvPr id="0" name=""/>
        <dsp:cNvSpPr/>
      </dsp:nvSpPr>
      <dsp:spPr>
        <a:xfrm>
          <a:off x="0" y="951264"/>
          <a:ext cx="8246533" cy="83516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b="0" kern="1200" cap="none" spc="0" dirty="0">
              <a:ln w="0"/>
              <a:solidFill>
                <a:schemeClr val="tx1"/>
              </a:solidFill>
              <a:effectLst/>
              <a:latin typeface="华文楷体" panose="02010600040101010101" pitchFamily="2" charset="-122"/>
              <a:ea typeface="华文楷体" panose="02010600040101010101" pitchFamily="2" charset="-122"/>
            </a:rPr>
            <a:t>攻击者在他们目标网站付钱植入包含有恶意代码的广告</a:t>
          </a:r>
          <a:endParaRPr lang="en-US" sz="1800" b="0" kern="1200" cap="none" spc="0" dirty="0">
            <a:ln w="0"/>
            <a:solidFill>
              <a:schemeClr val="tx1"/>
            </a:solidFill>
            <a:effectLst/>
            <a:latin typeface="华文楷体" panose="02010600040101010101" pitchFamily="2" charset="-122"/>
            <a:ea typeface="华文楷体" panose="02010600040101010101" pitchFamily="2" charset="-122"/>
          </a:endParaRPr>
        </a:p>
      </dsp:txBody>
      <dsp:txXfrm>
        <a:off x="40769" y="992033"/>
        <a:ext cx="8164995" cy="753622"/>
      </dsp:txXfrm>
    </dsp:sp>
    <dsp:sp modelId="{E49FACDF-C552-BD45-AFA0-D38572A1CA74}">
      <dsp:nvSpPr>
        <dsp:cNvPr id="0" name=""/>
        <dsp:cNvSpPr/>
      </dsp:nvSpPr>
      <dsp:spPr>
        <a:xfrm>
          <a:off x="0" y="1838265"/>
          <a:ext cx="8246533" cy="83516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b="0" kern="1200" cap="none" spc="0" dirty="0">
              <a:ln w="0"/>
              <a:solidFill>
                <a:schemeClr val="tx1"/>
              </a:solidFill>
              <a:effectLst/>
              <a:latin typeface="华文楷体" panose="02010600040101010101" pitchFamily="2" charset="-122"/>
              <a:ea typeface="华文楷体" panose="02010600040101010101" pitchFamily="2" charset="-122"/>
            </a:rPr>
            <a:t>利用这些恶意植入代码</a:t>
          </a:r>
          <a:r>
            <a:rPr lang="en-US" altLang="zh-CN" sz="1800" b="0" kern="1200" cap="none" spc="0" dirty="0">
              <a:ln w="0"/>
              <a:solidFill>
                <a:schemeClr val="tx1"/>
              </a:solidFill>
              <a:effectLst/>
              <a:latin typeface="华文楷体" panose="02010600040101010101" pitchFamily="2" charset="-122"/>
              <a:ea typeface="华文楷体" panose="02010600040101010101" pitchFamily="2" charset="-122"/>
            </a:rPr>
            <a:t>,</a:t>
          </a:r>
          <a:r>
            <a:rPr lang="zh-CN" altLang="en-US" sz="1800" b="0" kern="1200" cap="none" spc="0" dirty="0">
              <a:ln w="0"/>
              <a:solidFill>
                <a:schemeClr val="tx1"/>
              </a:solidFill>
              <a:effectLst/>
              <a:latin typeface="华文楷体" panose="02010600040101010101" pitchFamily="2" charset="-122"/>
              <a:ea typeface="华文楷体" panose="02010600040101010101" pitchFamily="2" charset="-122"/>
            </a:rPr>
            <a:t>攻击者通过向访问者展示广告来令其感染</a:t>
          </a:r>
          <a:endParaRPr lang="en-US" sz="1800" b="0" kern="1200" cap="none" spc="0" dirty="0">
            <a:ln w="0"/>
            <a:solidFill>
              <a:schemeClr val="tx1"/>
            </a:solidFill>
            <a:effectLst/>
            <a:latin typeface="华文楷体" panose="02010600040101010101" pitchFamily="2" charset="-122"/>
            <a:ea typeface="华文楷体" panose="02010600040101010101" pitchFamily="2" charset="-122"/>
          </a:endParaRPr>
        </a:p>
      </dsp:txBody>
      <dsp:txXfrm>
        <a:off x="40769" y="1879034"/>
        <a:ext cx="8164995" cy="753622"/>
      </dsp:txXfrm>
    </dsp:sp>
    <dsp:sp modelId="{5683987F-E621-FF43-9582-F89ECDEB36ED}">
      <dsp:nvSpPr>
        <dsp:cNvPr id="0" name=""/>
        <dsp:cNvSpPr/>
      </dsp:nvSpPr>
      <dsp:spPr>
        <a:xfrm>
          <a:off x="0" y="2725265"/>
          <a:ext cx="8246533" cy="83516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b="0" kern="1200" cap="none" spc="0" dirty="0">
              <a:ln w="0"/>
              <a:solidFill>
                <a:schemeClr val="tx1"/>
              </a:solidFill>
              <a:effectLst/>
              <a:latin typeface="华文楷体" panose="02010600040101010101" pitchFamily="2" charset="-122"/>
              <a:ea typeface="华文楷体" panose="02010600040101010101" pitchFamily="2" charset="-122"/>
            </a:rPr>
            <a:t>这些恶意代码是动态生成的，这同样可以减少被侦测到的机会，或者只感染特殊的系统</a:t>
          </a:r>
          <a:endParaRPr lang="en-US" sz="1800" b="0" kern="1200" cap="none" spc="0" dirty="0">
            <a:ln w="0"/>
            <a:solidFill>
              <a:schemeClr val="tx1"/>
            </a:solidFill>
            <a:effectLst/>
            <a:latin typeface="华文楷体" panose="02010600040101010101" pitchFamily="2" charset="-122"/>
            <a:ea typeface="华文楷体" panose="02010600040101010101" pitchFamily="2" charset="-122"/>
          </a:endParaRPr>
        </a:p>
      </dsp:txBody>
      <dsp:txXfrm>
        <a:off x="40769" y="2766034"/>
        <a:ext cx="8164995" cy="753622"/>
      </dsp:txXfrm>
    </dsp:sp>
    <dsp:sp modelId="{909A5F0D-7A87-E44E-B593-2BFE4E038310}">
      <dsp:nvSpPr>
        <dsp:cNvPr id="0" name=""/>
        <dsp:cNvSpPr/>
      </dsp:nvSpPr>
      <dsp:spPr>
        <a:xfrm>
          <a:off x="0" y="3612266"/>
          <a:ext cx="8246533" cy="83516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b="0" kern="1200" cap="none" spc="0" dirty="0">
              <a:ln w="0"/>
              <a:solidFill>
                <a:schemeClr val="tx1"/>
              </a:solidFill>
              <a:effectLst/>
              <a:latin typeface="华文楷体" panose="02010600040101010101" pitchFamily="2" charset="-122"/>
              <a:ea typeface="华文楷体" panose="02010600040101010101" pitchFamily="2" charset="-122"/>
            </a:rPr>
            <a:t>近年来，恶意广告发展迅速，因为它们很容易被放置在期望的网站上，而且几乎没有问题，也很难追踪</a:t>
          </a:r>
          <a:endParaRPr lang="en-US" sz="1800" b="0" kern="1200" cap="none" spc="0" dirty="0">
            <a:ln w="0"/>
            <a:solidFill>
              <a:schemeClr val="tx1"/>
            </a:solidFill>
            <a:effectLst/>
            <a:latin typeface="华文楷体" panose="02010600040101010101" pitchFamily="2" charset="-122"/>
            <a:ea typeface="华文楷体" panose="02010600040101010101" pitchFamily="2" charset="-122"/>
          </a:endParaRPr>
        </a:p>
      </dsp:txBody>
      <dsp:txXfrm>
        <a:off x="40769" y="3653035"/>
        <a:ext cx="8164995" cy="753622"/>
      </dsp:txXfrm>
    </dsp:sp>
    <dsp:sp modelId="{EDE32FAD-A338-2848-8674-1D43B7DD08C7}">
      <dsp:nvSpPr>
        <dsp:cNvPr id="0" name=""/>
        <dsp:cNvSpPr/>
      </dsp:nvSpPr>
      <dsp:spPr>
        <a:xfrm>
          <a:off x="0" y="4499267"/>
          <a:ext cx="8246533" cy="835160"/>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zh-CN" altLang="en-US" sz="1800" b="0" kern="1200" cap="none" spc="0">
              <a:ln w="0"/>
              <a:solidFill>
                <a:schemeClr val="tx1"/>
              </a:solidFill>
              <a:effectLst/>
              <a:latin typeface="华文楷体" panose="02010600040101010101" pitchFamily="2" charset="-122"/>
              <a:ea typeface="华文楷体" panose="02010600040101010101" pitchFamily="2" charset="-122"/>
            </a:rPr>
            <a:t>攻击者在预料到他们的受害者可能会浏览目标网站后仅仅将这些恶意广告放置几小时，以此来大幅度降低恶意广告的可见度</a:t>
          </a:r>
          <a:endParaRPr lang="en-US" sz="1800" b="0" kern="1200" cap="none" spc="0" dirty="0">
            <a:ln w="0"/>
            <a:solidFill>
              <a:schemeClr val="tx1"/>
            </a:solidFill>
            <a:effectLst/>
            <a:latin typeface="华文楷体" panose="02010600040101010101" pitchFamily="2" charset="-122"/>
            <a:ea typeface="华文楷体" panose="02010600040101010101" pitchFamily="2" charset="-122"/>
          </a:endParaRPr>
        </a:p>
      </dsp:txBody>
      <dsp:txXfrm>
        <a:off x="40769" y="4540036"/>
        <a:ext cx="8164995" cy="75362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783DF-A826-E844-BB4F-7DB286566F73}">
      <dsp:nvSpPr>
        <dsp:cNvPr id="0" name=""/>
        <dsp:cNvSpPr/>
      </dsp:nvSpPr>
      <dsp:spPr>
        <a:xfrm>
          <a:off x="1093" y="0"/>
          <a:ext cx="2843817" cy="48533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latin typeface="华文楷体" panose="02010600040101010101" pitchFamily="2" charset="-122"/>
              <a:ea typeface="华文楷体" panose="02010600040101010101" pitchFamily="2" charset="-122"/>
            </a:rPr>
            <a:t>垃圾邮件</a:t>
          </a:r>
          <a:endParaRPr lang="en-US" sz="3900" kern="1200" dirty="0">
            <a:latin typeface="华文楷体" panose="02010600040101010101" pitchFamily="2" charset="-122"/>
            <a:ea typeface="华文楷体" panose="02010600040101010101" pitchFamily="2" charset="-122"/>
          </a:endParaRPr>
        </a:p>
      </dsp:txBody>
      <dsp:txXfrm>
        <a:off x="1093" y="0"/>
        <a:ext cx="2843817" cy="1455990"/>
      </dsp:txXfrm>
    </dsp:sp>
    <dsp:sp modelId="{3FF2CAA5-6E7F-EF4C-9B02-6A90DD359AF1}">
      <dsp:nvSpPr>
        <dsp:cNvPr id="0" name=""/>
        <dsp:cNvSpPr/>
      </dsp:nvSpPr>
      <dsp:spPr>
        <a:xfrm>
          <a:off x="251690" y="1473337"/>
          <a:ext cx="2275054" cy="953479"/>
        </a:xfrm>
        <a:prstGeom prst="roundRect">
          <a:avLst>
            <a:gd name="adj" fmla="val 10000"/>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华文楷体" panose="02010600040101010101" pitchFamily="2" charset="-122"/>
              <a:ea typeface="华文楷体" panose="02010600040101010101" pitchFamily="2" charset="-122"/>
            </a:rPr>
            <a:t>垃圾电子邮件</a:t>
          </a:r>
          <a:endParaRPr lang="en-US" sz="2000" b="0" kern="1200" dirty="0">
            <a:latin typeface="华文楷体" panose="02010600040101010101" pitchFamily="2" charset="-122"/>
            <a:ea typeface="华文楷体" panose="02010600040101010101" pitchFamily="2" charset="-122"/>
          </a:endParaRPr>
        </a:p>
      </dsp:txBody>
      <dsp:txXfrm>
        <a:off x="279616" y="1501263"/>
        <a:ext cx="2219202" cy="897627"/>
      </dsp:txXfrm>
    </dsp:sp>
    <dsp:sp modelId="{6FE50D95-AA55-4744-8640-B2B3540673C3}">
      <dsp:nvSpPr>
        <dsp:cNvPr id="0" name=""/>
        <dsp:cNvSpPr/>
      </dsp:nvSpPr>
      <dsp:spPr>
        <a:xfrm>
          <a:off x="251690" y="2573505"/>
          <a:ext cx="2275054" cy="953479"/>
        </a:xfrm>
        <a:prstGeom prst="roundRect">
          <a:avLst>
            <a:gd name="adj" fmla="val 10000"/>
          </a:avLst>
        </a:prstGeom>
        <a:gradFill rotWithShape="0">
          <a:gsLst>
            <a:gs pos="0">
              <a:schemeClr val="accent1">
                <a:alpha val="90000"/>
                <a:hueOff val="0"/>
                <a:satOff val="0"/>
                <a:lumOff val="0"/>
                <a:alphaOff val="-6667"/>
                <a:satMod val="103000"/>
                <a:lumMod val="102000"/>
                <a:tint val="94000"/>
              </a:schemeClr>
            </a:gs>
            <a:gs pos="50000">
              <a:schemeClr val="accent1">
                <a:alpha val="90000"/>
                <a:hueOff val="0"/>
                <a:satOff val="0"/>
                <a:lumOff val="0"/>
                <a:alphaOff val="-6667"/>
                <a:satMod val="110000"/>
                <a:lumMod val="100000"/>
                <a:shade val="100000"/>
              </a:schemeClr>
            </a:gs>
            <a:gs pos="100000">
              <a:schemeClr val="accent1">
                <a:alpha val="90000"/>
                <a:hueOff val="0"/>
                <a:satOff val="0"/>
                <a:lumOff val="0"/>
                <a:alphaOff val="-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华文楷体" panose="02010600040101010101" pitchFamily="2" charset="-122"/>
              <a:ea typeface="华文楷体" panose="02010600040101010101" pitchFamily="2" charset="-122"/>
            </a:rPr>
            <a:t>恶意软件的</a:t>
          </a:r>
          <a:endParaRPr lang="en-US" altLang="zh-CN" sz="2000" b="0" kern="1200">
            <a:latin typeface="华文楷体" panose="02010600040101010101" pitchFamily="2" charset="-122"/>
            <a:ea typeface="华文楷体" panose="02010600040101010101" pitchFamily="2" charset="-122"/>
          </a:endParaRPr>
        </a:p>
        <a:p>
          <a:pPr marL="0" lvl="0" indent="0" algn="ctr" defTabSz="889000">
            <a:lnSpc>
              <a:spcPct val="90000"/>
            </a:lnSpc>
            <a:spcBef>
              <a:spcPct val="0"/>
            </a:spcBef>
            <a:spcAft>
              <a:spcPct val="35000"/>
            </a:spcAft>
            <a:buNone/>
          </a:pPr>
          <a:r>
            <a:rPr lang="zh-CN" altLang="en-US" sz="2000" b="0" kern="1200">
              <a:latin typeface="华文楷体" panose="02010600040101010101" pitchFamily="2" charset="-122"/>
              <a:ea typeface="华文楷体" panose="02010600040101010101" pitchFamily="2" charset="-122"/>
            </a:rPr>
            <a:t>重要载体</a:t>
          </a:r>
          <a:endParaRPr lang="en-US" sz="2000" b="0" kern="1200" dirty="0">
            <a:latin typeface="华文楷体" panose="02010600040101010101" pitchFamily="2" charset="-122"/>
            <a:ea typeface="华文楷体" panose="02010600040101010101" pitchFamily="2" charset="-122"/>
          </a:endParaRPr>
        </a:p>
      </dsp:txBody>
      <dsp:txXfrm>
        <a:off x="279616" y="2601431"/>
        <a:ext cx="2219202" cy="897627"/>
      </dsp:txXfrm>
    </dsp:sp>
    <dsp:sp modelId="{46CCBB17-C841-654B-B78D-27845626891C}">
      <dsp:nvSpPr>
        <dsp:cNvPr id="0" name=""/>
        <dsp:cNvSpPr/>
      </dsp:nvSpPr>
      <dsp:spPr>
        <a:xfrm>
          <a:off x="251690" y="3673674"/>
          <a:ext cx="2275054" cy="953479"/>
        </a:xfrm>
        <a:prstGeom prst="roundRect">
          <a:avLst>
            <a:gd name="adj" fmla="val 10000"/>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华文楷体" panose="02010600040101010101" pitchFamily="2" charset="-122"/>
              <a:ea typeface="华文楷体" panose="02010600040101010101" pitchFamily="2" charset="-122"/>
            </a:rPr>
            <a:t>被用作钓鱼攻击</a:t>
          </a:r>
          <a:endParaRPr lang="en-US" sz="2000" b="0" kern="1200" dirty="0">
            <a:latin typeface="华文楷体" panose="02010600040101010101" pitchFamily="2" charset="-122"/>
            <a:ea typeface="华文楷体" panose="02010600040101010101" pitchFamily="2" charset="-122"/>
          </a:endParaRPr>
        </a:p>
      </dsp:txBody>
      <dsp:txXfrm>
        <a:off x="279616" y="3701600"/>
        <a:ext cx="2219202" cy="897627"/>
      </dsp:txXfrm>
    </dsp:sp>
    <dsp:sp modelId="{0FB8B290-EEEC-0C47-9F93-05681CD27AC2}">
      <dsp:nvSpPr>
        <dsp:cNvPr id="0" name=""/>
        <dsp:cNvSpPr/>
      </dsp:nvSpPr>
      <dsp:spPr>
        <a:xfrm>
          <a:off x="3058197" y="0"/>
          <a:ext cx="2843817" cy="48533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latin typeface="华文楷体" panose="02010600040101010101" pitchFamily="2" charset="-122"/>
              <a:ea typeface="华文楷体" panose="02010600040101010101" pitchFamily="2" charset="-122"/>
            </a:rPr>
            <a:t>特洛伊木马</a:t>
          </a:r>
          <a:endParaRPr lang="en-US" sz="3900" kern="1200" dirty="0">
            <a:latin typeface="华文楷体" panose="02010600040101010101" pitchFamily="2" charset="-122"/>
            <a:ea typeface="华文楷体" panose="02010600040101010101" pitchFamily="2" charset="-122"/>
          </a:endParaRPr>
        </a:p>
      </dsp:txBody>
      <dsp:txXfrm>
        <a:off x="3058197" y="0"/>
        <a:ext cx="2843817" cy="1455990"/>
      </dsp:txXfrm>
    </dsp:sp>
    <dsp:sp modelId="{8D1AB2C6-C8C2-264A-AB94-906857099761}">
      <dsp:nvSpPr>
        <dsp:cNvPr id="0" name=""/>
        <dsp:cNvSpPr/>
      </dsp:nvSpPr>
      <dsp:spPr>
        <a:xfrm>
          <a:off x="3308794" y="1474344"/>
          <a:ext cx="2275054" cy="1463336"/>
        </a:xfrm>
        <a:prstGeom prst="roundRect">
          <a:avLst>
            <a:gd name="adj" fmla="val 10000"/>
          </a:avLst>
        </a:prstGeom>
        <a:gradFill rotWithShape="0">
          <a:gsLst>
            <a:gs pos="0">
              <a:schemeClr val="accent1">
                <a:alpha val="90000"/>
                <a:hueOff val="0"/>
                <a:satOff val="0"/>
                <a:lumOff val="0"/>
                <a:alphaOff val="-20000"/>
                <a:satMod val="103000"/>
                <a:lumMod val="102000"/>
                <a:tint val="94000"/>
              </a:schemeClr>
            </a:gs>
            <a:gs pos="50000">
              <a:schemeClr val="accent1">
                <a:alpha val="90000"/>
                <a:hueOff val="0"/>
                <a:satOff val="0"/>
                <a:lumOff val="0"/>
                <a:alphaOff val="-20000"/>
                <a:satMod val="110000"/>
                <a:lumMod val="100000"/>
                <a:shade val="100000"/>
              </a:schemeClr>
            </a:gs>
            <a:gs pos="100000">
              <a:schemeClr val="accent1">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华文楷体" panose="02010600040101010101" pitchFamily="2" charset="-122"/>
              <a:ea typeface="华文楷体" panose="02010600040101010101" pitchFamily="2" charset="-122"/>
            </a:rPr>
            <a:t>内部藏有恶意代码</a:t>
          </a:r>
          <a:r>
            <a:rPr lang="en-US" altLang="zh-CN" sz="2000" b="0" kern="1200">
              <a:latin typeface="华文楷体" panose="02010600040101010101" pitchFamily="2" charset="-122"/>
              <a:ea typeface="华文楷体" panose="02010600040101010101" pitchFamily="2" charset="-122"/>
            </a:rPr>
            <a:t>,</a:t>
          </a:r>
          <a:r>
            <a:rPr lang="zh-CN" altLang="en-US" sz="2000" b="0" kern="1200">
              <a:latin typeface="华文楷体" panose="02010600040101010101" pitchFamily="2" charset="-122"/>
              <a:ea typeface="华文楷体" panose="02010600040101010101" pitchFamily="2" charset="-122"/>
            </a:rPr>
            <a:t>当被调用时</a:t>
          </a:r>
          <a:r>
            <a:rPr lang="en-US" altLang="zh-CN" sz="2000" b="0" kern="1200">
              <a:latin typeface="华文楷体" panose="02010600040101010101" pitchFamily="2" charset="-122"/>
              <a:ea typeface="华文楷体" panose="02010600040101010101" pitchFamily="2" charset="-122"/>
            </a:rPr>
            <a:t>,</a:t>
          </a:r>
          <a:r>
            <a:rPr lang="zh-CN" altLang="en-US" sz="2000" b="0" kern="1200">
              <a:latin typeface="华文楷体" panose="02010600040101010101" pitchFamily="2" charset="-122"/>
              <a:ea typeface="华文楷体" panose="02010600040101010101" pitchFamily="2" charset="-122"/>
            </a:rPr>
            <a:t>会执行非预期的或有害的功能</a:t>
          </a:r>
          <a:endParaRPr lang="en-US" sz="2000" b="0" kern="1200" dirty="0">
            <a:latin typeface="华文楷体" panose="02010600040101010101" pitchFamily="2" charset="-122"/>
            <a:ea typeface="华文楷体" panose="02010600040101010101" pitchFamily="2" charset="-122"/>
          </a:endParaRPr>
        </a:p>
      </dsp:txBody>
      <dsp:txXfrm>
        <a:off x="3351654" y="1517204"/>
        <a:ext cx="2189334" cy="1377616"/>
      </dsp:txXfrm>
    </dsp:sp>
    <dsp:sp modelId="{CA0D8F73-6837-6D4C-846D-34586ACB84FE}">
      <dsp:nvSpPr>
        <dsp:cNvPr id="0" name=""/>
        <dsp:cNvSpPr/>
      </dsp:nvSpPr>
      <dsp:spPr>
        <a:xfrm>
          <a:off x="3308794" y="3162809"/>
          <a:ext cx="2275054" cy="1463336"/>
        </a:xfrm>
        <a:prstGeom prst="roundRect">
          <a:avLst>
            <a:gd name="adj" fmla="val 10000"/>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latin typeface="华文楷体" panose="02010600040101010101" pitchFamily="2" charset="-122"/>
              <a:ea typeface="华文楷体" panose="02010600040101010101" pitchFamily="2" charset="-122"/>
            </a:rPr>
            <a:t>特洛伊木马程序可以间接完成一些未授权用户无法直接完成的功能</a:t>
          </a:r>
          <a:endParaRPr lang="en-US" sz="2000" b="0" kern="1200" dirty="0">
            <a:latin typeface="华文楷体" panose="02010600040101010101" pitchFamily="2" charset="-122"/>
            <a:ea typeface="华文楷体" panose="02010600040101010101" pitchFamily="2" charset="-122"/>
          </a:endParaRPr>
        </a:p>
      </dsp:txBody>
      <dsp:txXfrm>
        <a:off x="3351654" y="3205669"/>
        <a:ext cx="2189334" cy="1377616"/>
      </dsp:txXfrm>
    </dsp:sp>
    <dsp:sp modelId="{E3CD1909-82DC-5245-8C0A-079E52A0B644}">
      <dsp:nvSpPr>
        <dsp:cNvPr id="0" name=""/>
        <dsp:cNvSpPr/>
      </dsp:nvSpPr>
      <dsp:spPr>
        <a:xfrm>
          <a:off x="6115301" y="0"/>
          <a:ext cx="2843817" cy="48533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lang="zh-CN" altLang="en-US" sz="3900" kern="1200" dirty="0">
              <a:latin typeface="华文楷体" panose="02010600040101010101" pitchFamily="2" charset="-122"/>
              <a:ea typeface="华文楷体" panose="02010600040101010101" pitchFamily="2" charset="-122"/>
            </a:rPr>
            <a:t>手机木马</a:t>
          </a:r>
          <a:endParaRPr lang="en-US" sz="3900" kern="1200" dirty="0">
            <a:latin typeface="华文楷体" panose="02010600040101010101" pitchFamily="2" charset="-122"/>
            <a:ea typeface="华文楷体" panose="02010600040101010101" pitchFamily="2" charset="-122"/>
          </a:endParaRPr>
        </a:p>
      </dsp:txBody>
      <dsp:txXfrm>
        <a:off x="6115301" y="0"/>
        <a:ext cx="2843817" cy="1455990"/>
      </dsp:txXfrm>
    </dsp:sp>
    <dsp:sp modelId="{C8375C9C-C22E-4441-BF7D-39B9C69C123B}">
      <dsp:nvSpPr>
        <dsp:cNvPr id="0" name=""/>
        <dsp:cNvSpPr/>
      </dsp:nvSpPr>
      <dsp:spPr>
        <a:xfrm>
          <a:off x="6365898" y="1474344"/>
          <a:ext cx="2275054" cy="1463336"/>
        </a:xfrm>
        <a:prstGeom prst="roundRect">
          <a:avLst>
            <a:gd name="adj" fmla="val 10000"/>
          </a:avLst>
        </a:prstGeom>
        <a:gradFill rotWithShape="0">
          <a:gsLst>
            <a:gs pos="0">
              <a:schemeClr val="accent1">
                <a:alpha val="90000"/>
                <a:hueOff val="0"/>
                <a:satOff val="0"/>
                <a:lumOff val="0"/>
                <a:alphaOff val="-33333"/>
                <a:satMod val="103000"/>
                <a:lumMod val="102000"/>
                <a:tint val="94000"/>
              </a:schemeClr>
            </a:gs>
            <a:gs pos="50000">
              <a:schemeClr val="accent1">
                <a:alpha val="90000"/>
                <a:hueOff val="0"/>
                <a:satOff val="0"/>
                <a:lumOff val="0"/>
                <a:alphaOff val="-33333"/>
                <a:satMod val="110000"/>
                <a:lumMod val="100000"/>
                <a:shade val="100000"/>
              </a:schemeClr>
            </a:gs>
            <a:gs pos="100000">
              <a:schemeClr val="accent1">
                <a:alpha val="90000"/>
                <a:hueOff val="0"/>
                <a:satOff val="0"/>
                <a:lumOff val="0"/>
                <a:alphaOff val="-3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dirty="0">
              <a:latin typeface="Times New Roman" panose="02020603050405020304" pitchFamily="18" charset="0"/>
              <a:ea typeface="华文楷体" panose="02010600040101010101" pitchFamily="2" charset="-122"/>
              <a:cs typeface="Times New Roman" panose="02020603050405020304" pitchFamily="18" charset="0"/>
            </a:rPr>
            <a:t>首次在</a:t>
          </a:r>
          <a:r>
            <a:rPr lang="en-US" sz="2000" b="0" kern="1200" dirty="0">
              <a:latin typeface="Times New Roman" panose="02020603050405020304" pitchFamily="18" charset="0"/>
              <a:ea typeface="华文楷体" panose="02010600040101010101" pitchFamily="2" charset="-122"/>
              <a:cs typeface="Times New Roman" panose="02020603050405020304" pitchFamily="18" charset="0"/>
            </a:rPr>
            <a:t>2004</a:t>
          </a:r>
          <a:r>
            <a:rPr lang="zh-CN" altLang="en-US" sz="2000" b="0" kern="1200" dirty="0">
              <a:latin typeface="Times New Roman" panose="02020603050405020304" pitchFamily="18" charset="0"/>
              <a:ea typeface="华文楷体" panose="02010600040101010101" pitchFamily="2" charset="-122"/>
              <a:cs typeface="Times New Roman" panose="02020603050405020304" pitchFamily="18" charset="0"/>
            </a:rPr>
            <a:t>年发现</a:t>
          </a:r>
          <a:r>
            <a:rPr lang="en-US" sz="2000" b="0" kern="1200" dirty="0">
              <a:latin typeface="Times New Roman" panose="02020603050405020304" pitchFamily="18" charset="0"/>
              <a:ea typeface="华文楷体" panose="02010600040101010101" pitchFamily="2" charset="-122"/>
              <a:cs typeface="Times New Roman" panose="02020603050405020304" pitchFamily="18" charset="0"/>
            </a:rPr>
            <a:t> (</a:t>
          </a:r>
          <a:r>
            <a:rPr lang="en-US" sz="2000" b="0" kern="1200" dirty="0" err="1">
              <a:latin typeface="Times New Roman" panose="02020603050405020304" pitchFamily="18" charset="0"/>
              <a:ea typeface="华文楷体" panose="02010600040101010101" pitchFamily="2" charset="-122"/>
              <a:cs typeface="Times New Roman" panose="02020603050405020304" pitchFamily="18" charset="0"/>
            </a:rPr>
            <a:t>Skuller</a:t>
          </a:r>
          <a:r>
            <a:rPr lang="en-US" sz="2000" b="0" kern="1200" dirty="0">
              <a:latin typeface="Times New Roman" panose="02020603050405020304" pitchFamily="18" charset="0"/>
              <a:ea typeface="华文楷体" panose="02010600040101010101" pitchFamily="2" charset="-122"/>
              <a:cs typeface="Times New Roman" panose="02020603050405020304" pitchFamily="18" charset="0"/>
            </a:rPr>
            <a:t>)</a:t>
          </a:r>
        </a:p>
      </dsp:txBody>
      <dsp:txXfrm>
        <a:off x="6408758" y="1517204"/>
        <a:ext cx="2189334" cy="1377616"/>
      </dsp:txXfrm>
    </dsp:sp>
    <dsp:sp modelId="{4453455A-2854-964D-B616-448291BE042A}">
      <dsp:nvSpPr>
        <dsp:cNvPr id="0" name=""/>
        <dsp:cNvSpPr/>
      </dsp:nvSpPr>
      <dsp:spPr>
        <a:xfrm>
          <a:off x="6365898" y="3162809"/>
          <a:ext cx="2275054" cy="1463336"/>
        </a:xfrm>
        <a:prstGeom prst="roundRect">
          <a:avLst>
            <a:gd name="adj" fmla="val 10000"/>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华文楷体" panose="02010600040101010101" pitchFamily="2" charset="-122"/>
              <a:ea typeface="华文楷体" panose="02010600040101010101" pitchFamily="2" charset="-122"/>
            </a:rPr>
            <a:t>目标是智能手机</a:t>
          </a:r>
          <a:endParaRPr lang="en-US" sz="2000" b="0" kern="1200" dirty="0">
            <a:latin typeface="华文楷体" panose="02010600040101010101" pitchFamily="2" charset="-122"/>
            <a:ea typeface="华文楷体" panose="02010600040101010101" pitchFamily="2" charset="-122"/>
          </a:endParaRPr>
        </a:p>
      </dsp:txBody>
      <dsp:txXfrm>
        <a:off x="6408758" y="3205669"/>
        <a:ext cx="2189334" cy="13776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E956E5-C613-4A50-A419-AA5D7B3E861C}">
      <dsp:nvSpPr>
        <dsp:cNvPr id="0" name=""/>
        <dsp:cNvSpPr/>
      </dsp:nvSpPr>
      <dsp:spPr>
        <a:xfrm>
          <a:off x="-84946" y="0"/>
          <a:ext cx="4852392" cy="4852392"/>
        </a:xfrm>
        <a:prstGeom prst="pie">
          <a:avLst>
            <a:gd name="adj1" fmla="val 5400000"/>
            <a:gd name="adj2" fmla="val 1620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7735170-47DB-456A-85EE-095D0DF4E08E}">
      <dsp:nvSpPr>
        <dsp:cNvPr id="0" name=""/>
        <dsp:cNvSpPr/>
      </dsp:nvSpPr>
      <dsp:spPr>
        <a:xfrm>
          <a:off x="2341249" y="0"/>
          <a:ext cx="8972416" cy="4852392"/>
        </a:xfrm>
        <a:prstGeom prst="rect">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b="1" kern="1200" dirty="0">
              <a:effectLst/>
              <a:latin typeface="华文楷体" panose="02010600040101010101" pitchFamily="2" charset="-122"/>
              <a:ea typeface="华文楷体" panose="02010600040101010101" pitchFamily="2" charset="-122"/>
            </a:rPr>
            <a:t>Chernobyl </a:t>
          </a:r>
          <a:r>
            <a:rPr lang="zh-CN" altLang="en-US" sz="3500" b="1" kern="1200" dirty="0">
              <a:effectLst/>
              <a:latin typeface="华文楷体" panose="02010600040101010101" pitchFamily="2" charset="-122"/>
              <a:ea typeface="华文楷体" panose="02010600040101010101" pitchFamily="2" charset="-122"/>
            </a:rPr>
            <a:t>病毒</a:t>
          </a:r>
          <a:endParaRPr lang="en-US" sz="3500" b="1" kern="1200" dirty="0">
            <a:effectLst/>
            <a:latin typeface="华文楷体" panose="02010600040101010101" pitchFamily="2" charset="-122"/>
            <a:ea typeface="华文楷体" panose="02010600040101010101" pitchFamily="2" charset="-122"/>
          </a:endParaRPr>
        </a:p>
      </dsp:txBody>
      <dsp:txXfrm>
        <a:off x="2341249" y="0"/>
        <a:ext cx="4486208" cy="1455720"/>
      </dsp:txXfrm>
    </dsp:sp>
    <dsp:sp modelId="{87BDEA1C-6078-4A5D-B2FA-B537F2268D2B}">
      <dsp:nvSpPr>
        <dsp:cNvPr id="0" name=""/>
        <dsp:cNvSpPr/>
      </dsp:nvSpPr>
      <dsp:spPr>
        <a:xfrm>
          <a:off x="764223" y="1455720"/>
          <a:ext cx="3154051" cy="3154051"/>
        </a:xfrm>
        <a:prstGeom prst="pie">
          <a:avLst>
            <a:gd name="adj1" fmla="val 5400000"/>
            <a:gd name="adj2" fmla="val 16200000"/>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C7CDEF2-9B7C-4734-B8CF-5D8786B27063}">
      <dsp:nvSpPr>
        <dsp:cNvPr id="0" name=""/>
        <dsp:cNvSpPr/>
      </dsp:nvSpPr>
      <dsp:spPr>
        <a:xfrm>
          <a:off x="2341249" y="1455720"/>
          <a:ext cx="8972416" cy="3154051"/>
        </a:xfrm>
        <a:prstGeom prst="rect">
          <a:avLst/>
        </a:prstGeom>
        <a:solidFill>
          <a:schemeClr val="lt1">
            <a:alpha val="90000"/>
            <a:hueOff val="0"/>
            <a:satOff val="0"/>
            <a:lumOff val="0"/>
            <a:alphaOff val="0"/>
          </a:schemeClr>
        </a:solidFill>
        <a:ln w="6350" cap="flat" cmpd="sng" algn="ctr">
          <a:solidFill>
            <a:schemeClr val="accent4">
              <a:hueOff val="4900445"/>
              <a:satOff val="-20388"/>
              <a:lumOff val="480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b="1" kern="1200" dirty="0">
              <a:effectLst/>
              <a:latin typeface="华文楷体" panose="02010600040101010101" pitchFamily="2" charset="-122"/>
              <a:ea typeface="华文楷体" panose="02010600040101010101" pitchFamily="2" charset="-122"/>
            </a:rPr>
            <a:t>求职信（</a:t>
          </a:r>
          <a:r>
            <a:rPr lang="en-US" altLang="zh-CN" sz="3500" b="1" kern="1200" dirty="0" err="1">
              <a:effectLst/>
              <a:latin typeface="华文楷体" panose="02010600040101010101" pitchFamily="2" charset="-122"/>
              <a:ea typeface="华文楷体" panose="02010600040101010101" pitchFamily="2" charset="-122"/>
            </a:rPr>
            <a:t>Klez</a:t>
          </a:r>
          <a:r>
            <a:rPr lang="zh-CN" altLang="en-US" sz="3500" b="1" kern="1200" dirty="0">
              <a:effectLst/>
              <a:latin typeface="华文楷体" panose="02010600040101010101" pitchFamily="2" charset="-122"/>
              <a:ea typeface="华文楷体" panose="02010600040101010101" pitchFamily="2" charset="-122"/>
            </a:rPr>
            <a:t>）蠕虫</a:t>
          </a:r>
          <a:endParaRPr lang="en-US" sz="3500" b="1" kern="1200" dirty="0">
            <a:effectLst/>
            <a:latin typeface="华文楷体" panose="02010600040101010101" pitchFamily="2" charset="-122"/>
            <a:ea typeface="华文楷体" panose="02010600040101010101" pitchFamily="2" charset="-122"/>
          </a:endParaRPr>
        </a:p>
      </dsp:txBody>
      <dsp:txXfrm>
        <a:off x="2341249" y="1455720"/>
        <a:ext cx="4486208" cy="1455715"/>
      </dsp:txXfrm>
    </dsp:sp>
    <dsp:sp modelId="{BFE21B17-FE15-4132-ADC7-334CF4915CD9}">
      <dsp:nvSpPr>
        <dsp:cNvPr id="0" name=""/>
        <dsp:cNvSpPr/>
      </dsp:nvSpPr>
      <dsp:spPr>
        <a:xfrm>
          <a:off x="1613391" y="2911436"/>
          <a:ext cx="1455716" cy="1455716"/>
        </a:xfrm>
        <a:prstGeom prst="pie">
          <a:avLst>
            <a:gd name="adj1" fmla="val 5400000"/>
            <a:gd name="adj2" fmla="val 1620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2FE3D19-7A3D-4499-AB73-9E1B37CB21BD}">
      <dsp:nvSpPr>
        <dsp:cNvPr id="0" name=""/>
        <dsp:cNvSpPr/>
      </dsp:nvSpPr>
      <dsp:spPr>
        <a:xfrm>
          <a:off x="2341249" y="2911436"/>
          <a:ext cx="8972416" cy="1455716"/>
        </a:xfrm>
        <a:prstGeom prst="rect">
          <a:avLst/>
        </a:prstGeom>
        <a:solidFill>
          <a:schemeClr val="lt1">
            <a:alpha val="90000"/>
            <a:hueOff val="0"/>
            <a:satOff val="0"/>
            <a:lumOff val="0"/>
            <a:alphaOff val="0"/>
          </a:schemeClr>
        </a:solidFill>
        <a:ln w="6350" cap="flat" cmpd="sng" algn="ctr">
          <a:solidFill>
            <a:schemeClr val="accent4">
              <a:hueOff val="9800891"/>
              <a:satOff val="-40777"/>
              <a:lumOff val="960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zh-CN" altLang="en-US" sz="3500" b="1" kern="1200" dirty="0">
              <a:effectLst/>
              <a:latin typeface="华文楷体" panose="02010600040101010101" pitchFamily="2" charset="-122"/>
              <a:ea typeface="华文楷体" panose="02010600040101010101" pitchFamily="2" charset="-122"/>
            </a:rPr>
            <a:t>勒索软件（</a:t>
          </a:r>
          <a:r>
            <a:rPr lang="en-US" altLang="zh-CN" sz="3500" b="1" kern="1200" dirty="0">
              <a:effectLst/>
              <a:latin typeface="华文楷体" panose="02010600040101010101" pitchFamily="2" charset="-122"/>
              <a:ea typeface="华文楷体" panose="02010600040101010101" pitchFamily="2" charset="-122"/>
            </a:rPr>
            <a:t>Ransomware</a:t>
          </a:r>
          <a:r>
            <a:rPr lang="zh-CN" altLang="en-US" sz="3500" b="1" kern="1200" dirty="0">
              <a:effectLst/>
              <a:latin typeface="华文楷体" panose="02010600040101010101" pitchFamily="2" charset="-122"/>
              <a:ea typeface="华文楷体" panose="02010600040101010101" pitchFamily="2" charset="-122"/>
            </a:rPr>
            <a:t>）</a:t>
          </a:r>
          <a:endParaRPr lang="en-US" sz="3500" b="1" kern="1200" dirty="0">
            <a:effectLst/>
            <a:latin typeface="华文楷体" panose="02010600040101010101" pitchFamily="2" charset="-122"/>
            <a:ea typeface="华文楷体" panose="02010600040101010101" pitchFamily="2" charset="-122"/>
          </a:endParaRPr>
        </a:p>
      </dsp:txBody>
      <dsp:txXfrm>
        <a:off x="2341249" y="2911436"/>
        <a:ext cx="4486208" cy="1455716"/>
      </dsp:txXfrm>
    </dsp:sp>
    <dsp:sp modelId="{977D8670-EEF5-4CE4-82DA-EAB57324C9B3}">
      <dsp:nvSpPr>
        <dsp:cNvPr id="0" name=""/>
        <dsp:cNvSpPr/>
      </dsp:nvSpPr>
      <dsp:spPr>
        <a:xfrm>
          <a:off x="6733472" y="0"/>
          <a:ext cx="4674180" cy="1455720"/>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622300">
            <a:lnSpc>
              <a:spcPct val="90000"/>
            </a:lnSpc>
            <a:spcBef>
              <a:spcPct val="0"/>
            </a:spcBef>
            <a:spcAft>
              <a:spcPct val="15000"/>
            </a:spcAft>
            <a:buChar char="•"/>
          </a:pP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首次发现于</a:t>
          </a:r>
          <a:r>
            <a:rPr 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1998</a:t>
          </a: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年</a:t>
          </a:r>
          <a:r>
            <a:rPr 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 </a:t>
          </a:r>
        </a:p>
        <a:p>
          <a:pPr marL="114300" lvl="1" indent="-114300" algn="l" defTabSz="622300">
            <a:lnSpc>
              <a:spcPct val="90000"/>
            </a:lnSpc>
            <a:spcBef>
              <a:spcPct val="0"/>
            </a:spcBef>
            <a:spcAft>
              <a:spcPct val="15000"/>
            </a:spcAft>
            <a:buChar char="•"/>
          </a:pP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早期例子是一个有破坏性的、寄生性的、内存驻留性质的病毒，运行于</a:t>
          </a:r>
          <a:r>
            <a:rPr lang="en-US" altLang="zh-CN"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Win95</a:t>
          </a: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和</a:t>
          </a:r>
          <a:r>
            <a:rPr lang="en-US" altLang="zh-CN"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98</a:t>
          </a: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系统上</a:t>
          </a:r>
          <a:endParaRPr 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622300">
            <a:lnSpc>
              <a:spcPct val="90000"/>
            </a:lnSpc>
            <a:spcBef>
              <a:spcPct val="0"/>
            </a:spcBef>
            <a:spcAft>
              <a:spcPct val="15000"/>
            </a:spcAft>
            <a:buChar char="•"/>
          </a:pP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它会在可执行文件被打开时感染它们。当触发日期一到，它会用</a:t>
          </a:r>
          <a:r>
            <a:rPr lang="en-US" altLang="zh-CN"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0</a:t>
          </a:r>
          <a:r>
            <a:rPr lang="zh-CN" alt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rPr>
            <a:t>覆盖硬盘的第一个兆字节的数据以删除被感染系统中的数据，导致整个文件系统的大面积损坏</a:t>
          </a:r>
          <a:endParaRPr lang="en-US" sz="14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dsp:txBody>
      <dsp:txXfrm>
        <a:off x="6733472" y="0"/>
        <a:ext cx="4674180" cy="1455720"/>
      </dsp:txXfrm>
    </dsp:sp>
    <dsp:sp modelId="{8769BF58-1C60-4FDE-B36F-3324FBC430BF}">
      <dsp:nvSpPr>
        <dsp:cNvPr id="0" name=""/>
        <dsp:cNvSpPr/>
      </dsp:nvSpPr>
      <dsp:spPr>
        <a:xfrm>
          <a:off x="6690875" y="1455720"/>
          <a:ext cx="4759373" cy="1455715"/>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它感染从 </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Windows 95</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到</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Windows XP</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的一系列操作系统</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首次发现于</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2001</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年</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10</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月</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求职信蠕虫通过电子邮件，向用户地址簿中的邮箱地址和系统中的文件传播自身的拷贝</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它可以暂停和删除一些运行在系统中的反病毒程序</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在发作日期，即每年某几个月的</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13</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号，它会清空本地硬盘下的文件</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dsp:txBody>
      <dsp:txXfrm>
        <a:off x="6690875" y="1455720"/>
        <a:ext cx="4759373" cy="1455715"/>
      </dsp:txXfrm>
    </dsp:sp>
    <dsp:sp modelId="{FC144153-D1EF-40AA-B8E6-13ABD24B8E6D}">
      <dsp:nvSpPr>
        <dsp:cNvPr id="0" name=""/>
        <dsp:cNvSpPr/>
      </dsp:nvSpPr>
      <dsp:spPr>
        <a:xfrm>
          <a:off x="6657565" y="2911436"/>
          <a:ext cx="4825993" cy="1455716"/>
        </a:xfrm>
        <a:prstGeom prst="rect">
          <a:avLst/>
        </a:prstGeom>
        <a:noFill/>
        <a:ln w="6350" cap="flat" cmpd="sng" algn="ctr">
          <a:noFill/>
          <a:prstDash val="solid"/>
          <a:miter lim="800000"/>
        </a:ln>
        <a:effectLst/>
        <a:sp3d/>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恶意软件会加密用户数据，然后向用户索要赎金才可以恢复数据</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1989</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年发现的</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Cyborg </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木马就是早期的例子</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到了</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2006</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年年中，涌现出一批使用公钥加密算法和越来越长的密钥对数据进行加密的蠕虫和木马</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如 </a:t>
          </a:r>
          <a:r>
            <a:rPr lang="en-US" altLang="zh-CN" sz="1200" b="1" kern="1200" dirty="0" err="1">
              <a:effectLst/>
              <a:latin typeface="Times New Roman" panose="02020603050405020304" pitchFamily="18" charset="0"/>
              <a:ea typeface="华文楷体" panose="02010600040101010101" pitchFamily="2" charset="-122"/>
              <a:cs typeface="Times New Roman" panose="02020603050405020304" pitchFamily="18" charset="0"/>
            </a:rPr>
            <a:t>Gpcode</a:t>
          </a: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木马</a:t>
          </a:r>
          <a:r>
            <a:rPr lang="en-US" altLang="zh-CN"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a:p>
          <a:pPr marL="114300" lvl="1" indent="-114300" algn="l" defTabSz="533400">
            <a:lnSpc>
              <a:spcPct val="90000"/>
            </a:lnSpc>
            <a:spcBef>
              <a:spcPct val="0"/>
            </a:spcBef>
            <a:spcAft>
              <a:spcPct val="15000"/>
            </a:spcAft>
            <a:buChar char="•"/>
          </a:pPr>
          <a:r>
            <a:rPr lang="zh-CN" alt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rPr>
            <a:t>用户必须支付赎金，或在指定网站进行支付才可以拿到解密的密钥</a:t>
          </a:r>
          <a:endParaRPr lang="en-US" sz="1200" b="1" kern="1200" dirty="0">
            <a:effectLst/>
            <a:latin typeface="Times New Roman" panose="02020603050405020304" pitchFamily="18" charset="0"/>
            <a:ea typeface="华文楷体" panose="02010600040101010101" pitchFamily="2" charset="-122"/>
            <a:cs typeface="Times New Roman" panose="02020603050405020304" pitchFamily="18" charset="0"/>
          </a:endParaRPr>
        </a:p>
      </dsp:txBody>
      <dsp:txXfrm>
        <a:off x="6657565" y="2911436"/>
        <a:ext cx="4825993" cy="145571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C8787-EF38-C84D-9B63-EE5A5591B063}">
      <dsp:nvSpPr>
        <dsp:cNvPr id="0" name=""/>
        <dsp:cNvSpPr/>
      </dsp:nvSpPr>
      <dsp:spPr>
        <a:xfrm>
          <a:off x="0" y="754988"/>
          <a:ext cx="2717270" cy="163036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a:t>持续的</a:t>
          </a:r>
          <a:endParaRPr lang="en-US" sz="3600" kern="1200" dirty="0"/>
        </a:p>
      </dsp:txBody>
      <dsp:txXfrm>
        <a:off x="0" y="754988"/>
        <a:ext cx="2717270" cy="1630362"/>
      </dsp:txXfrm>
    </dsp:sp>
    <dsp:sp modelId="{6072D17B-F6A5-5047-8836-727A094DE50A}">
      <dsp:nvSpPr>
        <dsp:cNvPr id="0" name=""/>
        <dsp:cNvSpPr/>
      </dsp:nvSpPr>
      <dsp:spPr>
        <a:xfrm>
          <a:off x="2988998" y="754988"/>
          <a:ext cx="2717270" cy="1630362"/>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dirty="0"/>
            <a:t>基于</a:t>
          </a:r>
          <a:endParaRPr lang="en-US" altLang="zh-CN" sz="3600" b="1" kern="1200" dirty="0"/>
        </a:p>
        <a:p>
          <a:pPr marL="0" lvl="0" indent="0" algn="ctr" defTabSz="1600200" rtl="0">
            <a:lnSpc>
              <a:spcPct val="90000"/>
            </a:lnSpc>
            <a:spcBef>
              <a:spcPct val="0"/>
            </a:spcBef>
            <a:spcAft>
              <a:spcPct val="35000"/>
            </a:spcAft>
            <a:buNone/>
          </a:pPr>
          <a:r>
            <a:rPr lang="zh-CN" altLang="en-US" sz="3600" b="1" kern="1200" dirty="0"/>
            <a:t>内存的</a:t>
          </a:r>
          <a:endParaRPr lang="en-US" sz="3600" kern="1200" dirty="0"/>
        </a:p>
      </dsp:txBody>
      <dsp:txXfrm>
        <a:off x="2988998" y="754988"/>
        <a:ext cx="2717270" cy="1630362"/>
      </dsp:txXfrm>
    </dsp:sp>
    <dsp:sp modelId="{C7A1B8EF-C024-DD42-B327-0C43B33F32C7}">
      <dsp:nvSpPr>
        <dsp:cNvPr id="0" name=""/>
        <dsp:cNvSpPr/>
      </dsp:nvSpPr>
      <dsp:spPr>
        <a:xfrm>
          <a:off x="5977996" y="754988"/>
          <a:ext cx="2717270" cy="1630362"/>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a:t>用户模式</a:t>
          </a:r>
          <a:endParaRPr lang="en-US" sz="3600" kern="1200" dirty="0"/>
        </a:p>
      </dsp:txBody>
      <dsp:txXfrm>
        <a:off x="5977996" y="754988"/>
        <a:ext cx="2717270" cy="1630362"/>
      </dsp:txXfrm>
    </dsp:sp>
    <dsp:sp modelId="{8B48159E-09EA-364F-A510-D8162959C1D3}">
      <dsp:nvSpPr>
        <dsp:cNvPr id="0" name=""/>
        <dsp:cNvSpPr/>
      </dsp:nvSpPr>
      <dsp:spPr>
        <a:xfrm>
          <a:off x="0" y="2657078"/>
          <a:ext cx="2717270" cy="163036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a:t>内核模式</a:t>
          </a:r>
          <a:endParaRPr lang="en-US" sz="3600" b="1" kern="1200" dirty="0"/>
        </a:p>
      </dsp:txBody>
      <dsp:txXfrm>
        <a:off x="0" y="2657078"/>
        <a:ext cx="2717270" cy="1630362"/>
      </dsp:txXfrm>
    </dsp:sp>
    <dsp:sp modelId="{F87C3173-1EE5-6A4C-872A-CD220AD18035}">
      <dsp:nvSpPr>
        <dsp:cNvPr id="0" name=""/>
        <dsp:cNvSpPr/>
      </dsp:nvSpPr>
      <dsp:spPr>
        <a:xfrm>
          <a:off x="2988998" y="2657078"/>
          <a:ext cx="2717270" cy="1630362"/>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dirty="0"/>
            <a:t>基于</a:t>
          </a:r>
          <a:endParaRPr lang="en-US" altLang="zh-CN" sz="3600" b="1" kern="1200" dirty="0"/>
        </a:p>
        <a:p>
          <a:pPr marL="0" lvl="0" indent="0" algn="ctr" defTabSz="1600200" rtl="0">
            <a:lnSpc>
              <a:spcPct val="90000"/>
            </a:lnSpc>
            <a:spcBef>
              <a:spcPct val="0"/>
            </a:spcBef>
            <a:spcAft>
              <a:spcPct val="35000"/>
            </a:spcAft>
            <a:buNone/>
          </a:pPr>
          <a:r>
            <a:rPr lang="zh-CN" altLang="en-US" sz="3600" b="1" kern="1200" dirty="0"/>
            <a:t>虚拟机的</a:t>
          </a:r>
          <a:endParaRPr lang="en-US" sz="3600" kern="1200" dirty="0"/>
        </a:p>
      </dsp:txBody>
      <dsp:txXfrm>
        <a:off x="2988998" y="2657078"/>
        <a:ext cx="2717270" cy="1630362"/>
      </dsp:txXfrm>
    </dsp:sp>
    <dsp:sp modelId="{E0353279-FF85-2046-A116-4276350C938F}">
      <dsp:nvSpPr>
        <dsp:cNvPr id="0" name=""/>
        <dsp:cNvSpPr/>
      </dsp:nvSpPr>
      <dsp:spPr>
        <a:xfrm>
          <a:off x="5977996" y="2657078"/>
          <a:ext cx="2717270" cy="1630362"/>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zh-CN" altLang="en-US" sz="3600" b="1" kern="1200"/>
            <a:t>外部模式</a:t>
          </a:r>
          <a:endParaRPr lang="en-US" sz="3600" b="1" kern="1200" dirty="0"/>
        </a:p>
      </dsp:txBody>
      <dsp:txXfrm>
        <a:off x="5977996" y="2657078"/>
        <a:ext cx="2717270" cy="16303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55CA93-8880-46E0-9188-FF7791899FE3}">
      <dsp:nvSpPr>
        <dsp:cNvPr id="0" name=""/>
        <dsp:cNvSpPr/>
      </dsp:nvSpPr>
      <dsp:spPr>
        <a:xfrm>
          <a:off x="1924" y="28624"/>
          <a:ext cx="1526717" cy="91603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规则</a:t>
          </a:r>
        </a:p>
      </dsp:txBody>
      <dsp:txXfrm>
        <a:off x="1924" y="28624"/>
        <a:ext cx="1526717" cy="916030"/>
      </dsp:txXfrm>
    </dsp:sp>
    <dsp:sp modelId="{310DEAFC-0E53-4CBA-BF72-9126BEE5F5F5}">
      <dsp:nvSpPr>
        <dsp:cNvPr id="0" name=""/>
        <dsp:cNvSpPr/>
      </dsp:nvSpPr>
      <dsp:spPr>
        <a:xfrm>
          <a:off x="1681313" y="28624"/>
          <a:ext cx="1526717" cy="91603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警惕性</a:t>
          </a:r>
        </a:p>
      </dsp:txBody>
      <dsp:txXfrm>
        <a:off x="1681313" y="28624"/>
        <a:ext cx="1526717" cy="916030"/>
      </dsp:txXfrm>
    </dsp:sp>
    <dsp:sp modelId="{EAA59980-5790-43A5-8FAC-A3B5E1C28BCC}">
      <dsp:nvSpPr>
        <dsp:cNvPr id="0" name=""/>
        <dsp:cNvSpPr/>
      </dsp:nvSpPr>
      <dsp:spPr>
        <a:xfrm>
          <a:off x="3360702" y="28624"/>
          <a:ext cx="1526717" cy="91603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弥补弱点</a:t>
          </a:r>
        </a:p>
      </dsp:txBody>
      <dsp:txXfrm>
        <a:off x="3360702" y="28624"/>
        <a:ext cx="1526717" cy="916030"/>
      </dsp:txXfrm>
    </dsp:sp>
    <dsp:sp modelId="{A6964F29-3C04-4C7A-B9A5-97A5B02783F9}">
      <dsp:nvSpPr>
        <dsp:cNvPr id="0" name=""/>
        <dsp:cNvSpPr/>
      </dsp:nvSpPr>
      <dsp:spPr>
        <a:xfrm>
          <a:off x="5040091" y="28624"/>
          <a:ext cx="1526717" cy="916030"/>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缓解威胁</a:t>
          </a:r>
        </a:p>
      </dsp:txBody>
      <dsp:txXfrm>
        <a:off x="5040091" y="28624"/>
        <a:ext cx="1526717" cy="9160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DEAFC-0E53-4CBA-BF72-9126BEE5F5F5}">
      <dsp:nvSpPr>
        <dsp:cNvPr id="0" name=""/>
        <dsp:cNvSpPr/>
      </dsp:nvSpPr>
      <dsp:spPr>
        <a:xfrm>
          <a:off x="1490693" y="184"/>
          <a:ext cx="1482395" cy="889437"/>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检测</a:t>
          </a:r>
        </a:p>
      </dsp:txBody>
      <dsp:txXfrm>
        <a:off x="1490693" y="184"/>
        <a:ext cx="1482395" cy="889437"/>
      </dsp:txXfrm>
    </dsp:sp>
    <dsp:sp modelId="{EAA59980-5790-43A5-8FAC-A3B5E1C28BCC}">
      <dsp:nvSpPr>
        <dsp:cNvPr id="0" name=""/>
        <dsp:cNvSpPr/>
      </dsp:nvSpPr>
      <dsp:spPr>
        <a:xfrm>
          <a:off x="3121327" y="184"/>
          <a:ext cx="1482395" cy="889437"/>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识别</a:t>
          </a:r>
        </a:p>
      </dsp:txBody>
      <dsp:txXfrm>
        <a:off x="3121327" y="184"/>
        <a:ext cx="1482395" cy="889437"/>
      </dsp:txXfrm>
    </dsp:sp>
    <dsp:sp modelId="{A6964F29-3C04-4C7A-B9A5-97A5B02783F9}">
      <dsp:nvSpPr>
        <dsp:cNvPr id="0" name=""/>
        <dsp:cNvSpPr/>
      </dsp:nvSpPr>
      <dsp:spPr>
        <a:xfrm>
          <a:off x="4751962" y="184"/>
          <a:ext cx="1482395" cy="889437"/>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zh-CN" altLang="en-US" sz="2200" b="0" kern="1200" dirty="0">
              <a:solidFill>
                <a:sysClr val="windowText" lastClr="000000"/>
              </a:solidFill>
              <a:latin typeface="黑体" panose="02010609060101010101" pitchFamily="49" charset="-122"/>
              <a:ea typeface="黑体" panose="02010609060101010101" pitchFamily="49" charset="-122"/>
            </a:rPr>
            <a:t>清除</a:t>
          </a:r>
        </a:p>
      </dsp:txBody>
      <dsp:txXfrm>
        <a:off x="4751962" y="184"/>
        <a:ext cx="1482395" cy="88943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37132-B7D7-4469-8857-142362170527}">
      <dsp:nvSpPr>
        <dsp:cNvPr id="0" name=""/>
        <dsp:cNvSpPr/>
      </dsp:nvSpPr>
      <dsp:spPr>
        <a:xfrm>
          <a:off x="0" y="-11306"/>
          <a:ext cx="8412312" cy="1077359"/>
        </a:xfrm>
        <a:prstGeom prst="roundRect">
          <a:avLst>
            <a:gd name="adj" fmla="val 10000"/>
          </a:avLst>
        </a:prstGeom>
        <a:solidFill>
          <a:schemeClr val="accent5">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第一代</a:t>
          </a:r>
          <a:r>
            <a:rPr lang="en-US"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简单的扫描仪</a:t>
          </a:r>
          <a:endParaRPr 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需要一个恶意软件签名来识别恶意软件</a:t>
          </a: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仅限于检测已知的恶意软件</a:t>
          </a:r>
        </a:p>
      </dsp:txBody>
      <dsp:txXfrm>
        <a:off x="31555" y="20249"/>
        <a:ext cx="7254736" cy="1014249"/>
      </dsp:txXfrm>
    </dsp:sp>
    <dsp:sp modelId="{577058A5-64D0-4DA9-8289-7C5F4A2B2470}">
      <dsp:nvSpPr>
        <dsp:cNvPr id="0" name=""/>
        <dsp:cNvSpPr/>
      </dsp:nvSpPr>
      <dsp:spPr>
        <a:xfrm>
          <a:off x="704531" y="1114510"/>
          <a:ext cx="8412312" cy="1078063"/>
        </a:xfrm>
        <a:prstGeom prst="roundRect">
          <a:avLst>
            <a:gd name="adj" fmla="val 1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第二代</a:t>
          </a:r>
          <a:r>
            <a:rPr lang="en-US"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启发式扫描仪</a:t>
          </a:r>
          <a:endParaRPr 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使用启发式规则搜索可能的恶意软件实例</a:t>
          </a: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另一种方法是完整性检查</a:t>
          </a:r>
        </a:p>
      </dsp:txBody>
      <dsp:txXfrm>
        <a:off x="736106" y="1146085"/>
        <a:ext cx="7000827" cy="1014913"/>
      </dsp:txXfrm>
    </dsp:sp>
    <dsp:sp modelId="{C169803B-247D-40E7-84DF-1847319AD101}">
      <dsp:nvSpPr>
        <dsp:cNvPr id="0" name=""/>
        <dsp:cNvSpPr/>
      </dsp:nvSpPr>
      <dsp:spPr>
        <a:xfrm>
          <a:off x="1398546" y="2269971"/>
          <a:ext cx="8412312" cy="1108242"/>
        </a:xfrm>
        <a:prstGeom prst="roundRect">
          <a:avLst>
            <a:gd name="adj" fmla="val 10000"/>
          </a:avLst>
        </a:prstGeom>
        <a:solidFill>
          <a:schemeClr val="accent5">
            <a:lumMod val="60000"/>
            <a:lumOff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第三代</a:t>
          </a:r>
          <a:r>
            <a:rPr lang="en-US"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活动陷阱</a:t>
          </a:r>
          <a:endParaRPr 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驻留在内存中的程序，在被感染的程序中通过其操作而不是其结构来识别恶意软件</a:t>
          </a:r>
        </a:p>
      </dsp:txBody>
      <dsp:txXfrm>
        <a:off x="1431005" y="2302430"/>
        <a:ext cx="7009575" cy="1043324"/>
      </dsp:txXfrm>
    </dsp:sp>
    <dsp:sp modelId="{C7DE5566-2CD8-456D-939A-F8D7C44E2EE9}">
      <dsp:nvSpPr>
        <dsp:cNvPr id="0" name=""/>
        <dsp:cNvSpPr/>
      </dsp:nvSpPr>
      <dsp:spPr>
        <a:xfrm>
          <a:off x="2072793" y="3431479"/>
          <a:ext cx="8412312" cy="1126328"/>
        </a:xfrm>
        <a:prstGeom prst="roundRect">
          <a:avLst>
            <a:gd name="adj" fmla="val 10000"/>
          </a:avLst>
        </a:prstGeom>
        <a:solidFill>
          <a:schemeClr val="accent5">
            <a:lumMod val="20000"/>
            <a:lumOff val="8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第四代</a:t>
          </a:r>
          <a:r>
            <a:rPr lang="en-US"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全功能保护</a:t>
          </a:r>
          <a:endParaRPr lang="en-US" sz="20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由各种反病毒技术组合而成的软件包</a:t>
          </a:r>
        </a:p>
        <a:p>
          <a:pPr marL="171450" lvl="1" indent="-171450" algn="l" defTabSz="800100" rtl="0">
            <a:lnSpc>
              <a:spcPct val="90000"/>
            </a:lnSpc>
            <a:spcBef>
              <a:spcPct val="0"/>
            </a:spcBef>
            <a:spcAft>
              <a:spcPct val="15000"/>
            </a:spcAft>
            <a:buChar char="•"/>
          </a:pPr>
          <a:r>
            <a:rPr lang="zh-CN" altLang="en-US" sz="1800" kern="1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包括扫描和活动陷阱组件和访问控制功能</a:t>
          </a:r>
        </a:p>
      </dsp:txBody>
      <dsp:txXfrm>
        <a:off x="2105782" y="3464468"/>
        <a:ext cx="6997999" cy="1060350"/>
      </dsp:txXfrm>
    </dsp:sp>
    <dsp:sp modelId="{52E1CF56-18BD-46CC-96EB-6223DD65C839}">
      <dsp:nvSpPr>
        <dsp:cNvPr id="0" name=""/>
        <dsp:cNvSpPr/>
      </dsp:nvSpPr>
      <dsp:spPr>
        <a:xfrm>
          <a:off x="7768508" y="746364"/>
          <a:ext cx="643803" cy="64380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latin typeface="Times New Roman" panose="02020603050405020304" pitchFamily="18" charset="0"/>
            <a:ea typeface="黑体" panose="02010609060101010101" pitchFamily="49" charset="-122"/>
            <a:cs typeface="Times New Roman" panose="02020603050405020304" pitchFamily="18" charset="0"/>
          </a:endParaRPr>
        </a:p>
      </dsp:txBody>
      <dsp:txXfrm>
        <a:off x="7913364" y="746364"/>
        <a:ext cx="354091" cy="484462"/>
      </dsp:txXfrm>
    </dsp:sp>
    <dsp:sp modelId="{B7CB49AA-2BB1-4D78-A4A8-33813B341519}">
      <dsp:nvSpPr>
        <dsp:cNvPr id="0" name=""/>
        <dsp:cNvSpPr/>
      </dsp:nvSpPr>
      <dsp:spPr>
        <a:xfrm>
          <a:off x="8473040" y="1916915"/>
          <a:ext cx="643803" cy="64380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latin typeface="Times New Roman" panose="02020603050405020304" pitchFamily="18" charset="0"/>
            <a:ea typeface="黑体" panose="02010609060101010101" pitchFamily="49" charset="-122"/>
            <a:cs typeface="Times New Roman" panose="02020603050405020304" pitchFamily="18" charset="0"/>
          </a:endParaRPr>
        </a:p>
      </dsp:txBody>
      <dsp:txXfrm>
        <a:off x="8617896" y="1916915"/>
        <a:ext cx="354091" cy="484462"/>
      </dsp:txXfrm>
    </dsp:sp>
    <dsp:sp modelId="{9D9ABB1B-5BA1-48F4-85DE-C6CA4910E94A}">
      <dsp:nvSpPr>
        <dsp:cNvPr id="0" name=""/>
        <dsp:cNvSpPr/>
      </dsp:nvSpPr>
      <dsp:spPr>
        <a:xfrm>
          <a:off x="9167055" y="3087466"/>
          <a:ext cx="643803" cy="643803"/>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latin typeface="Times New Roman" panose="02020603050405020304" pitchFamily="18" charset="0"/>
            <a:ea typeface="黑体" panose="02010609060101010101" pitchFamily="49" charset="-122"/>
            <a:cs typeface="Times New Roman" panose="02020603050405020304" pitchFamily="18" charset="0"/>
          </a:endParaRPr>
        </a:p>
      </dsp:txBody>
      <dsp:txXfrm>
        <a:off x="9311911" y="3087466"/>
        <a:ext cx="354091" cy="484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713667" y="-3844727"/>
          <a:ext cx="1079649" cy="893185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攻击者使用多种入侵技术和恶意软件，如果需要还会开发定制的恶意软件</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其中单一的组件在技术上也许不先进，但是每个组件都是针对目标精心选择的</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dsp:txBody>
      <dsp:txXfrm rot="-5400000">
        <a:off x="1787567" y="134077"/>
        <a:ext cx="8879146" cy="974241"/>
      </dsp:txXfrm>
    </dsp:sp>
    <dsp:sp modelId="{175992FB-81F3-4A25-88FC-452003878905}">
      <dsp:nvSpPr>
        <dsp:cNvPr id="0" name=""/>
        <dsp:cNvSpPr/>
      </dsp:nvSpPr>
      <dsp:spPr>
        <a:xfrm>
          <a:off x="141" y="1822"/>
          <a:ext cx="1920594" cy="1202967"/>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高级</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8865" y="60546"/>
        <a:ext cx="1803146" cy="1085519"/>
      </dsp:txXfrm>
    </dsp:sp>
    <dsp:sp modelId="{C97EA34D-2B20-4A2E-B89E-F0B07DDC75FD}">
      <dsp:nvSpPr>
        <dsp:cNvPr id="0" name=""/>
        <dsp:cNvSpPr/>
      </dsp:nvSpPr>
      <dsp:spPr>
        <a:xfrm rot="5400000">
          <a:off x="5711137" y="-2592413"/>
          <a:ext cx="1127036" cy="894129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攻击者用很长时间确定针对攻击目标的攻击应用可以最大化攻击成功的概率</a:t>
          </a: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攻击手段的种类是逐渐递增的，通常是非常隐秘的，直到目标被攻陷</a:t>
          </a:r>
        </a:p>
      </dsp:txBody>
      <dsp:txXfrm rot="-5400000">
        <a:off x="1804011" y="1369730"/>
        <a:ext cx="8886273" cy="1017002"/>
      </dsp:txXfrm>
    </dsp:sp>
    <dsp:sp modelId="{9B57FBF9-F0AC-4860-AC2E-3851A0AAAD02}">
      <dsp:nvSpPr>
        <dsp:cNvPr id="0" name=""/>
        <dsp:cNvSpPr/>
      </dsp:nvSpPr>
      <dsp:spPr>
        <a:xfrm>
          <a:off x="141" y="1264939"/>
          <a:ext cx="1910405" cy="1202967"/>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持续性</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8865" y="1323663"/>
        <a:ext cx="1792957" cy="1085519"/>
      </dsp:txXfrm>
    </dsp:sp>
    <dsp:sp modelId="{57A2D72E-A1EE-4B0D-AF37-8903BE0D3BC2}">
      <dsp:nvSpPr>
        <dsp:cNvPr id="0" name=""/>
        <dsp:cNvSpPr/>
      </dsp:nvSpPr>
      <dsp:spPr>
        <a:xfrm rot="5400000">
          <a:off x="5741940" y="-1310758"/>
          <a:ext cx="1127036" cy="8880596"/>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针对选定目标的威胁来自有组织、有能力和有良好经济支持的攻击者，他们试图攻陷这些目标</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在攻击过程中，攻击者的积极参与极大地提升了自动攻击工具的威胁等级，也增加了成功攻击的可能性</a:t>
          </a:r>
        </a:p>
      </dsp:txBody>
      <dsp:txXfrm rot="-5400000">
        <a:off x="1865161" y="2621038"/>
        <a:ext cx="8825579" cy="1017002"/>
      </dsp:txXfrm>
    </dsp:sp>
    <dsp:sp modelId="{71477888-D753-4C40-8CA5-15C36455FF61}">
      <dsp:nvSpPr>
        <dsp:cNvPr id="0" name=""/>
        <dsp:cNvSpPr/>
      </dsp:nvSpPr>
      <dsp:spPr>
        <a:xfrm>
          <a:off x="141" y="2528055"/>
          <a:ext cx="1971538" cy="1202967"/>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威胁</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8865" y="2586779"/>
        <a:ext cx="1854090" cy="10855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9F239-1996-46A7-8A58-56E589EF32EA}">
      <dsp:nvSpPr>
        <dsp:cNvPr id="0" name=""/>
        <dsp:cNvSpPr/>
      </dsp:nvSpPr>
      <dsp:spPr>
        <a:xfrm rot="5400000">
          <a:off x="5713667" y="-3844727"/>
          <a:ext cx="1079649" cy="893185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包括窃取知识产权或安全和基础设施相关数据，也包括基础设施的物理损坏</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dsp:txBody>
      <dsp:txXfrm rot="-5400000">
        <a:off x="1787567" y="134077"/>
        <a:ext cx="8879146" cy="974241"/>
      </dsp:txXfrm>
    </dsp:sp>
    <dsp:sp modelId="{175992FB-81F3-4A25-88FC-452003878905}">
      <dsp:nvSpPr>
        <dsp:cNvPr id="0" name=""/>
        <dsp:cNvSpPr/>
      </dsp:nvSpPr>
      <dsp:spPr>
        <a:xfrm>
          <a:off x="141" y="1822"/>
          <a:ext cx="1920594" cy="1202967"/>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目的</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8865" y="60546"/>
        <a:ext cx="1803146" cy="1085519"/>
      </dsp:txXfrm>
    </dsp:sp>
    <dsp:sp modelId="{C97EA34D-2B20-4A2E-B89E-F0B07DDC75FD}">
      <dsp:nvSpPr>
        <dsp:cNvPr id="0" name=""/>
        <dsp:cNvSpPr/>
      </dsp:nvSpPr>
      <dsp:spPr>
        <a:xfrm rot="5400000">
          <a:off x="5711137" y="-2592413"/>
          <a:ext cx="1127036" cy="8941290"/>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社会工程</a:t>
          </a: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钓鱼邮件</a:t>
          </a: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选取目标组织中的人员可能会访问的网站植入下载驱动</a:t>
          </a:r>
        </a:p>
      </dsp:txBody>
      <dsp:txXfrm rot="-5400000">
        <a:off x="1804011" y="1369730"/>
        <a:ext cx="8886273" cy="1017002"/>
      </dsp:txXfrm>
    </dsp:sp>
    <dsp:sp modelId="{9B57FBF9-F0AC-4860-AC2E-3851A0AAAD02}">
      <dsp:nvSpPr>
        <dsp:cNvPr id="0" name=""/>
        <dsp:cNvSpPr/>
      </dsp:nvSpPr>
      <dsp:spPr>
        <a:xfrm>
          <a:off x="141" y="1264939"/>
          <a:ext cx="1910405" cy="1202967"/>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攻击技术</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8865" y="1323663"/>
        <a:ext cx="1792957" cy="1085519"/>
      </dsp:txXfrm>
    </dsp:sp>
    <dsp:sp modelId="{57A2D72E-A1EE-4B0D-AF37-8903BE0D3BC2}">
      <dsp:nvSpPr>
        <dsp:cNvPr id="0" name=""/>
        <dsp:cNvSpPr/>
      </dsp:nvSpPr>
      <dsp:spPr>
        <a:xfrm rot="5400000">
          <a:off x="5741940" y="-1310758"/>
          <a:ext cx="1127036" cy="8880596"/>
        </a:xfrm>
        <a:prstGeom prst="round2SameRect">
          <a:avLst/>
        </a:prstGeom>
        <a:solidFill>
          <a:schemeClr val="bg1">
            <a:alpha val="90000"/>
          </a:schemeClr>
        </a:solidFill>
        <a:ln w="12700" cap="flat" cmpd="sng" algn="ctr">
          <a:solidFill>
            <a:schemeClr val="accent5">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用具有多种传播机制和有效载荷的复杂恶意软件感染目标</a:t>
          </a:r>
          <a:endParaRPr lang="zh-CN" sz="1800" kern="1200" dirty="0">
            <a:latin typeface="黑体" panose="02010609060101010101" pitchFamily="49" charset="-122"/>
            <a:ea typeface="黑体" panose="02010609060101010101" pitchFamily="49" charset="-122"/>
            <a:cs typeface="Times New Roman" panose="02020603050405020304" pitchFamily="18" charset="0"/>
          </a:endParaRPr>
        </a:p>
        <a:p>
          <a:pPr marL="171450" lvl="1" indent="-171450" algn="l" defTabSz="800100">
            <a:lnSpc>
              <a:spcPct val="90000"/>
            </a:lnSpc>
            <a:spcBef>
              <a:spcPct val="0"/>
            </a:spcBef>
            <a:spcAft>
              <a:spcPct val="15000"/>
            </a:spcAft>
            <a:buChar char="•"/>
          </a:pPr>
          <a:r>
            <a:rPr lang="zh-CN" altLang="en-US" sz="1800" kern="1200" dirty="0">
              <a:latin typeface="黑体" panose="02010609060101010101" pitchFamily="49" charset="-122"/>
              <a:ea typeface="黑体" panose="02010609060101010101" pitchFamily="49" charset="-122"/>
              <a:cs typeface="Times New Roman" panose="02020603050405020304" pitchFamily="18" charset="0"/>
            </a:rPr>
            <a:t>一旦他们获得了对目标组织系统的初始访问权，就会使用更多的攻击工具来维护和提升他们的访问权</a:t>
          </a:r>
        </a:p>
      </dsp:txBody>
      <dsp:txXfrm rot="-5400000">
        <a:off x="1865161" y="2621038"/>
        <a:ext cx="8825579" cy="1017002"/>
      </dsp:txXfrm>
    </dsp:sp>
    <dsp:sp modelId="{71477888-D753-4C40-8CA5-15C36455FF61}">
      <dsp:nvSpPr>
        <dsp:cNvPr id="0" name=""/>
        <dsp:cNvSpPr/>
      </dsp:nvSpPr>
      <dsp:spPr>
        <a:xfrm>
          <a:off x="141" y="2528055"/>
          <a:ext cx="1971538" cy="1202967"/>
        </a:xfrm>
        <a:prstGeom prst="roundRect">
          <a:avLst/>
        </a:prstGeom>
        <a:solidFill>
          <a:schemeClr val="bg1"/>
        </a:solid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rPr>
            <a:t>意图</a:t>
          </a:r>
          <a:endParaRPr lang="zh-CN" sz="2400" kern="1200" dirty="0">
            <a:solidFill>
              <a:sysClr val="windowText" lastClr="000000"/>
            </a:solidFill>
            <a:latin typeface="黑体" panose="02010609060101010101" pitchFamily="49" charset="-122"/>
            <a:ea typeface="黑体" panose="02010609060101010101" pitchFamily="49" charset="-122"/>
            <a:cs typeface="Times New Roman" panose="02020603050405020304" pitchFamily="18" charset="0"/>
          </a:endParaRPr>
        </a:p>
      </dsp:txBody>
      <dsp:txXfrm>
        <a:off x="58865" y="2586779"/>
        <a:ext cx="1854090" cy="10855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BDA1A-E5A8-4857-8C88-77CE7B02B2DD}">
      <dsp:nvSpPr>
        <dsp:cNvPr id="0" name=""/>
        <dsp:cNvSpPr/>
      </dsp:nvSpPr>
      <dsp:spPr>
        <a:xfrm>
          <a:off x="1178837" y="275049"/>
          <a:ext cx="4320001" cy="1916062"/>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cs typeface="+mn-cs"/>
            </a:rPr>
            <a:t>潜伏阶段</a:t>
          </a:r>
          <a:endParaRPr lang="en-US" sz="2400" b="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病毒是空闲的 </a:t>
          </a:r>
          <a:endParaRPr lang="en-US" sz="2000" b="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最终会被某个事件激活</a:t>
          </a:r>
        </a:p>
        <a:p>
          <a:pPr marL="228600" lvl="1" indent="-228600" algn="l" defTabSz="88900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并非所有病毒都有这个阶段</a:t>
          </a:r>
        </a:p>
      </dsp:txBody>
      <dsp:txXfrm>
        <a:off x="1234957" y="331169"/>
        <a:ext cx="4207761" cy="1803822"/>
      </dsp:txXfrm>
    </dsp:sp>
    <dsp:sp modelId="{B5CB6A4B-1769-40D7-A724-0BC5B2ECEDD2}">
      <dsp:nvSpPr>
        <dsp:cNvPr id="0" name=""/>
        <dsp:cNvSpPr/>
      </dsp:nvSpPr>
      <dsp:spPr>
        <a:xfrm>
          <a:off x="5712115" y="932553"/>
          <a:ext cx="513804" cy="601053"/>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0" kern="1200">
            <a:latin typeface="黑体" panose="02010609060101010101" pitchFamily="49" charset="-122"/>
            <a:ea typeface="黑体" panose="02010609060101010101" pitchFamily="49" charset="-122"/>
          </a:endParaRPr>
        </a:p>
      </dsp:txBody>
      <dsp:txXfrm>
        <a:off x="5712115" y="1052764"/>
        <a:ext cx="359663" cy="360631"/>
      </dsp:txXfrm>
    </dsp:sp>
    <dsp:sp modelId="{19FCE190-F5E2-4220-A74E-043FBFE3841A}">
      <dsp:nvSpPr>
        <dsp:cNvPr id="0" name=""/>
        <dsp:cNvSpPr/>
      </dsp:nvSpPr>
      <dsp:spPr>
        <a:xfrm>
          <a:off x="6468279" y="275049"/>
          <a:ext cx="4320001" cy="1916062"/>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触发阶段</a:t>
          </a:r>
          <a:endParaRPr lang="en-US" sz="2400" b="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病毒已被激活以执行其预期的功能 </a:t>
          </a:r>
          <a:endParaRPr lang="en-US" sz="2000" b="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可以由各种系统事件引起</a:t>
          </a:r>
        </a:p>
      </dsp:txBody>
      <dsp:txXfrm>
        <a:off x="6524399" y="331169"/>
        <a:ext cx="4207761" cy="1803822"/>
      </dsp:txXfrm>
    </dsp:sp>
    <dsp:sp modelId="{763D97B5-88C2-489F-BBBD-63C80CEFAD3B}">
      <dsp:nvSpPr>
        <dsp:cNvPr id="0" name=""/>
        <dsp:cNvSpPr/>
      </dsp:nvSpPr>
      <dsp:spPr>
        <a:xfrm rot="5423383">
          <a:off x="8435112" y="2227983"/>
          <a:ext cx="368711" cy="601053"/>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0" kern="1200">
            <a:latin typeface="黑体" panose="02010609060101010101" pitchFamily="49" charset="-122"/>
            <a:ea typeface="黑体" panose="02010609060101010101" pitchFamily="49" charset="-122"/>
          </a:endParaRPr>
        </a:p>
      </dsp:txBody>
      <dsp:txXfrm rot="-5400000">
        <a:off x="8439529" y="2344155"/>
        <a:ext cx="360631" cy="258098"/>
      </dsp:txXfrm>
    </dsp:sp>
    <dsp:sp modelId="{C5EE31E7-96EC-4D45-9081-E0B54AC67E30}">
      <dsp:nvSpPr>
        <dsp:cNvPr id="0" name=""/>
        <dsp:cNvSpPr/>
      </dsp:nvSpPr>
      <dsp:spPr>
        <a:xfrm>
          <a:off x="6450514" y="2886778"/>
          <a:ext cx="4320001" cy="1916062"/>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cs typeface="+mn-cs"/>
            </a:rPr>
            <a:t>传播阶段</a:t>
          </a:r>
          <a:endParaRPr lang="en-US" sz="2400" b="0" kern="1200" dirty="0">
            <a:solidFill>
              <a:sysClr val="windowText" lastClr="000000"/>
            </a:solidFill>
            <a:latin typeface="黑体" panose="02010609060101010101" pitchFamily="49" charset="-122"/>
            <a:ea typeface="黑体" panose="02010609060101010101" pitchFamily="49" charset="-122"/>
          </a:endParaRP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病毒将自己的副本放入其他程序中或放入磁盘上的某些系统区域 </a:t>
          </a:r>
          <a:endParaRPr lang="en-US" sz="1600" b="0" kern="1200" dirty="0">
            <a:solidFill>
              <a:sysClr val="windowText" lastClr="000000"/>
            </a:solidFill>
            <a:latin typeface="黑体" panose="02010609060101010101" pitchFamily="49" charset="-122"/>
            <a:ea typeface="黑体" panose="02010609060101010101" pitchFamily="49" charset="-122"/>
          </a:endParaRP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可能与传播版本不相同 </a:t>
          </a:r>
        </a:p>
        <a:p>
          <a:pPr marL="171450" lvl="1" indent="-171450" algn="l" defTabSz="711200">
            <a:lnSpc>
              <a:spcPct val="90000"/>
            </a:lnSpc>
            <a:spcBef>
              <a:spcPct val="0"/>
            </a:spcBef>
            <a:spcAft>
              <a:spcPct val="15000"/>
            </a:spcAft>
            <a:buChar char="•"/>
          </a:pPr>
          <a:r>
            <a:rPr lang="zh-CN" altLang="en-US" sz="1600" b="0" kern="1200" dirty="0">
              <a:solidFill>
                <a:sysClr val="windowText" lastClr="000000"/>
              </a:solidFill>
              <a:latin typeface="黑体" panose="02010609060101010101" pitchFamily="49" charset="-122"/>
              <a:ea typeface="黑体" panose="02010609060101010101" pitchFamily="49" charset="-122"/>
            </a:rPr>
            <a:t>每个被感染的程序现在将包含一个病毒的克隆体，它自己将进入传播阶段</a:t>
          </a:r>
        </a:p>
      </dsp:txBody>
      <dsp:txXfrm>
        <a:off x="6506634" y="2942898"/>
        <a:ext cx="4207761" cy="1803822"/>
      </dsp:txXfrm>
    </dsp:sp>
    <dsp:sp modelId="{2D926CC1-1C07-4145-9735-A5715A6BC8E7}">
      <dsp:nvSpPr>
        <dsp:cNvPr id="0" name=""/>
        <dsp:cNvSpPr/>
      </dsp:nvSpPr>
      <dsp:spPr>
        <a:xfrm rot="10800000">
          <a:off x="5723433" y="3544282"/>
          <a:ext cx="513804" cy="601053"/>
        </a:xfrm>
        <a:prstGeom prst="rightArrow">
          <a:avLst>
            <a:gd name="adj1" fmla="val 60000"/>
            <a:gd name="adj2" fmla="val 50000"/>
          </a:avLst>
        </a:prstGeom>
        <a:solidFill>
          <a:schemeClr val="accent5">
            <a:lumMod val="40000"/>
            <a:lumOff val="6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b="0" kern="1200">
            <a:latin typeface="黑体" panose="02010609060101010101" pitchFamily="49" charset="-122"/>
            <a:ea typeface="黑体" panose="02010609060101010101" pitchFamily="49" charset="-122"/>
          </a:endParaRPr>
        </a:p>
      </dsp:txBody>
      <dsp:txXfrm rot="10800000">
        <a:off x="5877574" y="3664493"/>
        <a:ext cx="359663" cy="360631"/>
      </dsp:txXfrm>
    </dsp:sp>
    <dsp:sp modelId="{CF1D4768-13ED-4B72-90D0-71289C7F46FF}">
      <dsp:nvSpPr>
        <dsp:cNvPr id="0" name=""/>
        <dsp:cNvSpPr/>
      </dsp:nvSpPr>
      <dsp:spPr>
        <a:xfrm>
          <a:off x="1161072" y="2886778"/>
          <a:ext cx="4320001" cy="1916062"/>
        </a:xfrm>
        <a:prstGeom prst="roundRect">
          <a:avLst>
            <a:gd name="adj" fmla="val 10000"/>
          </a:avLst>
        </a:prstGeom>
        <a:solidFill>
          <a:schemeClr val="bg1"/>
        </a:solid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执行阶段</a:t>
          </a:r>
          <a:endParaRPr lang="en-US" sz="2400" b="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rtl="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执行函数 </a:t>
          </a:r>
          <a:endParaRPr lang="en-US" sz="2000" b="0" kern="1200" dirty="0">
            <a:solidFill>
              <a:sysClr val="windowText" lastClr="000000"/>
            </a:solidFill>
            <a:latin typeface="黑体" panose="02010609060101010101" pitchFamily="49" charset="-122"/>
            <a:ea typeface="黑体" panose="02010609060101010101" pitchFamily="49" charset="-122"/>
          </a:endParaRPr>
        </a:p>
        <a:p>
          <a:pPr marL="228600" lvl="1" indent="-228600" algn="l" defTabSz="889000" rtl="0">
            <a:lnSpc>
              <a:spcPct val="90000"/>
            </a:lnSpc>
            <a:spcBef>
              <a:spcPct val="0"/>
            </a:spcBef>
            <a:spcAft>
              <a:spcPct val="15000"/>
            </a:spcAft>
            <a:buChar char="•"/>
          </a:pPr>
          <a:r>
            <a:rPr lang="zh-CN" altLang="en-US" sz="2000" b="0" kern="1200" dirty="0">
              <a:solidFill>
                <a:sysClr val="windowText" lastClr="000000"/>
              </a:solidFill>
              <a:latin typeface="黑体" panose="02010609060101010101" pitchFamily="49" charset="-122"/>
              <a:ea typeface="黑体" panose="02010609060101010101" pitchFamily="49" charset="-122"/>
            </a:rPr>
            <a:t>可能是无害或有害的</a:t>
          </a:r>
        </a:p>
      </dsp:txBody>
      <dsp:txXfrm>
        <a:off x="1217192" y="2942898"/>
        <a:ext cx="4207761" cy="18038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828109" y="1386"/>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感染引导扇区病毒</a:t>
          </a:r>
          <a:endParaRPr lang="en-US" altLang="zh-CN"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感染主引导记录或引导记录，并在从包含病毒的磁盘引导系统时传播</a:t>
          </a:r>
          <a:endParaRPr 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828109" y="1386"/>
        <a:ext cx="3033396" cy="1820037"/>
      </dsp:txXfrm>
    </dsp:sp>
    <dsp:sp modelId="{DEA838CE-39C7-4428-AA59-8CABA5586916}">
      <dsp:nvSpPr>
        <dsp:cNvPr id="0" name=""/>
        <dsp:cNvSpPr/>
      </dsp:nvSpPr>
      <dsp:spPr>
        <a:xfrm>
          <a:off x="4164845" y="1386"/>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感染可执行文件病毒</a:t>
          </a:r>
          <a:endParaRPr lang="en-US" altLang="zh-CN" sz="24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感染操作系统或</a:t>
          </a:r>
          <a:r>
            <a:rPr lang="en-US"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shell</a:t>
          </a:r>
          <a:r>
            <a:rPr lang="zh-CN"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认为可执行的文件</a:t>
          </a:r>
          <a:endParaRPr 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4164845" y="1386"/>
        <a:ext cx="3033396" cy="1820037"/>
      </dsp:txXfrm>
    </dsp:sp>
    <dsp:sp modelId="{07BB7871-9229-4230-B5DF-995F5A4653F5}">
      <dsp:nvSpPr>
        <dsp:cNvPr id="0" name=""/>
        <dsp:cNvSpPr/>
      </dsp:nvSpPr>
      <dsp:spPr>
        <a:xfrm>
          <a:off x="828109" y="2124763"/>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宏病毒</a:t>
          </a:r>
          <a:endParaRPr lang="en-US" altLang="zh-CN" sz="24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黑体" panose="02010609060101010101" pitchFamily="49" charset="-122"/>
              <a:ea typeface="黑体" panose="02010609060101010101" pitchFamily="49" charset="-122"/>
            </a:rPr>
            <a:t>使用由应用程序解释的宏或脚本代码感染文件</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828109" y="2124763"/>
        <a:ext cx="3033396" cy="1820037"/>
      </dsp:txXfrm>
    </dsp:sp>
    <dsp:sp modelId="{6C1D54B6-8915-4C36-9C29-E279D5D09DEF}">
      <dsp:nvSpPr>
        <dsp:cNvPr id="0" name=""/>
        <dsp:cNvSpPr/>
      </dsp:nvSpPr>
      <dsp:spPr>
        <a:xfrm>
          <a:off x="4164845" y="2124763"/>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多元复合型病毒</a:t>
          </a:r>
          <a:endParaRPr lang="en-US" altLang="zh-CN" sz="24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黑体" panose="02010609060101010101" pitchFamily="49" charset="-122"/>
              <a:ea typeface="黑体" panose="02010609060101010101" pitchFamily="49" charset="-122"/>
            </a:rPr>
            <a:t>通过多种方式感染文件</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4164845" y="2124763"/>
        <a:ext cx="3033396" cy="18200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536AD-DAA8-4088-A378-559B8EE49DD1}">
      <dsp:nvSpPr>
        <dsp:cNvPr id="0" name=""/>
        <dsp:cNvSpPr/>
      </dsp:nvSpPr>
      <dsp:spPr>
        <a:xfrm>
          <a:off x="828109" y="1386"/>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加密型病毒</a:t>
          </a:r>
          <a:endParaRPr lang="en-US" altLang="zh-CN" sz="24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rPr>
            <a:t>以多种方式感染文件病毒的一部分会创建一个随机加密密钥，并对病毒的其余部分进行加密</a:t>
          </a:r>
          <a:endParaRPr lang="en-US" sz="2000" b="0" kern="1200" dirty="0">
            <a:solidFill>
              <a:sysClr val="windowText" lastClr="000000"/>
            </a:solidFill>
            <a:effectLst/>
            <a:latin typeface="Times New Roman" panose="02020603050405020304" pitchFamily="18" charset="0"/>
            <a:ea typeface="黑体" panose="02010609060101010101" pitchFamily="49" charset="-122"/>
            <a:cs typeface="Times New Roman" panose="02020603050405020304" pitchFamily="18" charset="0"/>
          </a:endParaRPr>
        </a:p>
      </dsp:txBody>
      <dsp:txXfrm>
        <a:off x="828109" y="1386"/>
        <a:ext cx="3033396" cy="1820037"/>
      </dsp:txXfrm>
    </dsp:sp>
    <dsp:sp modelId="{DEA838CE-39C7-4428-AA59-8CABA5586916}">
      <dsp:nvSpPr>
        <dsp:cNvPr id="0" name=""/>
        <dsp:cNvSpPr/>
      </dsp:nvSpPr>
      <dsp:spPr>
        <a:xfrm>
          <a:off x="4164845" y="1386"/>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隐蔽型病毒</a:t>
          </a:r>
          <a:endParaRPr lang="en-US" altLang="zh-CN" sz="24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黑体" panose="02010609060101010101" pitchFamily="49" charset="-122"/>
              <a:ea typeface="黑体" panose="02010609060101010101" pitchFamily="49" charset="-122"/>
            </a:rPr>
            <a:t>一种明显被设计用来隐藏自己不被杀毒软件发现的病毒</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4164845" y="1386"/>
        <a:ext cx="3033396" cy="1820037"/>
      </dsp:txXfrm>
    </dsp:sp>
    <dsp:sp modelId="{07BB7871-9229-4230-B5DF-995F5A4653F5}">
      <dsp:nvSpPr>
        <dsp:cNvPr id="0" name=""/>
        <dsp:cNvSpPr/>
      </dsp:nvSpPr>
      <dsp:spPr>
        <a:xfrm>
          <a:off x="828109" y="2124763"/>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多态病毒</a:t>
          </a:r>
          <a:endParaRPr lang="en-US" altLang="zh-CN" sz="24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黑体" panose="02010609060101010101" pitchFamily="49" charset="-122"/>
              <a:ea typeface="黑体" panose="02010609060101010101" pitchFamily="49" charset="-122"/>
            </a:rPr>
            <a:t>每次感染都会变异的病毒</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828109" y="2124763"/>
        <a:ext cx="3033396" cy="1820037"/>
      </dsp:txXfrm>
    </dsp:sp>
    <dsp:sp modelId="{6C1D54B6-8915-4C36-9C29-E279D5D09DEF}">
      <dsp:nvSpPr>
        <dsp:cNvPr id="0" name=""/>
        <dsp:cNvSpPr/>
      </dsp:nvSpPr>
      <dsp:spPr>
        <a:xfrm>
          <a:off x="4164845" y="2124763"/>
          <a:ext cx="3033396" cy="1820037"/>
        </a:xfrm>
        <a:prstGeom prst="rect">
          <a:avLst/>
        </a:prstGeom>
        <a:noFill/>
        <a:ln w="38100" cmpd="thickThin">
          <a:solidFill>
            <a:schemeClr val="accent5">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zh-CN" altLang="en-US" sz="2400" b="0" kern="1200" dirty="0">
              <a:solidFill>
                <a:sysClr val="windowText" lastClr="000000"/>
              </a:solidFill>
              <a:effectLst/>
              <a:latin typeface="黑体" panose="02010609060101010101" pitchFamily="49" charset="-122"/>
              <a:ea typeface="黑体" panose="02010609060101010101" pitchFamily="49" charset="-122"/>
            </a:rPr>
            <a:t>变形病毒</a:t>
          </a:r>
          <a:endParaRPr lang="en-US" altLang="zh-CN" sz="2400" b="0" kern="1200" dirty="0">
            <a:solidFill>
              <a:sysClr val="windowText" lastClr="000000"/>
            </a:solidFill>
            <a:effectLst/>
            <a:latin typeface="黑体" panose="02010609060101010101" pitchFamily="49" charset="-122"/>
            <a:ea typeface="黑体" panose="02010609060101010101" pitchFamily="49" charset="-122"/>
          </a:endParaRPr>
        </a:p>
        <a:p>
          <a:pPr marL="0" lvl="0" indent="0" algn="l" defTabSz="1066800" rtl="0">
            <a:lnSpc>
              <a:spcPct val="90000"/>
            </a:lnSpc>
            <a:spcBef>
              <a:spcPct val="0"/>
            </a:spcBef>
            <a:spcAft>
              <a:spcPct val="35000"/>
            </a:spcAft>
            <a:buNone/>
          </a:pPr>
          <a:r>
            <a:rPr lang="zh-CN" altLang="zh-CN" sz="2000" b="0" kern="1200" dirty="0">
              <a:solidFill>
                <a:sysClr val="windowText" lastClr="000000"/>
              </a:solidFill>
              <a:effectLst/>
              <a:latin typeface="黑体" panose="02010609060101010101" pitchFamily="49" charset="-122"/>
              <a:ea typeface="黑体" panose="02010609060101010101" pitchFamily="49" charset="-122"/>
            </a:rPr>
            <a:t>一种在每次迭代中发生变异并完全重写自身的病毒，它可能改变行为和外观</a:t>
          </a:r>
          <a:endParaRPr lang="en-US" sz="2000" b="0" kern="1200" dirty="0">
            <a:solidFill>
              <a:sysClr val="windowText" lastClr="000000"/>
            </a:solidFill>
            <a:effectLst/>
            <a:latin typeface="黑体" panose="02010609060101010101" pitchFamily="49" charset="-122"/>
            <a:ea typeface="黑体" panose="02010609060101010101" pitchFamily="49" charset="-122"/>
          </a:endParaRPr>
        </a:p>
      </dsp:txBody>
      <dsp:txXfrm>
        <a:off x="4164845" y="2124763"/>
        <a:ext cx="3033396" cy="182003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E7295-D7EB-CD46-9D6D-375BC99FA006}">
      <dsp:nvSpPr>
        <dsp:cNvPr id="0" name=""/>
        <dsp:cNvSpPr/>
      </dsp:nvSpPr>
      <dsp:spPr>
        <a:xfrm rot="5400000">
          <a:off x="6511432" y="-2760733"/>
          <a:ext cx="773043" cy="6492192"/>
        </a:xfrm>
        <a:prstGeom prst="round2Same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b="1" kern="1200" dirty="0">
              <a:latin typeface="华文楷体" panose="02010600040101010101" pitchFamily="2" charset="-122"/>
              <a:ea typeface="华文楷体" panose="02010600040101010101" pitchFamily="2" charset="-122"/>
            </a:rPr>
            <a:t>通过邮件将自己的拷贝发送到其他系统中去</a:t>
          </a:r>
          <a:endParaRPr lang="en-US" sz="2000" kern="1200" dirty="0">
            <a:latin typeface="华文楷体" panose="02010600040101010101" pitchFamily="2" charset="-122"/>
            <a:ea typeface="华文楷体" panose="02010600040101010101" pitchFamily="2" charset="-122"/>
          </a:endParaRPr>
        </a:p>
        <a:p>
          <a:pPr marL="228600" lvl="1" indent="-228600" algn="l" defTabSz="889000" rtl="0">
            <a:lnSpc>
              <a:spcPct val="90000"/>
            </a:lnSpc>
            <a:spcBef>
              <a:spcPct val="0"/>
            </a:spcBef>
            <a:spcAft>
              <a:spcPct val="15000"/>
            </a:spcAft>
            <a:buChar char="•"/>
          </a:pPr>
          <a:r>
            <a:rPr lang="zh-CN" altLang="en-US" sz="2000" b="1" kern="1200" dirty="0">
              <a:latin typeface="华文楷体" panose="02010600040101010101" pitchFamily="2" charset="-122"/>
              <a:ea typeface="华文楷体" panose="02010600040101010101" pitchFamily="2" charset="-122"/>
            </a:rPr>
            <a:t>自身当作即时通信服务的附件进行发送</a:t>
          </a:r>
          <a:endParaRPr lang="en-US" sz="2000" kern="1200" dirty="0">
            <a:latin typeface="华文楷体" panose="02010600040101010101" pitchFamily="2" charset="-122"/>
            <a:ea typeface="华文楷体" panose="02010600040101010101" pitchFamily="2" charset="-122"/>
          </a:endParaRPr>
        </a:p>
      </dsp:txBody>
      <dsp:txXfrm rot="-5400000">
        <a:off x="3651858" y="136578"/>
        <a:ext cx="6454455" cy="697569"/>
      </dsp:txXfrm>
    </dsp:sp>
    <dsp:sp modelId="{E1E0970F-0907-F244-BFE7-FA3A665AC84A}">
      <dsp:nvSpPr>
        <dsp:cNvPr id="0" name=""/>
        <dsp:cNvSpPr/>
      </dsp:nvSpPr>
      <dsp:spPr>
        <a:xfrm>
          <a:off x="0" y="2210"/>
          <a:ext cx="3651858" cy="966303"/>
        </a:xfrm>
        <a:prstGeom prst="round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latin typeface="华文楷体" panose="02010600040101010101" pitchFamily="2" charset="-122"/>
              <a:ea typeface="华文楷体" panose="02010600040101010101" pitchFamily="2" charset="-122"/>
            </a:rPr>
            <a:t>电子邮件或即时工具</a:t>
          </a:r>
          <a:endParaRPr lang="en-US" sz="2800" kern="1200" dirty="0">
            <a:latin typeface="华文楷体" panose="02010600040101010101" pitchFamily="2" charset="-122"/>
            <a:ea typeface="华文楷体" panose="02010600040101010101" pitchFamily="2" charset="-122"/>
          </a:endParaRPr>
        </a:p>
      </dsp:txBody>
      <dsp:txXfrm>
        <a:off x="47171" y="49381"/>
        <a:ext cx="3557516" cy="871961"/>
      </dsp:txXfrm>
    </dsp:sp>
    <dsp:sp modelId="{00F1EE6F-A680-5D47-BE2C-5D9099BCAD7E}">
      <dsp:nvSpPr>
        <dsp:cNvPr id="0" name=""/>
        <dsp:cNvSpPr/>
      </dsp:nvSpPr>
      <dsp:spPr>
        <a:xfrm rot="5400000">
          <a:off x="6511432" y="-1746114"/>
          <a:ext cx="773043" cy="6492192"/>
        </a:xfrm>
        <a:prstGeom prst="round2Same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b="1" kern="1200" dirty="0">
              <a:latin typeface="华文楷体" panose="02010600040101010101" pitchFamily="2" charset="-122"/>
              <a:ea typeface="华文楷体" panose="02010600040101010101" pitchFamily="2" charset="-122"/>
            </a:rPr>
            <a:t>蠕虫可以在如</a:t>
          </a:r>
          <a:r>
            <a:rPr lang="en-US" altLang="zh-CN" sz="2000" b="1" kern="1200" dirty="0">
              <a:latin typeface="华文楷体" panose="02010600040101010101" pitchFamily="2" charset="-122"/>
              <a:ea typeface="华文楷体" panose="02010600040101010101" pitchFamily="2" charset="-122"/>
            </a:rPr>
            <a:t>USB</a:t>
          </a:r>
          <a:r>
            <a:rPr lang="zh-CN" altLang="en-US" sz="2000" b="1" kern="1200" dirty="0">
              <a:latin typeface="华文楷体" panose="02010600040101010101" pitchFamily="2" charset="-122"/>
              <a:ea typeface="华文楷体" panose="02010600040101010101" pitchFamily="2" charset="-122"/>
            </a:rPr>
            <a:t>设备等可插拔媒介上创建自己的拷贝</a:t>
          </a:r>
          <a:endParaRPr lang="en-US" sz="2000" kern="1200" dirty="0">
            <a:latin typeface="华文楷体" panose="02010600040101010101" pitchFamily="2" charset="-122"/>
            <a:ea typeface="华文楷体" panose="02010600040101010101" pitchFamily="2" charset="-122"/>
          </a:endParaRPr>
        </a:p>
      </dsp:txBody>
      <dsp:txXfrm rot="-5400000">
        <a:off x="3651858" y="1151197"/>
        <a:ext cx="6454455" cy="697569"/>
      </dsp:txXfrm>
    </dsp:sp>
    <dsp:sp modelId="{AA46F3A1-973A-D541-8C10-D6332E49AB54}">
      <dsp:nvSpPr>
        <dsp:cNvPr id="0" name=""/>
        <dsp:cNvSpPr/>
      </dsp:nvSpPr>
      <dsp:spPr>
        <a:xfrm>
          <a:off x="0" y="1016829"/>
          <a:ext cx="3651858" cy="966303"/>
        </a:xfrm>
        <a:prstGeom prst="roundRect">
          <a:avLst/>
        </a:prstGeom>
        <a:solidFill>
          <a:schemeClr val="accent3">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latin typeface="华文楷体" panose="02010600040101010101" pitchFamily="2" charset="-122"/>
              <a:ea typeface="华文楷体" panose="02010600040101010101" pitchFamily="2" charset="-122"/>
            </a:rPr>
            <a:t>文件共享</a:t>
          </a:r>
          <a:endParaRPr lang="en-US" sz="2800" b="1" kern="1200" dirty="0">
            <a:latin typeface="华文楷体" panose="02010600040101010101" pitchFamily="2" charset="-122"/>
            <a:ea typeface="华文楷体" panose="02010600040101010101" pitchFamily="2" charset="-122"/>
          </a:endParaRPr>
        </a:p>
      </dsp:txBody>
      <dsp:txXfrm>
        <a:off x="47171" y="1064000"/>
        <a:ext cx="3557516" cy="871961"/>
      </dsp:txXfrm>
    </dsp:sp>
    <dsp:sp modelId="{EAE3CD11-86DC-D148-B0A4-B97E022278AC}">
      <dsp:nvSpPr>
        <dsp:cNvPr id="0" name=""/>
        <dsp:cNvSpPr/>
      </dsp:nvSpPr>
      <dsp:spPr>
        <a:xfrm rot="5400000">
          <a:off x="6511432" y="-731496"/>
          <a:ext cx="773043" cy="6492192"/>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b="1" kern="1200" dirty="0">
              <a:latin typeface="华文楷体" panose="02010600040101010101" pitchFamily="2" charset="-122"/>
              <a:ea typeface="华文楷体" panose="02010600040101010101" pitchFamily="2" charset="-122"/>
            </a:rPr>
            <a:t>蠕虫有在其他系统中执行自己的拷贝的能力</a:t>
          </a:r>
          <a:endParaRPr lang="en-US" sz="2000" kern="1200" dirty="0">
            <a:latin typeface="华文楷体" panose="02010600040101010101" pitchFamily="2" charset="-122"/>
            <a:ea typeface="华文楷体" panose="02010600040101010101" pitchFamily="2" charset="-122"/>
          </a:endParaRPr>
        </a:p>
      </dsp:txBody>
      <dsp:txXfrm rot="-5400000">
        <a:off x="3651858" y="2165815"/>
        <a:ext cx="6454455" cy="697569"/>
      </dsp:txXfrm>
    </dsp:sp>
    <dsp:sp modelId="{3643834B-A836-AE40-8CCA-98EC9257C527}">
      <dsp:nvSpPr>
        <dsp:cNvPr id="0" name=""/>
        <dsp:cNvSpPr/>
      </dsp:nvSpPr>
      <dsp:spPr>
        <a:xfrm>
          <a:off x="0" y="2031448"/>
          <a:ext cx="3651858" cy="966303"/>
        </a:xfrm>
        <a:prstGeom prst="round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a:latin typeface="华文楷体" panose="02010600040101010101" pitchFamily="2" charset="-122"/>
              <a:ea typeface="华文楷体" panose="02010600040101010101" pitchFamily="2" charset="-122"/>
            </a:rPr>
            <a:t>远程执行能力</a:t>
          </a:r>
          <a:endParaRPr lang="en-US" sz="2800" b="1" kern="1200" dirty="0">
            <a:latin typeface="华文楷体" panose="02010600040101010101" pitchFamily="2" charset="-122"/>
            <a:ea typeface="华文楷体" panose="02010600040101010101" pitchFamily="2" charset="-122"/>
          </a:endParaRPr>
        </a:p>
      </dsp:txBody>
      <dsp:txXfrm>
        <a:off x="47171" y="2078619"/>
        <a:ext cx="3557516" cy="871961"/>
      </dsp:txXfrm>
    </dsp:sp>
    <dsp:sp modelId="{177802D0-FB31-4B41-8EB4-26CD25007ABC}">
      <dsp:nvSpPr>
        <dsp:cNvPr id="0" name=""/>
        <dsp:cNvSpPr/>
      </dsp:nvSpPr>
      <dsp:spPr>
        <a:xfrm rot="5400000">
          <a:off x="6511432" y="283122"/>
          <a:ext cx="773043" cy="6492192"/>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b="1" kern="1200" dirty="0">
              <a:latin typeface="华文楷体" panose="02010600040101010101" pitchFamily="2" charset="-122"/>
              <a:ea typeface="华文楷体" panose="02010600040101010101" pitchFamily="2" charset="-122"/>
            </a:rPr>
            <a:t>蠕虫利用远程文件访问或者传输服务向其他系统复制自身拷贝</a:t>
          </a:r>
          <a:endParaRPr lang="en-US" sz="2000" kern="1200" dirty="0">
            <a:latin typeface="华文楷体" panose="02010600040101010101" pitchFamily="2" charset="-122"/>
            <a:ea typeface="华文楷体" panose="02010600040101010101" pitchFamily="2" charset="-122"/>
          </a:endParaRPr>
        </a:p>
      </dsp:txBody>
      <dsp:txXfrm rot="-5400000">
        <a:off x="3651858" y="3180434"/>
        <a:ext cx="6454455" cy="697569"/>
      </dsp:txXfrm>
    </dsp:sp>
    <dsp:sp modelId="{32A7F985-A05D-9A45-A255-9E65F500E120}">
      <dsp:nvSpPr>
        <dsp:cNvPr id="0" name=""/>
        <dsp:cNvSpPr/>
      </dsp:nvSpPr>
      <dsp:spPr>
        <a:xfrm>
          <a:off x="0" y="3046067"/>
          <a:ext cx="3651858" cy="966303"/>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latin typeface="华文楷体" panose="02010600040101010101" pitchFamily="2" charset="-122"/>
              <a:ea typeface="华文楷体" panose="02010600040101010101" pitchFamily="2" charset="-122"/>
            </a:rPr>
            <a:t>远程文件访问或传输能力</a:t>
          </a:r>
          <a:endParaRPr lang="en-US" sz="2800" b="1" kern="1200" dirty="0">
            <a:latin typeface="华文楷体" panose="02010600040101010101" pitchFamily="2" charset="-122"/>
            <a:ea typeface="华文楷体" panose="02010600040101010101" pitchFamily="2" charset="-122"/>
          </a:endParaRPr>
        </a:p>
      </dsp:txBody>
      <dsp:txXfrm>
        <a:off x="47171" y="3093238"/>
        <a:ext cx="3557516" cy="871961"/>
      </dsp:txXfrm>
    </dsp:sp>
    <dsp:sp modelId="{F548D0B3-D601-2640-9C5D-22FE0D733D27}">
      <dsp:nvSpPr>
        <dsp:cNvPr id="0" name=""/>
        <dsp:cNvSpPr/>
      </dsp:nvSpPr>
      <dsp:spPr>
        <a:xfrm rot="5400000">
          <a:off x="6511432" y="1297741"/>
          <a:ext cx="773043" cy="6492192"/>
        </a:xfrm>
        <a:prstGeom prst="round2SameRect">
          <a:avLst/>
        </a:prstGeom>
        <a:solidFill>
          <a:schemeClr val="accent6">
            <a:tint val="40000"/>
            <a:alpha val="90000"/>
            <a:hueOff val="0"/>
            <a:satOff val="0"/>
            <a:lumOff val="0"/>
            <a:alphaOff val="0"/>
          </a:schemeClr>
        </a:solidFill>
        <a:ln w="6350" cap="flat" cmpd="sng" algn="ctr">
          <a:solidFill>
            <a:schemeClr val="accent6">
              <a:tint val="40000"/>
              <a:alpha val="9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zh-CN" altLang="en-US" sz="2000" b="1" kern="1200" dirty="0">
              <a:latin typeface="华文楷体" panose="02010600040101010101" pitchFamily="2" charset="-122"/>
              <a:ea typeface="华文楷体" panose="02010600040101010101" pitchFamily="2" charset="-122"/>
            </a:rPr>
            <a:t>蠕虫以一个用户的身份登录到远程系统，然后使用命令将自己复制到将要被执行的另一个系统中。</a:t>
          </a:r>
          <a:endParaRPr lang="en-US" sz="2000" b="1" kern="1200" dirty="0">
            <a:latin typeface="华文楷体" panose="02010600040101010101" pitchFamily="2" charset="-122"/>
            <a:ea typeface="华文楷体" panose="02010600040101010101" pitchFamily="2" charset="-122"/>
          </a:endParaRPr>
        </a:p>
      </dsp:txBody>
      <dsp:txXfrm rot="-5400000">
        <a:off x="3651858" y="4195053"/>
        <a:ext cx="6454455" cy="697569"/>
      </dsp:txXfrm>
    </dsp:sp>
    <dsp:sp modelId="{4E9E9A9B-C119-9141-8246-9E5820C59B44}">
      <dsp:nvSpPr>
        <dsp:cNvPr id="0" name=""/>
        <dsp:cNvSpPr/>
      </dsp:nvSpPr>
      <dsp:spPr>
        <a:xfrm>
          <a:off x="0" y="4060686"/>
          <a:ext cx="3651858" cy="966303"/>
        </a:xfrm>
        <a:prstGeom prst="roundRect">
          <a:avLst/>
        </a:prstGeom>
        <a:solidFill>
          <a:schemeClr val="accent6">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rtl="0">
            <a:lnSpc>
              <a:spcPct val="90000"/>
            </a:lnSpc>
            <a:spcBef>
              <a:spcPct val="0"/>
            </a:spcBef>
            <a:spcAft>
              <a:spcPct val="35000"/>
            </a:spcAft>
            <a:buNone/>
          </a:pPr>
          <a:r>
            <a:rPr lang="zh-CN" altLang="en-US" sz="2800" b="1" kern="1200" dirty="0">
              <a:latin typeface="华文楷体" panose="02010600040101010101" pitchFamily="2" charset="-122"/>
              <a:ea typeface="华文楷体" panose="02010600040101010101" pitchFamily="2" charset="-122"/>
            </a:rPr>
            <a:t>远程登录能力</a:t>
          </a:r>
          <a:endParaRPr lang="en-US" sz="2800" b="1" kern="1200" dirty="0">
            <a:latin typeface="华文楷体" panose="02010600040101010101" pitchFamily="2" charset="-122"/>
            <a:ea typeface="华文楷体" panose="02010600040101010101" pitchFamily="2" charset="-122"/>
          </a:endParaRPr>
        </a:p>
      </dsp:txBody>
      <dsp:txXfrm>
        <a:off x="47171" y="4107857"/>
        <a:ext cx="3557516" cy="871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4D0653-6265-5A47-B3FD-D6FE1A35E718}">
      <dsp:nvSpPr>
        <dsp:cNvPr id="0" name=""/>
        <dsp:cNvSpPr/>
      </dsp:nvSpPr>
      <dsp:spPr>
        <a:xfrm>
          <a:off x="3226444" y="1588256"/>
          <a:ext cx="3681710" cy="3681710"/>
        </a:xfrm>
        <a:prstGeom prst="ellipse">
          <a:avLst/>
        </a:prstGeom>
        <a:gradFill rotWithShape="0">
          <a:gsLst>
            <a:gs pos="0">
              <a:schemeClr val="accent5">
                <a:alpha val="50000"/>
                <a:hueOff val="0"/>
                <a:satOff val="0"/>
                <a:lumOff val="0"/>
                <a:alphaOff val="0"/>
                <a:satMod val="103000"/>
                <a:lumMod val="102000"/>
                <a:tint val="94000"/>
              </a:schemeClr>
            </a:gs>
            <a:gs pos="50000">
              <a:schemeClr val="accent5">
                <a:alpha val="50000"/>
                <a:hueOff val="0"/>
                <a:satOff val="0"/>
                <a:lumOff val="0"/>
                <a:alphaOff val="0"/>
                <a:satMod val="110000"/>
                <a:lumMod val="100000"/>
                <a:shade val="100000"/>
              </a:schemeClr>
            </a:gs>
            <a:gs pos="100000">
              <a:schemeClr val="accent5">
                <a:alpha val="5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marL="0" lvl="0" indent="0" algn="ctr" defTabSz="2800350" rtl="0">
            <a:lnSpc>
              <a:spcPct val="90000"/>
            </a:lnSpc>
            <a:spcBef>
              <a:spcPct val="0"/>
            </a:spcBef>
            <a:spcAft>
              <a:spcPct val="35000"/>
            </a:spcAft>
            <a:buNone/>
          </a:pPr>
          <a:r>
            <a:rPr lang="zh-CN" altLang="en-US" sz="6300" b="1" kern="1200" dirty="0">
              <a:latin typeface="华文楷体" panose="02010600040101010101" pitchFamily="2" charset="-122"/>
              <a:ea typeface="华文楷体" panose="02010600040101010101" pitchFamily="2" charset="-122"/>
            </a:rPr>
            <a:t>蠕虫技术现状</a:t>
          </a:r>
          <a:endParaRPr lang="en-US" sz="6300" kern="1200" dirty="0">
            <a:latin typeface="华文楷体" panose="02010600040101010101" pitchFamily="2" charset="-122"/>
            <a:ea typeface="华文楷体" panose="02010600040101010101" pitchFamily="2" charset="-122"/>
          </a:endParaRPr>
        </a:p>
      </dsp:txBody>
      <dsp:txXfrm>
        <a:off x="3765618" y="2127430"/>
        <a:ext cx="2603362" cy="2603362"/>
      </dsp:txXfrm>
    </dsp:sp>
    <dsp:sp modelId="{B4BEB0F9-D7FC-5B41-8A77-1772BE16071E}">
      <dsp:nvSpPr>
        <dsp:cNvPr id="0" name=""/>
        <dsp:cNvSpPr/>
      </dsp:nvSpPr>
      <dsp:spPr>
        <a:xfrm>
          <a:off x="4146872" y="113589"/>
          <a:ext cx="1840855" cy="1840855"/>
        </a:xfrm>
        <a:prstGeom prst="ellipse">
          <a:avLst/>
        </a:prstGeom>
        <a:gradFill rotWithShape="0">
          <a:gsLst>
            <a:gs pos="0">
              <a:schemeClr val="accent5">
                <a:alpha val="50000"/>
                <a:hueOff val="-1351709"/>
                <a:satOff val="-3484"/>
                <a:lumOff val="-2353"/>
                <a:alphaOff val="0"/>
                <a:satMod val="103000"/>
                <a:lumMod val="102000"/>
                <a:tint val="94000"/>
              </a:schemeClr>
            </a:gs>
            <a:gs pos="50000">
              <a:schemeClr val="accent5">
                <a:alpha val="50000"/>
                <a:hueOff val="-1351709"/>
                <a:satOff val="-3484"/>
                <a:lumOff val="-2353"/>
                <a:alphaOff val="0"/>
                <a:satMod val="110000"/>
                <a:lumMod val="100000"/>
                <a:shade val="100000"/>
              </a:schemeClr>
            </a:gs>
            <a:gs pos="100000">
              <a:schemeClr val="accent5">
                <a:alpha val="50000"/>
                <a:hueOff val="-1351709"/>
                <a:satOff val="-3484"/>
                <a:lumOff val="-2353"/>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latin typeface="华文楷体" panose="02010600040101010101" pitchFamily="2" charset="-122"/>
              <a:ea typeface="华文楷体" panose="02010600040101010101" pitchFamily="2" charset="-122"/>
            </a:rPr>
            <a:t>多平台</a:t>
          </a:r>
          <a:endParaRPr lang="en-US" sz="3200" kern="1200" dirty="0">
            <a:latin typeface="华文楷体" panose="02010600040101010101" pitchFamily="2" charset="-122"/>
            <a:ea typeface="华文楷体" panose="02010600040101010101" pitchFamily="2" charset="-122"/>
          </a:endParaRPr>
        </a:p>
      </dsp:txBody>
      <dsp:txXfrm>
        <a:off x="4416459" y="383176"/>
        <a:ext cx="1301681" cy="1301681"/>
      </dsp:txXfrm>
    </dsp:sp>
    <dsp:sp modelId="{FB105C74-5023-9549-9909-7AFC2BC8A41A}">
      <dsp:nvSpPr>
        <dsp:cNvPr id="0" name=""/>
        <dsp:cNvSpPr/>
      </dsp:nvSpPr>
      <dsp:spPr>
        <a:xfrm>
          <a:off x="6424742" y="1768558"/>
          <a:ext cx="1840855" cy="1840855"/>
        </a:xfrm>
        <a:prstGeom prst="ellipse">
          <a:avLst/>
        </a:prstGeom>
        <a:gradFill rotWithShape="0">
          <a:gsLst>
            <a:gs pos="0">
              <a:schemeClr val="accent5">
                <a:alpha val="50000"/>
                <a:hueOff val="-2703417"/>
                <a:satOff val="-6968"/>
                <a:lumOff val="-4706"/>
                <a:alphaOff val="0"/>
                <a:satMod val="103000"/>
                <a:lumMod val="102000"/>
                <a:tint val="94000"/>
              </a:schemeClr>
            </a:gs>
            <a:gs pos="50000">
              <a:schemeClr val="accent5">
                <a:alpha val="50000"/>
                <a:hueOff val="-2703417"/>
                <a:satOff val="-6968"/>
                <a:lumOff val="-4706"/>
                <a:alphaOff val="0"/>
                <a:satMod val="110000"/>
                <a:lumMod val="100000"/>
                <a:shade val="100000"/>
              </a:schemeClr>
            </a:gs>
            <a:gs pos="100000">
              <a:schemeClr val="accent5">
                <a:alpha val="50000"/>
                <a:hueOff val="-2703417"/>
                <a:satOff val="-6968"/>
                <a:lumOff val="-4706"/>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latin typeface="华文楷体" panose="02010600040101010101" pitchFamily="2" charset="-122"/>
              <a:ea typeface="华文楷体" panose="02010600040101010101" pitchFamily="2" charset="-122"/>
            </a:rPr>
            <a:t>多种攻击手段</a:t>
          </a:r>
          <a:endParaRPr lang="en-US" sz="3200" kern="1200" dirty="0">
            <a:latin typeface="华文楷体" panose="02010600040101010101" pitchFamily="2" charset="-122"/>
            <a:ea typeface="华文楷体" panose="02010600040101010101" pitchFamily="2" charset="-122"/>
          </a:endParaRPr>
        </a:p>
      </dsp:txBody>
      <dsp:txXfrm>
        <a:off x="6694329" y="2038145"/>
        <a:ext cx="1301681" cy="1301681"/>
      </dsp:txXfrm>
    </dsp:sp>
    <dsp:sp modelId="{14A307A0-559D-5F4E-A70F-C01D11B0546F}">
      <dsp:nvSpPr>
        <dsp:cNvPr id="0" name=""/>
        <dsp:cNvSpPr/>
      </dsp:nvSpPr>
      <dsp:spPr>
        <a:xfrm>
          <a:off x="5554673" y="4446355"/>
          <a:ext cx="1840855" cy="1840855"/>
        </a:xfrm>
        <a:prstGeom prst="ellipse">
          <a:avLst/>
        </a:prstGeom>
        <a:gradFill rotWithShape="0">
          <a:gsLst>
            <a:gs pos="0">
              <a:schemeClr val="accent5">
                <a:alpha val="50000"/>
                <a:hueOff val="-4055126"/>
                <a:satOff val="-10451"/>
                <a:lumOff val="-7059"/>
                <a:alphaOff val="0"/>
                <a:satMod val="103000"/>
                <a:lumMod val="102000"/>
                <a:tint val="94000"/>
              </a:schemeClr>
            </a:gs>
            <a:gs pos="50000">
              <a:schemeClr val="accent5">
                <a:alpha val="50000"/>
                <a:hueOff val="-4055126"/>
                <a:satOff val="-10451"/>
                <a:lumOff val="-7059"/>
                <a:alphaOff val="0"/>
                <a:satMod val="110000"/>
                <a:lumMod val="100000"/>
                <a:shade val="100000"/>
              </a:schemeClr>
            </a:gs>
            <a:gs pos="100000">
              <a:schemeClr val="accent5">
                <a:alpha val="50000"/>
                <a:hueOff val="-4055126"/>
                <a:satOff val="-10451"/>
                <a:lumOff val="-7059"/>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latin typeface="华文楷体" panose="02010600040101010101" pitchFamily="2" charset="-122"/>
              <a:ea typeface="华文楷体" panose="02010600040101010101" pitchFamily="2" charset="-122"/>
            </a:rPr>
            <a:t>超快速传播</a:t>
          </a:r>
          <a:endParaRPr lang="en-US" sz="3200" kern="1200" dirty="0">
            <a:latin typeface="华文楷体" panose="02010600040101010101" pitchFamily="2" charset="-122"/>
            <a:ea typeface="华文楷体" panose="02010600040101010101" pitchFamily="2" charset="-122"/>
          </a:endParaRPr>
        </a:p>
      </dsp:txBody>
      <dsp:txXfrm>
        <a:off x="5824260" y="4715942"/>
        <a:ext cx="1301681" cy="1301681"/>
      </dsp:txXfrm>
    </dsp:sp>
    <dsp:sp modelId="{ADCE9D15-6654-AD4A-B316-C2451993F9C8}">
      <dsp:nvSpPr>
        <dsp:cNvPr id="0" name=""/>
        <dsp:cNvSpPr/>
      </dsp:nvSpPr>
      <dsp:spPr>
        <a:xfrm>
          <a:off x="2739071" y="4446355"/>
          <a:ext cx="1840855" cy="1840855"/>
        </a:xfrm>
        <a:prstGeom prst="ellipse">
          <a:avLst/>
        </a:prstGeom>
        <a:gradFill rotWithShape="0">
          <a:gsLst>
            <a:gs pos="0">
              <a:schemeClr val="accent5">
                <a:alpha val="50000"/>
                <a:hueOff val="-5406834"/>
                <a:satOff val="-13935"/>
                <a:lumOff val="-9412"/>
                <a:alphaOff val="0"/>
                <a:satMod val="103000"/>
                <a:lumMod val="102000"/>
                <a:tint val="94000"/>
              </a:schemeClr>
            </a:gs>
            <a:gs pos="50000">
              <a:schemeClr val="accent5">
                <a:alpha val="50000"/>
                <a:hueOff val="-5406834"/>
                <a:satOff val="-13935"/>
                <a:lumOff val="-9412"/>
                <a:alphaOff val="0"/>
                <a:satMod val="110000"/>
                <a:lumMod val="100000"/>
                <a:shade val="100000"/>
              </a:schemeClr>
            </a:gs>
            <a:gs pos="100000">
              <a:schemeClr val="accent5">
                <a:alpha val="50000"/>
                <a:hueOff val="-5406834"/>
                <a:satOff val="-13935"/>
                <a:lumOff val="-9412"/>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latin typeface="华文楷体" panose="02010600040101010101" pitchFamily="2" charset="-122"/>
              <a:ea typeface="华文楷体" panose="02010600040101010101" pitchFamily="2" charset="-122"/>
            </a:rPr>
            <a:t>多态</a:t>
          </a:r>
          <a:endParaRPr lang="en-US" sz="3200" kern="1200" dirty="0">
            <a:latin typeface="华文楷体" panose="02010600040101010101" pitchFamily="2" charset="-122"/>
            <a:ea typeface="华文楷体" panose="02010600040101010101" pitchFamily="2" charset="-122"/>
          </a:endParaRPr>
        </a:p>
      </dsp:txBody>
      <dsp:txXfrm>
        <a:off x="3008658" y="4715942"/>
        <a:ext cx="1301681" cy="1301681"/>
      </dsp:txXfrm>
    </dsp:sp>
    <dsp:sp modelId="{6AF1FB02-7F67-9045-92F3-3A592F29C8AD}">
      <dsp:nvSpPr>
        <dsp:cNvPr id="0" name=""/>
        <dsp:cNvSpPr/>
      </dsp:nvSpPr>
      <dsp:spPr>
        <a:xfrm>
          <a:off x="1869002" y="1768558"/>
          <a:ext cx="1840855" cy="1840855"/>
        </a:xfrm>
        <a:prstGeom prst="ellipse">
          <a:avLst/>
        </a:prstGeom>
        <a:gradFill rotWithShape="0">
          <a:gsLst>
            <a:gs pos="0">
              <a:schemeClr val="accent5">
                <a:alpha val="50000"/>
                <a:hueOff val="-6758543"/>
                <a:satOff val="-17419"/>
                <a:lumOff val="-11765"/>
                <a:alphaOff val="0"/>
                <a:satMod val="103000"/>
                <a:lumMod val="102000"/>
                <a:tint val="94000"/>
              </a:schemeClr>
            </a:gs>
            <a:gs pos="50000">
              <a:schemeClr val="accent5">
                <a:alpha val="50000"/>
                <a:hueOff val="-6758543"/>
                <a:satOff val="-17419"/>
                <a:lumOff val="-11765"/>
                <a:alphaOff val="0"/>
                <a:satMod val="110000"/>
                <a:lumMod val="100000"/>
                <a:shade val="100000"/>
              </a:schemeClr>
            </a:gs>
            <a:gs pos="100000">
              <a:schemeClr val="accent5">
                <a:alpha val="50000"/>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0">
          <a:scrgbClr r="0" g="0" b="0"/>
        </a:effectRef>
        <a:fontRef idx="minor">
          <a:schemeClr val="tx1"/>
        </a:fontRef>
      </dsp:style>
      <dsp:txBody>
        <a:bodyPr spcFirstLastPara="0" vert="horz" wrap="square" lIns="40640" tIns="40640" rIns="40640" bIns="40640" numCol="1" spcCol="1270" anchor="ctr" anchorCtr="0">
          <a:noAutofit/>
        </a:bodyPr>
        <a:lstStyle/>
        <a:p>
          <a:pPr marL="0" lvl="0" indent="0" algn="ctr" defTabSz="1422400" rtl="0">
            <a:lnSpc>
              <a:spcPct val="90000"/>
            </a:lnSpc>
            <a:spcBef>
              <a:spcPct val="0"/>
            </a:spcBef>
            <a:spcAft>
              <a:spcPct val="35000"/>
            </a:spcAft>
            <a:buNone/>
          </a:pPr>
          <a:r>
            <a:rPr lang="zh-CN" altLang="en-US" sz="3200" b="1" kern="1200">
              <a:latin typeface="华文楷体" panose="02010600040101010101" pitchFamily="2" charset="-122"/>
              <a:ea typeface="华文楷体" panose="02010600040101010101" pitchFamily="2" charset="-122"/>
            </a:rPr>
            <a:t>变形</a:t>
          </a:r>
          <a:endParaRPr lang="en-US" sz="3200" kern="1200" dirty="0">
            <a:latin typeface="华文楷体" panose="02010600040101010101" pitchFamily="2" charset="-122"/>
            <a:ea typeface="华文楷体" panose="02010600040101010101" pitchFamily="2" charset="-122"/>
          </a:endParaRPr>
        </a:p>
      </dsp:txBody>
      <dsp:txXfrm>
        <a:off x="2138589" y="2038145"/>
        <a:ext cx="1301681" cy="13016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40A3-DE4B-4591-9FDD-D1B97E793158}">
      <dsp:nvSpPr>
        <dsp:cNvPr id="0" name=""/>
        <dsp:cNvSpPr/>
      </dsp:nvSpPr>
      <dsp:spPr>
        <a:xfrm>
          <a:off x="-6593721" y="-1008767"/>
          <a:ext cx="7851068" cy="7851068"/>
        </a:xfrm>
        <a:prstGeom prst="blockArc">
          <a:avLst>
            <a:gd name="adj1" fmla="val 18900000"/>
            <a:gd name="adj2" fmla="val 2700000"/>
            <a:gd name="adj3" fmla="val 275"/>
          </a:avLst>
        </a:prstGeom>
        <a:noFill/>
        <a:ln w="6350" cap="flat" cmpd="sng" algn="ctr">
          <a:solidFill>
            <a:schemeClr val="accent3">
              <a:tint val="9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0F1F634-A5EC-4FE6-9432-113EBC3D0DEF}">
      <dsp:nvSpPr>
        <dsp:cNvPr id="0" name=""/>
        <dsp:cNvSpPr/>
      </dsp:nvSpPr>
      <dsp:spPr>
        <a:xfrm>
          <a:off x="809694" y="583353"/>
          <a:ext cx="8600935" cy="1166706"/>
        </a:xfrm>
        <a:prstGeom prst="rect">
          <a:avLst/>
        </a:prstGeom>
        <a:gradFill rotWithShape="0">
          <a:gsLst>
            <a:gs pos="0">
              <a:schemeClr val="accent3">
                <a:alpha val="90000"/>
                <a:hueOff val="0"/>
                <a:satOff val="0"/>
                <a:lumOff val="0"/>
                <a:alphaOff val="0"/>
                <a:satMod val="103000"/>
                <a:lumMod val="102000"/>
                <a:tint val="94000"/>
              </a:schemeClr>
            </a:gs>
            <a:gs pos="50000">
              <a:schemeClr val="accent3">
                <a:alpha val="90000"/>
                <a:hueOff val="0"/>
                <a:satOff val="0"/>
                <a:lumOff val="0"/>
                <a:alphaOff val="0"/>
                <a:satMod val="110000"/>
                <a:lumMod val="100000"/>
                <a:shade val="100000"/>
              </a:schemeClr>
            </a:gs>
            <a:gs pos="100000">
              <a:schemeClr val="accent3">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6073" tIns="50800" rIns="50800" bIns="50800" numCol="1" spcCol="1270" anchor="ctr" anchorCtr="0">
          <a:noAutofit/>
        </a:bodyPr>
        <a:lstStyle/>
        <a:p>
          <a:pPr marL="0" lvl="0" indent="0" algn="l" defTabSz="889000" rtl="0">
            <a:lnSpc>
              <a:spcPct val="90000"/>
            </a:lnSpc>
            <a:spcBef>
              <a:spcPct val="0"/>
            </a:spcBef>
            <a:spcAft>
              <a:spcPct val="35000"/>
            </a:spcAft>
            <a:buNone/>
          </a:pPr>
          <a:r>
            <a:rPr lang="zh-CN" altLang="en-US"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利用应用程序中的缺陷</a:t>
          </a:r>
          <a:r>
            <a:rPr lang="en-US" altLang="zh-CN"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 bug)</a:t>
          </a:r>
          <a:r>
            <a:rPr lang="zh-CN" altLang="en-US"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来安装恶意软件。</a:t>
          </a:r>
          <a:r>
            <a:rPr lang="zh-CN" altLang="zh-CN"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使得当用户浏览一个受攻击者控制的</a:t>
          </a:r>
          <a:r>
            <a:rPr lang="en-US" altLang="zh-CN"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zh-CN"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页面时，该页面包含的代码会攻击该浏览器的缺陷并在用户不知情或未允许的情况下向系统安装恶意软</a:t>
          </a:r>
          <a:r>
            <a:rPr lang="zh-CN" altLang="en-US"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件</a:t>
          </a:r>
          <a:endParaRPr lang="en-US" sz="20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dsp:txBody>
      <dsp:txXfrm>
        <a:off x="809694" y="583353"/>
        <a:ext cx="8600935" cy="1166706"/>
      </dsp:txXfrm>
    </dsp:sp>
    <dsp:sp modelId="{2C51E663-C4E4-48AE-9A1D-297CA8E344A1}">
      <dsp:nvSpPr>
        <dsp:cNvPr id="0" name=""/>
        <dsp:cNvSpPr/>
      </dsp:nvSpPr>
      <dsp:spPr>
        <a:xfrm>
          <a:off x="80502" y="437514"/>
          <a:ext cx="1458383" cy="1458383"/>
        </a:xfrm>
        <a:prstGeom prst="ellipse">
          <a:avLst/>
        </a:prstGeom>
        <a:solidFill>
          <a:schemeClr val="lt1">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0C4377-7AD1-4B21-9FEE-236126876A3F}">
      <dsp:nvSpPr>
        <dsp:cNvPr id="0" name=""/>
        <dsp:cNvSpPr/>
      </dsp:nvSpPr>
      <dsp:spPr>
        <a:xfrm>
          <a:off x="1233792" y="2333413"/>
          <a:ext cx="8176838" cy="1166706"/>
        </a:xfrm>
        <a:prstGeom prst="rect">
          <a:avLst/>
        </a:prstGeom>
        <a:gradFill rotWithShape="0">
          <a:gsLst>
            <a:gs pos="0">
              <a:schemeClr val="accent3">
                <a:alpha val="90000"/>
                <a:hueOff val="0"/>
                <a:satOff val="0"/>
                <a:lumOff val="0"/>
                <a:alphaOff val="-20000"/>
                <a:satMod val="103000"/>
                <a:lumMod val="102000"/>
                <a:tint val="94000"/>
              </a:schemeClr>
            </a:gs>
            <a:gs pos="50000">
              <a:schemeClr val="accent3">
                <a:alpha val="90000"/>
                <a:hueOff val="0"/>
                <a:satOff val="0"/>
                <a:lumOff val="0"/>
                <a:alphaOff val="-20000"/>
                <a:satMod val="110000"/>
                <a:lumMod val="100000"/>
                <a:shade val="100000"/>
              </a:schemeClr>
            </a:gs>
            <a:gs pos="100000">
              <a:schemeClr val="accent3">
                <a:alpha val="90000"/>
                <a:hueOff val="0"/>
                <a:satOff val="0"/>
                <a:lumOff val="0"/>
                <a:alphaOff val="-2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6073" tIns="60960" rIns="60960" bIns="60960" numCol="1" spcCol="1270" anchor="ctr" anchorCtr="0">
          <a:noAutofit/>
        </a:bodyPr>
        <a:lstStyle/>
        <a:p>
          <a:pPr marL="0" lvl="0" indent="0" algn="l" defTabSz="1066800" rtl="0">
            <a:lnSpc>
              <a:spcPct val="90000"/>
            </a:lnSpc>
            <a:spcBef>
              <a:spcPct val="0"/>
            </a:spcBef>
            <a:spcAft>
              <a:spcPct val="35000"/>
            </a:spcAft>
            <a:buNone/>
          </a:pPr>
          <a:r>
            <a:rPr lang="zh-CN" altLang="en-US" sz="2400" b="0" kern="1200" cap="none" spc="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在多数情况下，这类恶意软件不像蠕虫那样传播</a:t>
          </a:r>
          <a:endParaRPr lang="en-US" sz="2400" b="0" kern="1200" cap="none" spc="0" dirty="0">
            <a:ln w="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dsp:txBody>
      <dsp:txXfrm>
        <a:off x="1233792" y="2333413"/>
        <a:ext cx="8176838" cy="1166706"/>
      </dsp:txXfrm>
    </dsp:sp>
    <dsp:sp modelId="{51572E2D-1EEE-42B2-8FB7-021B37B5D1E8}">
      <dsp:nvSpPr>
        <dsp:cNvPr id="0" name=""/>
        <dsp:cNvSpPr/>
      </dsp:nvSpPr>
      <dsp:spPr>
        <a:xfrm>
          <a:off x="504600" y="2187574"/>
          <a:ext cx="1458383" cy="1458383"/>
        </a:xfrm>
        <a:prstGeom prst="ellipse">
          <a:avLst/>
        </a:prstGeom>
        <a:solidFill>
          <a:schemeClr val="lt1">
            <a:hueOff val="0"/>
            <a:satOff val="0"/>
            <a:lumOff val="0"/>
            <a:alphaOff val="0"/>
          </a:schemeClr>
        </a:solidFill>
        <a:ln w="6350" cap="flat" cmpd="sng" algn="ctr">
          <a:solidFill>
            <a:schemeClr val="accent3">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sp>
    <dsp:sp modelId="{88B579C5-87D8-4601-A298-1AF3D6223FFF}">
      <dsp:nvSpPr>
        <dsp:cNvPr id="0" name=""/>
        <dsp:cNvSpPr/>
      </dsp:nvSpPr>
      <dsp:spPr>
        <a:xfrm>
          <a:off x="809694" y="4083473"/>
          <a:ext cx="8600935" cy="1166706"/>
        </a:xfrm>
        <a:prstGeom prst="rect">
          <a:avLst/>
        </a:prstGeom>
        <a:gradFill rotWithShape="0">
          <a:gsLst>
            <a:gs pos="0">
              <a:schemeClr val="accent3">
                <a:alpha val="90000"/>
                <a:hueOff val="0"/>
                <a:satOff val="0"/>
                <a:lumOff val="0"/>
                <a:alphaOff val="-40000"/>
                <a:satMod val="103000"/>
                <a:lumMod val="102000"/>
                <a:tint val="94000"/>
              </a:schemeClr>
            </a:gs>
            <a:gs pos="50000">
              <a:schemeClr val="accent3">
                <a:alpha val="90000"/>
                <a:hueOff val="0"/>
                <a:satOff val="0"/>
                <a:lumOff val="0"/>
                <a:alphaOff val="-40000"/>
                <a:satMod val="110000"/>
                <a:lumMod val="100000"/>
                <a:shade val="100000"/>
              </a:schemeClr>
            </a:gs>
            <a:gs pos="100000">
              <a:schemeClr val="accent3">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26073" tIns="60960" rIns="60960" bIns="60960" numCol="1" spcCol="1270" anchor="ctr" anchorCtr="0">
          <a:noAutofit/>
        </a:bodyPr>
        <a:lstStyle/>
        <a:p>
          <a:pPr marL="0" lvl="0" indent="0" algn="l" defTabSz="1066800" rtl="0">
            <a:lnSpc>
              <a:spcPct val="90000"/>
            </a:lnSpc>
            <a:spcBef>
              <a:spcPct val="0"/>
            </a:spcBef>
            <a:spcAft>
              <a:spcPct val="35000"/>
            </a:spcAft>
            <a:buNone/>
          </a:pPr>
          <a:r>
            <a:rPr lang="zh-CN" altLang="en-US" sz="2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等待那些无防备的用户浏览恶意的 </a:t>
          </a:r>
          <a:r>
            <a:rPr lang="en-US" altLang="zh-CN" sz="2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Web</a:t>
          </a:r>
          <a:r>
            <a:rPr lang="zh-CN" altLang="en-US" sz="2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rPr>
            <a:t>页面来传播</a:t>
          </a:r>
          <a:endParaRPr lang="en-US" sz="2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华文楷体" panose="02010600040101010101" pitchFamily="2" charset="-122"/>
            <a:cs typeface="Times New Roman" panose="02020603050405020304" pitchFamily="18" charset="0"/>
          </a:endParaRPr>
        </a:p>
      </dsp:txBody>
      <dsp:txXfrm>
        <a:off x="809694" y="4083473"/>
        <a:ext cx="8600935" cy="1166706"/>
      </dsp:txXfrm>
    </dsp:sp>
    <dsp:sp modelId="{FD931504-1461-4BFE-9DC8-EACCA6D21548}">
      <dsp:nvSpPr>
        <dsp:cNvPr id="0" name=""/>
        <dsp:cNvSpPr/>
      </dsp:nvSpPr>
      <dsp:spPr>
        <a:xfrm>
          <a:off x="80502" y="3937634"/>
          <a:ext cx="1458383" cy="1458383"/>
        </a:xfrm>
        <a:prstGeom prst="ellipse">
          <a:avLst/>
        </a:prstGeom>
        <a:solidFill>
          <a:schemeClr val="lt1">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E53EA-C544-46AB-A3CA-1B6560CBA273}" type="datetimeFigureOut">
              <a:rPr lang="zh-CN" altLang="en-US" smtClean="0"/>
              <a:t>2022/9/28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A04B8-9F5E-4BF6-BDD6-D58FF5834A00}" type="slidenum">
              <a:rPr lang="zh-CN" altLang="en-US" smtClean="0"/>
              <a:t>‹#›</a:t>
            </a:fld>
            <a:endParaRPr lang="zh-CN" altLang="en-US"/>
          </a:p>
        </p:txBody>
      </p:sp>
    </p:spTree>
    <p:extLst>
      <p:ext uri="{BB962C8B-B14F-4D97-AF65-F5344CB8AC3E}">
        <p14:creationId xmlns:p14="http://schemas.microsoft.com/office/powerpoint/2010/main" val="1668599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418536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11</a:t>
            </a:fld>
            <a:endParaRPr lang="zh-CN" altLang="en-US"/>
          </a:p>
        </p:txBody>
      </p:sp>
    </p:spTree>
    <p:extLst>
      <p:ext uri="{BB962C8B-B14F-4D97-AF65-F5344CB8AC3E}">
        <p14:creationId xmlns:p14="http://schemas.microsoft.com/office/powerpoint/2010/main" val="1519969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3398900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3035680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3695310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15</a:t>
            </a:fld>
            <a:endParaRPr lang="zh-CN" altLang="en-US"/>
          </a:p>
        </p:txBody>
      </p:sp>
    </p:spTree>
    <p:extLst>
      <p:ext uri="{BB962C8B-B14F-4D97-AF65-F5344CB8AC3E}">
        <p14:creationId xmlns:p14="http://schemas.microsoft.com/office/powerpoint/2010/main" val="156627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1455699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389773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2580256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323344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36199199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4282452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331522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23</a:t>
            </a:fld>
            <a:endParaRPr lang="zh-CN" altLang="en-US"/>
          </a:p>
        </p:txBody>
      </p:sp>
    </p:spTree>
    <p:extLst>
      <p:ext uri="{BB962C8B-B14F-4D97-AF65-F5344CB8AC3E}">
        <p14:creationId xmlns:p14="http://schemas.microsoft.com/office/powerpoint/2010/main" val="1762841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141537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1977434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1751008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262003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1726989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238096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a:t>
            </a:fld>
            <a:endParaRPr lang="zh-CN" altLang="en-US"/>
          </a:p>
        </p:txBody>
      </p:sp>
    </p:spTree>
    <p:extLst>
      <p:ext uri="{BB962C8B-B14F-4D97-AF65-F5344CB8AC3E}">
        <p14:creationId xmlns:p14="http://schemas.microsoft.com/office/powerpoint/2010/main" val="3219491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332009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13165670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87478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41323296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2727546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1831970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36</a:t>
            </a:fld>
            <a:endParaRPr lang="zh-CN" altLang="en-US" sz="1200"/>
          </a:p>
        </p:txBody>
      </p:sp>
    </p:spTree>
    <p:extLst>
      <p:ext uri="{BB962C8B-B14F-4D97-AF65-F5344CB8AC3E}">
        <p14:creationId xmlns:p14="http://schemas.microsoft.com/office/powerpoint/2010/main" val="4841870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37</a:t>
            </a:fld>
            <a:endParaRPr lang="zh-CN" altLang="en-US"/>
          </a:p>
        </p:txBody>
      </p:sp>
    </p:spTree>
    <p:extLst>
      <p:ext uri="{BB962C8B-B14F-4D97-AF65-F5344CB8AC3E}">
        <p14:creationId xmlns:p14="http://schemas.microsoft.com/office/powerpoint/2010/main" val="21333890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38</a:t>
            </a:fld>
            <a:endParaRPr lang="zh-CN" altLang="en-US" sz="1200"/>
          </a:p>
        </p:txBody>
      </p:sp>
    </p:spTree>
    <p:extLst>
      <p:ext uri="{BB962C8B-B14F-4D97-AF65-F5344CB8AC3E}">
        <p14:creationId xmlns:p14="http://schemas.microsoft.com/office/powerpoint/2010/main" val="12454715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39</a:t>
            </a:fld>
            <a:endParaRPr lang="zh-CN" altLang="en-US"/>
          </a:p>
        </p:txBody>
      </p:sp>
    </p:spTree>
    <p:extLst>
      <p:ext uri="{BB962C8B-B14F-4D97-AF65-F5344CB8AC3E}">
        <p14:creationId xmlns:p14="http://schemas.microsoft.com/office/powerpoint/2010/main" val="243854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2816918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40</a:t>
            </a:fld>
            <a:endParaRPr lang="zh-CN" altLang="en-US" sz="1200"/>
          </a:p>
        </p:txBody>
      </p:sp>
    </p:spTree>
    <p:extLst>
      <p:ext uri="{BB962C8B-B14F-4D97-AF65-F5344CB8AC3E}">
        <p14:creationId xmlns:p14="http://schemas.microsoft.com/office/powerpoint/2010/main" val="23509704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41</a:t>
            </a:fld>
            <a:endParaRPr lang="zh-CN" altLang="en-US" sz="1200"/>
          </a:p>
        </p:txBody>
      </p:sp>
    </p:spTree>
    <p:extLst>
      <p:ext uri="{BB962C8B-B14F-4D97-AF65-F5344CB8AC3E}">
        <p14:creationId xmlns:p14="http://schemas.microsoft.com/office/powerpoint/2010/main" val="16651403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42</a:t>
            </a:fld>
            <a:endParaRPr lang="zh-CN" altLang="en-US" sz="1200"/>
          </a:p>
        </p:txBody>
      </p:sp>
    </p:spTree>
    <p:extLst>
      <p:ext uri="{BB962C8B-B14F-4D97-AF65-F5344CB8AC3E}">
        <p14:creationId xmlns:p14="http://schemas.microsoft.com/office/powerpoint/2010/main" val="25322294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43</a:t>
            </a:fld>
            <a:endParaRPr lang="zh-CN" altLang="en-US"/>
          </a:p>
        </p:txBody>
      </p:sp>
    </p:spTree>
    <p:extLst>
      <p:ext uri="{BB962C8B-B14F-4D97-AF65-F5344CB8AC3E}">
        <p14:creationId xmlns:p14="http://schemas.microsoft.com/office/powerpoint/2010/main" val="20177228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44</a:t>
            </a:fld>
            <a:endParaRPr lang="zh-CN" altLang="en-US" sz="1200"/>
          </a:p>
        </p:txBody>
      </p:sp>
    </p:spTree>
    <p:extLst>
      <p:ext uri="{BB962C8B-B14F-4D97-AF65-F5344CB8AC3E}">
        <p14:creationId xmlns:p14="http://schemas.microsoft.com/office/powerpoint/2010/main" val="11335633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45</a:t>
            </a:fld>
            <a:endParaRPr lang="zh-CN" altLang="en-US" sz="1200"/>
          </a:p>
        </p:txBody>
      </p:sp>
    </p:spTree>
    <p:extLst>
      <p:ext uri="{BB962C8B-B14F-4D97-AF65-F5344CB8AC3E}">
        <p14:creationId xmlns:p14="http://schemas.microsoft.com/office/powerpoint/2010/main" val="34124710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46</a:t>
            </a:fld>
            <a:endParaRPr lang="zh-CN" altLang="en-US"/>
          </a:p>
        </p:txBody>
      </p:sp>
    </p:spTree>
    <p:extLst>
      <p:ext uri="{BB962C8B-B14F-4D97-AF65-F5344CB8AC3E}">
        <p14:creationId xmlns:p14="http://schemas.microsoft.com/office/powerpoint/2010/main" val="33503042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47</a:t>
            </a:fld>
            <a:endParaRPr lang="zh-CN" altLang="en-US" sz="1200"/>
          </a:p>
        </p:txBody>
      </p:sp>
    </p:spTree>
    <p:extLst>
      <p:ext uri="{BB962C8B-B14F-4D97-AF65-F5344CB8AC3E}">
        <p14:creationId xmlns:p14="http://schemas.microsoft.com/office/powerpoint/2010/main" val="3919694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48</a:t>
            </a:fld>
            <a:endParaRPr lang="zh-CN" altLang="en-US" sz="1200"/>
          </a:p>
        </p:txBody>
      </p:sp>
    </p:spTree>
    <p:extLst>
      <p:ext uri="{BB962C8B-B14F-4D97-AF65-F5344CB8AC3E}">
        <p14:creationId xmlns:p14="http://schemas.microsoft.com/office/powerpoint/2010/main" val="41674601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49</a:t>
            </a:fld>
            <a:endParaRPr lang="zh-CN" altLang="en-US"/>
          </a:p>
        </p:txBody>
      </p:sp>
    </p:spTree>
    <p:extLst>
      <p:ext uri="{BB962C8B-B14F-4D97-AF65-F5344CB8AC3E}">
        <p14:creationId xmlns:p14="http://schemas.microsoft.com/office/powerpoint/2010/main" val="342138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2920020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50</a:t>
            </a:fld>
            <a:endParaRPr lang="zh-CN" altLang="en-US" sz="1200"/>
          </a:p>
        </p:txBody>
      </p:sp>
    </p:spTree>
    <p:extLst>
      <p:ext uri="{BB962C8B-B14F-4D97-AF65-F5344CB8AC3E}">
        <p14:creationId xmlns:p14="http://schemas.microsoft.com/office/powerpoint/2010/main" val="30151707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51</a:t>
            </a:fld>
            <a:endParaRPr lang="zh-CN" altLang="en-US" sz="1200"/>
          </a:p>
        </p:txBody>
      </p:sp>
    </p:spTree>
    <p:extLst>
      <p:ext uri="{BB962C8B-B14F-4D97-AF65-F5344CB8AC3E}">
        <p14:creationId xmlns:p14="http://schemas.microsoft.com/office/powerpoint/2010/main" val="2167588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52</a:t>
            </a:fld>
            <a:endParaRPr lang="zh-CN" altLang="en-US" sz="1200"/>
          </a:p>
        </p:txBody>
      </p:sp>
    </p:spTree>
    <p:extLst>
      <p:ext uri="{BB962C8B-B14F-4D97-AF65-F5344CB8AC3E}">
        <p14:creationId xmlns:p14="http://schemas.microsoft.com/office/powerpoint/2010/main" val="24592787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53</a:t>
            </a:fld>
            <a:endParaRPr lang="zh-CN" altLang="en-US"/>
          </a:p>
        </p:txBody>
      </p:sp>
    </p:spTree>
    <p:extLst>
      <p:ext uri="{BB962C8B-B14F-4D97-AF65-F5344CB8AC3E}">
        <p14:creationId xmlns:p14="http://schemas.microsoft.com/office/powerpoint/2010/main" val="39764397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54</a:t>
            </a:fld>
            <a:endParaRPr lang="zh-CN" altLang="en-US" sz="1200"/>
          </a:p>
        </p:txBody>
      </p:sp>
    </p:spTree>
    <p:extLst>
      <p:ext uri="{BB962C8B-B14F-4D97-AF65-F5344CB8AC3E}">
        <p14:creationId xmlns:p14="http://schemas.microsoft.com/office/powerpoint/2010/main" val="40486370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55</a:t>
            </a:fld>
            <a:endParaRPr lang="zh-CN" altLang="en-US" sz="1200"/>
          </a:p>
        </p:txBody>
      </p:sp>
    </p:spTree>
    <p:extLst>
      <p:ext uri="{BB962C8B-B14F-4D97-AF65-F5344CB8AC3E}">
        <p14:creationId xmlns:p14="http://schemas.microsoft.com/office/powerpoint/2010/main" val="39666506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56</a:t>
            </a:fld>
            <a:endParaRPr lang="zh-CN" altLang="en-US" sz="1200"/>
          </a:p>
        </p:txBody>
      </p:sp>
    </p:spTree>
    <p:extLst>
      <p:ext uri="{BB962C8B-B14F-4D97-AF65-F5344CB8AC3E}">
        <p14:creationId xmlns:p14="http://schemas.microsoft.com/office/powerpoint/2010/main" val="39148316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57</a:t>
            </a:fld>
            <a:endParaRPr lang="zh-CN" altLang="en-US" sz="1200"/>
          </a:p>
        </p:txBody>
      </p:sp>
    </p:spTree>
    <p:extLst>
      <p:ext uri="{BB962C8B-B14F-4D97-AF65-F5344CB8AC3E}">
        <p14:creationId xmlns:p14="http://schemas.microsoft.com/office/powerpoint/2010/main" val="8073785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58</a:t>
            </a:fld>
            <a:endParaRPr lang="zh-CN" altLang="en-US" sz="1200"/>
          </a:p>
        </p:txBody>
      </p:sp>
    </p:spTree>
    <p:extLst>
      <p:ext uri="{BB962C8B-B14F-4D97-AF65-F5344CB8AC3E}">
        <p14:creationId xmlns:p14="http://schemas.microsoft.com/office/powerpoint/2010/main" val="1662546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59</a:t>
            </a:fld>
            <a:endParaRPr lang="zh-CN" altLang="en-US" sz="1200"/>
          </a:p>
        </p:txBody>
      </p:sp>
    </p:spTree>
    <p:extLst>
      <p:ext uri="{BB962C8B-B14F-4D97-AF65-F5344CB8AC3E}">
        <p14:creationId xmlns:p14="http://schemas.microsoft.com/office/powerpoint/2010/main" val="2254534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23298893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pPr/>
              <a:t>60</a:t>
            </a:fld>
            <a:endParaRPr lang="en-AU" dirty="0"/>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1 summary.</a:t>
            </a:r>
          </a:p>
        </p:txBody>
      </p:sp>
    </p:spTree>
    <p:extLst>
      <p:ext uri="{BB962C8B-B14F-4D97-AF65-F5344CB8AC3E}">
        <p14:creationId xmlns:p14="http://schemas.microsoft.com/office/powerpoint/2010/main" val="1519786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3979390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3526231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3114449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E2912B-74C8-4662-B3FF-F5E205EE9FB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BA4B87-59FE-4F7F-99AA-D27E3A11D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189302-AA1B-484E-BADD-84CBF8D3829E}"/>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5" name="页脚占位符 4">
            <a:extLst>
              <a:ext uri="{FF2B5EF4-FFF2-40B4-BE49-F238E27FC236}">
                <a16:creationId xmlns:a16="http://schemas.microsoft.com/office/drawing/2014/main" id="{6993560C-FE2A-42AB-9CE1-AA1A67B7BE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DF3BF-6E2D-4E2D-9E6C-C6B7464A8B4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246286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1765EB-A29A-4528-9A02-CB7A06BF1E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D8610F-EE88-4129-8500-7394E7C04B2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F990C0-DC8D-4458-A7D9-465877A28A41}"/>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5" name="页脚占位符 4">
            <a:extLst>
              <a:ext uri="{FF2B5EF4-FFF2-40B4-BE49-F238E27FC236}">
                <a16:creationId xmlns:a16="http://schemas.microsoft.com/office/drawing/2014/main" id="{B44F9509-424B-468D-A4AE-3A5B42380F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120092-01AC-41D3-8BA9-13D3419B35D5}"/>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4147040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8FB59F-8C58-4B6F-91C6-B411A716AA6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111FB2-8D7C-4379-B6AF-9E22B4ED28A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3EC9DA9-2A1A-4F75-A32C-10CB685B92CF}"/>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5" name="页脚占位符 4">
            <a:extLst>
              <a:ext uri="{FF2B5EF4-FFF2-40B4-BE49-F238E27FC236}">
                <a16:creationId xmlns:a16="http://schemas.microsoft.com/office/drawing/2014/main" id="{4FA59926-2E28-4A36-9C79-5561D30C160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E21C3-3958-40C2-8146-3A1815A3762A}"/>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446224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36365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F41C8-E3B0-453A-A91C-1657E5AF6B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9487751-25A1-4CDB-AF71-69BBA17868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6DACB51-7031-4448-968F-201B03119EB6}"/>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5" name="页脚占位符 4">
            <a:extLst>
              <a:ext uri="{FF2B5EF4-FFF2-40B4-BE49-F238E27FC236}">
                <a16:creationId xmlns:a16="http://schemas.microsoft.com/office/drawing/2014/main" id="{8563EC3F-4FEF-491E-8EF0-F07FC065E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B0231C-D051-4FF0-921A-7F5CF9AF204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8121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F534E-3FB7-491E-8148-27EF6699732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6D81F23-3FDE-45C2-9B42-49AFD41DC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47F7356-FDD1-4DDC-B372-5D83AB6F7537}"/>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5" name="页脚占位符 4">
            <a:extLst>
              <a:ext uri="{FF2B5EF4-FFF2-40B4-BE49-F238E27FC236}">
                <a16:creationId xmlns:a16="http://schemas.microsoft.com/office/drawing/2014/main" id="{E3883C25-095F-4C35-B6DF-7F50E3D203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7D5A26-0985-4C89-A054-282F43FCEF6C}"/>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7993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B43C0-3957-453D-910F-1C5239DCA1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8C00BAE-A0DD-4041-9816-F7AEF226D4E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2FAADA-658E-428E-A135-CBD3F63F006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BE97A1-C3F0-4503-8F11-AE9C85B51C95}"/>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6" name="页脚占位符 5">
            <a:extLst>
              <a:ext uri="{FF2B5EF4-FFF2-40B4-BE49-F238E27FC236}">
                <a16:creationId xmlns:a16="http://schemas.microsoft.com/office/drawing/2014/main" id="{B90B0D50-047A-43AC-9705-2D0C2CD9E3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4C10C0-C62C-4488-906D-63E5F0FECBA2}"/>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078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4BBCE-3E4A-40B2-A287-1D715A001BD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4266D0-5670-4D10-BAD8-40757C351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A0B540E-E0BD-4047-95CA-90A6795B85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2BEE5-EBF3-4721-A5F8-AA1F0040D4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B05C375-0EA3-4AB2-B640-E2674F6E4DA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437703-5ADA-4E0A-B2D7-85730CC01EB6}"/>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8" name="页脚占位符 7">
            <a:extLst>
              <a:ext uri="{FF2B5EF4-FFF2-40B4-BE49-F238E27FC236}">
                <a16:creationId xmlns:a16="http://schemas.microsoft.com/office/drawing/2014/main" id="{22EE145C-B733-4FEC-98B4-EAD6EC4CA33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7ECF8C-F262-4E81-AECD-F217C04C8759}"/>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652416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5E607-20B6-4235-A69F-FC3AD82560C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6F2132C-C2D8-47BD-AE10-AAD3F86B3DDE}"/>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4" name="页脚占位符 3">
            <a:extLst>
              <a:ext uri="{FF2B5EF4-FFF2-40B4-BE49-F238E27FC236}">
                <a16:creationId xmlns:a16="http://schemas.microsoft.com/office/drawing/2014/main" id="{B345F27F-2E55-4923-A1D1-22C1176B77C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A84CE0-55CA-445F-8C44-D25A63D4107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14834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A710F11-0C0B-4BC7-939B-42AB73FCB4A3}"/>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3" name="页脚占位符 2">
            <a:extLst>
              <a:ext uri="{FF2B5EF4-FFF2-40B4-BE49-F238E27FC236}">
                <a16:creationId xmlns:a16="http://schemas.microsoft.com/office/drawing/2014/main" id="{378BC546-BF37-4D64-B943-8A5E2B6570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80C7098-F616-4397-9FFC-EE077AE2819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88958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3E6DB3-F450-4297-B75A-E5118C94A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55CBAA-5DC7-43F5-9B26-C111C4FBEE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3A23D0A-3325-47EB-BA35-79EE793D9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D6201BA-A14F-4FAA-99E3-769CE7A53239}"/>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6" name="页脚占位符 5">
            <a:extLst>
              <a:ext uri="{FF2B5EF4-FFF2-40B4-BE49-F238E27FC236}">
                <a16:creationId xmlns:a16="http://schemas.microsoft.com/office/drawing/2014/main" id="{8E6564C3-7EF3-4DA7-8CE2-0CFB305C17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39836F-0E02-4DC9-B12A-D7E30A1ABDB8}"/>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3254888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075A6C-56F0-4931-9EA4-8A24BFF612B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185863-2F19-40AC-8A59-25EE0B97F4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6EC8CFE-C9EF-48A4-BB3E-8B8DCE5BC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E55516-F67B-4318-B5E9-2D6A090A27FF}"/>
              </a:ext>
            </a:extLst>
          </p:cNvPr>
          <p:cNvSpPr>
            <a:spLocks noGrp="1"/>
          </p:cNvSpPr>
          <p:nvPr>
            <p:ph type="dt" sz="half" idx="10"/>
          </p:nvPr>
        </p:nvSpPr>
        <p:spPr/>
        <p:txBody>
          <a:bodyPr/>
          <a:lstStyle/>
          <a:p>
            <a:fld id="{A7A7E9CD-A484-4C28-BCEA-543C6F80F7A6}" type="datetimeFigureOut">
              <a:rPr lang="zh-CN" altLang="en-US" smtClean="0"/>
              <a:t>2022/9/28</a:t>
            </a:fld>
            <a:endParaRPr lang="zh-CN" altLang="en-US"/>
          </a:p>
        </p:txBody>
      </p:sp>
      <p:sp>
        <p:nvSpPr>
          <p:cNvPr id="6" name="页脚占位符 5">
            <a:extLst>
              <a:ext uri="{FF2B5EF4-FFF2-40B4-BE49-F238E27FC236}">
                <a16:creationId xmlns:a16="http://schemas.microsoft.com/office/drawing/2014/main" id="{C69713C2-2948-40B3-B682-DBE99C17FD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C24B65-9E57-4AEC-B452-F928C7E3CFC7}"/>
              </a:ext>
            </a:extLst>
          </p:cNvPr>
          <p:cNvSpPr>
            <a:spLocks noGrp="1"/>
          </p:cNvSpPr>
          <p:nvPr>
            <p:ph type="sldNum" sz="quarter" idx="12"/>
          </p:nvPr>
        </p:nvSpPr>
        <p:spPr/>
        <p:txBody>
          <a:body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108800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EE15AE-A529-418C-8B43-53A893A916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6144150-FE0F-4982-8814-D632DE1F2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C2252B-E918-4F5B-9D06-550FF1BE03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7E9CD-A484-4C28-BCEA-543C6F80F7A6}" type="datetimeFigureOut">
              <a:rPr lang="zh-CN" altLang="en-US" smtClean="0"/>
              <a:t>2022/9/28</a:t>
            </a:fld>
            <a:endParaRPr lang="zh-CN" altLang="en-US"/>
          </a:p>
        </p:txBody>
      </p:sp>
      <p:sp>
        <p:nvSpPr>
          <p:cNvPr id="5" name="页脚占位符 4">
            <a:extLst>
              <a:ext uri="{FF2B5EF4-FFF2-40B4-BE49-F238E27FC236}">
                <a16:creationId xmlns:a16="http://schemas.microsoft.com/office/drawing/2014/main" id="{06958E36-0A88-4009-B484-F9593F014F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9AACF09-2BAA-45CF-83B1-BA7253516C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F67A45-1EEA-466A-AF60-A290950653EF}" type="slidenum">
              <a:rPr lang="zh-CN" altLang="en-US" smtClean="0"/>
              <a:t>‹#›</a:t>
            </a:fld>
            <a:endParaRPr lang="zh-CN" altLang="en-US"/>
          </a:p>
        </p:txBody>
      </p:sp>
    </p:spTree>
    <p:extLst>
      <p:ext uri="{BB962C8B-B14F-4D97-AF65-F5344CB8AC3E}">
        <p14:creationId xmlns:p14="http://schemas.microsoft.com/office/powerpoint/2010/main" val="2093143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13.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4.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18.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21.xml"/><Relationship Id="rId7" Type="http://schemas.openxmlformats.org/officeDocument/2006/relationships/diagramColors" Target="../diagrams/colors5.xml"/><Relationship Id="rId2" Type="http://schemas.openxmlformats.org/officeDocument/2006/relationships/slideLayout" Target="../slideLayouts/slideLayout7.xml"/><Relationship Id="rId1" Type="http://schemas.openxmlformats.org/officeDocument/2006/relationships/tags" Target="../tags/tag1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22.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tags" Target="../tags/tag1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25.xml"/><Relationship Id="rId7" Type="http://schemas.openxmlformats.org/officeDocument/2006/relationships/diagramColors" Target="../diagrams/colors7.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30.xml"/><Relationship Id="rId7" Type="http://schemas.openxmlformats.org/officeDocument/2006/relationships/diagramColors" Target="../diagrams/colors8.xml"/><Relationship Id="rId2" Type="http://schemas.openxmlformats.org/officeDocument/2006/relationships/slideLayout" Target="../slideLayouts/slideLayout7.xml"/><Relationship Id="rId1" Type="http://schemas.openxmlformats.org/officeDocument/2006/relationships/tags" Target="../tags/tag2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34.xml"/><Relationship Id="rId7" Type="http://schemas.openxmlformats.org/officeDocument/2006/relationships/diagramColors" Target="../diagrams/colors9.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35.xml"/><Relationship Id="rId7" Type="http://schemas.openxmlformats.org/officeDocument/2006/relationships/diagramColors" Target="../diagrams/colors10.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notesSlide" Target="../notesSlides/notesSlide38.xml"/><Relationship Id="rId7" Type="http://schemas.openxmlformats.org/officeDocument/2006/relationships/diagramColors" Target="../diagrams/colors11.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notesSlide" Target="../notesSlides/notesSlide40.xml"/><Relationship Id="rId7" Type="http://schemas.openxmlformats.org/officeDocument/2006/relationships/diagramColors" Target="../diagrams/colors12.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microsoft.com/office/2007/relationships/hdphoto" Target="../media/hdphoto2.wdp"/><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51.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notesSlide" Target="../notesSlides/notesSlide51.xml"/><Relationship Id="rId7" Type="http://schemas.openxmlformats.org/officeDocument/2006/relationships/diagramColors" Target="../diagrams/colors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41.xm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microsoft.com/office/2007/relationships/diagramDrawing" Target="../diagrams/drawing14.xml"/><Relationship Id="rId13" Type="http://schemas.microsoft.com/office/2007/relationships/diagramDrawing" Target="../diagrams/drawing15.xml"/><Relationship Id="rId3" Type="http://schemas.openxmlformats.org/officeDocument/2006/relationships/notesSlide" Target="../notesSlides/notesSlide54.xml"/><Relationship Id="rId7" Type="http://schemas.openxmlformats.org/officeDocument/2006/relationships/diagramColors" Target="../diagrams/colors14.xml"/><Relationship Id="rId12" Type="http://schemas.openxmlformats.org/officeDocument/2006/relationships/diagramColors" Target="../diagrams/colors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diagramQuickStyle" Target="../diagrams/quickStyle14.xml"/><Relationship Id="rId11" Type="http://schemas.openxmlformats.org/officeDocument/2006/relationships/diagramQuickStyle" Target="../diagrams/quickStyle15.xml"/><Relationship Id="rId5" Type="http://schemas.openxmlformats.org/officeDocument/2006/relationships/diagramLayout" Target="../diagrams/layout14.xml"/><Relationship Id="rId10" Type="http://schemas.openxmlformats.org/officeDocument/2006/relationships/diagramLayout" Target="../diagrams/layout15.xml"/><Relationship Id="rId4" Type="http://schemas.openxmlformats.org/officeDocument/2006/relationships/diagramData" Target="../diagrams/data14.xml"/><Relationship Id="rId9" Type="http://schemas.openxmlformats.org/officeDocument/2006/relationships/diagramData" Target="../diagrams/data15.xml"/></Relationships>
</file>

<file path=ppt/slides/_rels/slide55.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notesSlide" Target="../notesSlides/notesSlide55.xml"/><Relationship Id="rId7" Type="http://schemas.openxmlformats.org/officeDocument/2006/relationships/diagramColors" Target="../diagrams/colors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4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5" Type="http://schemas.microsoft.com/office/2007/relationships/hdphoto" Target="../media/hdphoto2.wdp"/><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8.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2022年9月28日10时8分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恶意软件的类型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03572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攻击源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3" name="组合 2">
            <a:extLst>
              <a:ext uri="{FF2B5EF4-FFF2-40B4-BE49-F238E27FC236}">
                <a16:creationId xmlns:a16="http://schemas.microsoft.com/office/drawing/2014/main" id="{8B48CCA9-0F82-4344-0F48-16465F6BF2A5}"/>
              </a:ext>
            </a:extLst>
          </p:cNvPr>
          <p:cNvGrpSpPr/>
          <p:nvPr/>
        </p:nvGrpSpPr>
        <p:grpSpPr>
          <a:xfrm>
            <a:off x="1681701" y="2936748"/>
            <a:ext cx="2012165" cy="2012165"/>
            <a:chOff x="2544" y="1229160"/>
            <a:chExt cx="2012165" cy="2012165"/>
          </a:xfrm>
        </p:grpSpPr>
        <p:sp>
          <p:nvSpPr>
            <p:cNvPr id="16" name="椭圆 15">
              <a:extLst>
                <a:ext uri="{FF2B5EF4-FFF2-40B4-BE49-F238E27FC236}">
                  <a16:creationId xmlns:a16="http://schemas.microsoft.com/office/drawing/2014/main" id="{E52C58D6-CD9C-2DF4-0C9D-0AC11189EDAB}"/>
                </a:ext>
              </a:extLst>
            </p:cNvPr>
            <p:cNvSpPr/>
            <p:nvPr/>
          </p:nvSpPr>
          <p:spPr>
            <a:xfrm>
              <a:off x="2544" y="1229160"/>
              <a:ext cx="2012165" cy="2012165"/>
            </a:xfrm>
            <a:prstGeom prst="ellipse">
              <a:avLst/>
            </a:prstGeom>
            <a:solidFill>
              <a:schemeClr val="accent3">
                <a:lumMod val="75000"/>
              </a:schemeClr>
            </a:solidFill>
            <a:ln>
              <a:solidFill>
                <a:schemeClr val="accent3">
                  <a:lumMod val="75000"/>
                </a:schemeClr>
              </a:solidFill>
            </a:ln>
          </p:spPr>
          <p:style>
            <a:lnRef idx="0">
              <a:scrgbClr r="0" g="0" b="0"/>
            </a:lnRef>
            <a:fillRef idx="3">
              <a:scrgbClr r="0" g="0" b="0"/>
            </a:fillRef>
            <a:effectRef idx="0">
              <a:schemeClr val="accent1">
                <a:alpha val="50000"/>
                <a:hueOff val="0"/>
                <a:satOff val="0"/>
                <a:lumOff val="0"/>
                <a:alphaOff val="0"/>
              </a:schemeClr>
            </a:effectRef>
            <a:fontRef idx="minor">
              <a:schemeClr val="tx1"/>
            </a:fontRef>
          </p:style>
        </p:sp>
        <p:sp>
          <p:nvSpPr>
            <p:cNvPr id="17" name="椭圆 4">
              <a:extLst>
                <a:ext uri="{FF2B5EF4-FFF2-40B4-BE49-F238E27FC236}">
                  <a16:creationId xmlns:a16="http://schemas.microsoft.com/office/drawing/2014/main" id="{BBD6133E-AEB3-BABA-4F00-0C44D6E224AB}"/>
                </a:ext>
              </a:extLst>
            </p:cNvPr>
            <p:cNvSpPr txBox="1"/>
            <p:nvPr/>
          </p:nvSpPr>
          <p:spPr>
            <a:xfrm>
              <a:off x="297219" y="1523835"/>
              <a:ext cx="1422815" cy="14228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0736" tIns="25400" rIns="110736" bIns="25400" numCol="1" spcCol="1270" anchor="ctr" anchorCtr="0">
              <a:noAutofit/>
            </a:bodyPr>
            <a:lstStyle/>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有政治动机的攻击者</a:t>
              </a:r>
              <a:endParaRPr lang="en-US" sz="2000" b="1" i="0" kern="1200" dirty="0">
                <a:solidFill>
                  <a:schemeClr val="bg1"/>
                </a:solidFill>
                <a:latin typeface="华文楷体" panose="02010600040101010101" pitchFamily="2" charset="-122"/>
                <a:ea typeface="华文楷体" panose="02010600040101010101" pitchFamily="2" charset="-122"/>
              </a:endParaRPr>
            </a:p>
          </p:txBody>
        </p:sp>
      </p:grpSp>
      <p:grpSp>
        <p:nvGrpSpPr>
          <p:cNvPr id="4" name="组合 3">
            <a:extLst>
              <a:ext uri="{FF2B5EF4-FFF2-40B4-BE49-F238E27FC236}">
                <a16:creationId xmlns:a16="http://schemas.microsoft.com/office/drawing/2014/main" id="{E6B49741-5DB5-6DCA-D85F-AACADEDFDCB9}"/>
              </a:ext>
            </a:extLst>
          </p:cNvPr>
          <p:cNvGrpSpPr/>
          <p:nvPr/>
        </p:nvGrpSpPr>
        <p:grpSpPr>
          <a:xfrm>
            <a:off x="3291434" y="2936748"/>
            <a:ext cx="2012165" cy="2012165"/>
            <a:chOff x="1612277" y="1229160"/>
            <a:chExt cx="2012165" cy="2012165"/>
          </a:xfrm>
        </p:grpSpPr>
        <p:sp>
          <p:nvSpPr>
            <p:cNvPr id="14" name="椭圆 13">
              <a:extLst>
                <a:ext uri="{FF2B5EF4-FFF2-40B4-BE49-F238E27FC236}">
                  <a16:creationId xmlns:a16="http://schemas.microsoft.com/office/drawing/2014/main" id="{CD900370-F983-2C39-5D85-C3F6DF209727}"/>
                </a:ext>
              </a:extLst>
            </p:cNvPr>
            <p:cNvSpPr/>
            <p:nvPr/>
          </p:nvSpPr>
          <p:spPr>
            <a:xfrm>
              <a:off x="1612277" y="1229160"/>
              <a:ext cx="2012165" cy="2012165"/>
            </a:xfrm>
            <a:prstGeom prst="ellipse">
              <a:avLst/>
            </a:prstGeom>
            <a:solidFill>
              <a:schemeClr val="accent5">
                <a:lumMod val="75000"/>
              </a:schemeClr>
            </a:solidFill>
            <a:ln>
              <a:solidFill>
                <a:schemeClr val="accent5">
                  <a:lumMod val="75000"/>
                </a:schemeClr>
              </a:solidFill>
            </a:ln>
          </p:spPr>
          <p:style>
            <a:lnRef idx="0">
              <a:scrgbClr r="0" g="0" b="0"/>
            </a:lnRef>
            <a:fillRef idx="3">
              <a:scrgbClr r="0" g="0" b="0"/>
            </a:fillRef>
            <a:effectRef idx="0">
              <a:schemeClr val="accent1">
                <a:alpha val="50000"/>
                <a:hueOff val="0"/>
                <a:satOff val="0"/>
                <a:lumOff val="0"/>
                <a:alphaOff val="0"/>
              </a:schemeClr>
            </a:effectRef>
            <a:fontRef idx="minor">
              <a:schemeClr val="tx1"/>
            </a:fontRef>
          </p:style>
        </p:sp>
        <p:sp>
          <p:nvSpPr>
            <p:cNvPr id="15" name="椭圆 6">
              <a:extLst>
                <a:ext uri="{FF2B5EF4-FFF2-40B4-BE49-F238E27FC236}">
                  <a16:creationId xmlns:a16="http://schemas.microsoft.com/office/drawing/2014/main" id="{9373D80C-9A3A-4FD2-BCD6-D2D40D65BB6C}"/>
                </a:ext>
              </a:extLst>
            </p:cNvPr>
            <p:cNvSpPr txBox="1"/>
            <p:nvPr/>
          </p:nvSpPr>
          <p:spPr>
            <a:xfrm>
              <a:off x="1906952" y="1523835"/>
              <a:ext cx="1422815" cy="14228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0736" tIns="25400" rIns="110736" bIns="25400" numCol="1" spcCol="1270" anchor="ctr" anchorCtr="0">
              <a:noAutofit/>
            </a:bodyPr>
            <a:lstStyle/>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罪犯</a:t>
              </a:r>
              <a:endParaRPr lang="en-US" sz="2000" b="1" i="0" kern="1200" dirty="0">
                <a:solidFill>
                  <a:schemeClr val="bg1"/>
                </a:solidFill>
                <a:latin typeface="华文楷体" panose="02010600040101010101" pitchFamily="2" charset="-122"/>
                <a:ea typeface="华文楷体" panose="02010600040101010101" pitchFamily="2" charset="-122"/>
              </a:endParaRPr>
            </a:p>
          </p:txBody>
        </p:sp>
      </p:grpSp>
      <p:grpSp>
        <p:nvGrpSpPr>
          <p:cNvPr id="5" name="组合 4">
            <a:extLst>
              <a:ext uri="{FF2B5EF4-FFF2-40B4-BE49-F238E27FC236}">
                <a16:creationId xmlns:a16="http://schemas.microsoft.com/office/drawing/2014/main" id="{8AC0E098-4FD0-635E-4651-AA4211A1F611}"/>
              </a:ext>
            </a:extLst>
          </p:cNvPr>
          <p:cNvGrpSpPr/>
          <p:nvPr/>
        </p:nvGrpSpPr>
        <p:grpSpPr>
          <a:xfrm>
            <a:off x="4901166" y="2936748"/>
            <a:ext cx="2012165" cy="2012165"/>
            <a:chOff x="3222009" y="1229160"/>
            <a:chExt cx="2012165" cy="2012165"/>
          </a:xfrm>
        </p:grpSpPr>
        <p:sp>
          <p:nvSpPr>
            <p:cNvPr id="12" name="椭圆 11">
              <a:extLst>
                <a:ext uri="{FF2B5EF4-FFF2-40B4-BE49-F238E27FC236}">
                  <a16:creationId xmlns:a16="http://schemas.microsoft.com/office/drawing/2014/main" id="{EC864660-33A0-BFBE-F10C-DF05926046F3}"/>
                </a:ext>
              </a:extLst>
            </p:cNvPr>
            <p:cNvSpPr/>
            <p:nvPr/>
          </p:nvSpPr>
          <p:spPr>
            <a:xfrm>
              <a:off x="3222009" y="1229160"/>
              <a:ext cx="2012165" cy="2012165"/>
            </a:xfrm>
            <a:prstGeom prst="ellipse">
              <a:avLst/>
            </a:prstGeom>
          </p:spPr>
          <p:style>
            <a:lnRef idx="0">
              <a:schemeClr val="lt1">
                <a:hueOff val="0"/>
                <a:satOff val="0"/>
                <a:lumOff val="0"/>
                <a:alphaOff val="0"/>
              </a:schemeClr>
            </a:lnRef>
            <a:fillRef idx="3">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13" name="椭圆 8">
              <a:extLst>
                <a:ext uri="{FF2B5EF4-FFF2-40B4-BE49-F238E27FC236}">
                  <a16:creationId xmlns:a16="http://schemas.microsoft.com/office/drawing/2014/main" id="{10DA7A8A-40E6-8591-3010-3D3DEEE6BA80}"/>
                </a:ext>
              </a:extLst>
            </p:cNvPr>
            <p:cNvSpPr txBox="1"/>
            <p:nvPr/>
          </p:nvSpPr>
          <p:spPr>
            <a:xfrm>
              <a:off x="3516684" y="1523835"/>
              <a:ext cx="1422815" cy="14228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0736" tIns="25400" rIns="110736" bIns="25400" numCol="1" spcCol="1270" anchor="ctr" anchorCtr="0">
              <a:noAutofit/>
            </a:bodyPr>
            <a:lstStyle/>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有组织的</a:t>
              </a:r>
              <a:endParaRPr lang="en-US" altLang="zh-CN" sz="2000" b="1" i="0" kern="1200" dirty="0">
                <a:solidFill>
                  <a:schemeClr val="bg1"/>
                </a:solidFill>
                <a:latin typeface="华文楷体" panose="02010600040101010101" pitchFamily="2" charset="-122"/>
                <a:ea typeface="华文楷体" panose="02010600040101010101" pitchFamily="2" charset="-122"/>
              </a:endParaRPr>
            </a:p>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犯罪</a:t>
              </a:r>
              <a:endParaRPr lang="en-US" sz="2000" b="1" i="0" kern="1200" dirty="0">
                <a:solidFill>
                  <a:schemeClr val="bg1"/>
                </a:solidFill>
                <a:latin typeface="华文楷体" panose="02010600040101010101" pitchFamily="2" charset="-122"/>
                <a:ea typeface="华文楷体" panose="02010600040101010101" pitchFamily="2" charset="-122"/>
              </a:endParaRPr>
            </a:p>
          </p:txBody>
        </p:sp>
      </p:grpSp>
      <p:grpSp>
        <p:nvGrpSpPr>
          <p:cNvPr id="6" name="组合 5">
            <a:extLst>
              <a:ext uri="{FF2B5EF4-FFF2-40B4-BE49-F238E27FC236}">
                <a16:creationId xmlns:a16="http://schemas.microsoft.com/office/drawing/2014/main" id="{2CD8BA06-3113-BD14-1AAE-81382840FBA2}"/>
              </a:ext>
            </a:extLst>
          </p:cNvPr>
          <p:cNvGrpSpPr/>
          <p:nvPr/>
        </p:nvGrpSpPr>
        <p:grpSpPr>
          <a:xfrm>
            <a:off x="6510899" y="2936748"/>
            <a:ext cx="2389668" cy="2012165"/>
            <a:chOff x="4831742" y="1229160"/>
            <a:chExt cx="2389668" cy="2012165"/>
          </a:xfrm>
        </p:grpSpPr>
        <p:sp>
          <p:nvSpPr>
            <p:cNvPr id="10" name="椭圆 9">
              <a:extLst>
                <a:ext uri="{FF2B5EF4-FFF2-40B4-BE49-F238E27FC236}">
                  <a16:creationId xmlns:a16="http://schemas.microsoft.com/office/drawing/2014/main" id="{FE589913-4FDD-8E9A-F1FE-C4FD47A15071}"/>
                </a:ext>
              </a:extLst>
            </p:cNvPr>
            <p:cNvSpPr/>
            <p:nvPr/>
          </p:nvSpPr>
          <p:spPr>
            <a:xfrm>
              <a:off x="4831742" y="1229160"/>
              <a:ext cx="2389668" cy="2012165"/>
            </a:xfrm>
            <a:prstGeom prst="ellipse">
              <a:avLst/>
            </a:prstGeom>
            <a:solidFill>
              <a:schemeClr val="accent5">
                <a:lumMod val="75000"/>
              </a:schemeClr>
            </a:solidFill>
            <a:ln>
              <a:solidFill>
                <a:schemeClr val="accent5">
                  <a:lumMod val="75000"/>
                </a:schemeClr>
              </a:solidFill>
            </a:ln>
          </p:spPr>
          <p:style>
            <a:lnRef idx="0">
              <a:scrgbClr r="0" g="0" b="0"/>
            </a:lnRef>
            <a:fillRef idx="3">
              <a:scrgbClr r="0" g="0" b="0"/>
            </a:fillRef>
            <a:effectRef idx="0">
              <a:schemeClr val="accent1">
                <a:alpha val="50000"/>
                <a:hueOff val="0"/>
                <a:satOff val="0"/>
                <a:lumOff val="0"/>
                <a:alphaOff val="0"/>
              </a:schemeClr>
            </a:effectRef>
            <a:fontRef idx="minor">
              <a:schemeClr val="tx1"/>
            </a:fontRef>
          </p:style>
        </p:sp>
        <p:sp>
          <p:nvSpPr>
            <p:cNvPr id="11" name="椭圆 10">
              <a:extLst>
                <a:ext uri="{FF2B5EF4-FFF2-40B4-BE49-F238E27FC236}">
                  <a16:creationId xmlns:a16="http://schemas.microsoft.com/office/drawing/2014/main" id="{2F9CF4C1-EAD0-B35F-1230-27C7BE09EA0C}"/>
                </a:ext>
              </a:extLst>
            </p:cNvPr>
            <p:cNvSpPr txBox="1"/>
            <p:nvPr/>
          </p:nvSpPr>
          <p:spPr>
            <a:xfrm>
              <a:off x="5181701" y="1523835"/>
              <a:ext cx="1689750" cy="14228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0736" tIns="25400" rIns="110736" bIns="25400" numCol="1" spcCol="1270" anchor="ctr" anchorCtr="0">
              <a:noAutofit/>
            </a:bodyPr>
            <a:lstStyle/>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向公司、国家出售服务的组织</a:t>
              </a:r>
              <a:endParaRPr lang="en-US" sz="2000" b="1" i="0" kern="1200" dirty="0">
                <a:solidFill>
                  <a:schemeClr val="bg1"/>
                </a:solidFill>
                <a:latin typeface="华文楷体" panose="02010600040101010101" pitchFamily="2" charset="-122"/>
                <a:ea typeface="华文楷体" panose="02010600040101010101" pitchFamily="2" charset="-122"/>
              </a:endParaRPr>
            </a:p>
          </p:txBody>
        </p:sp>
      </p:grpSp>
      <p:grpSp>
        <p:nvGrpSpPr>
          <p:cNvPr id="7" name="组合 6">
            <a:extLst>
              <a:ext uri="{FF2B5EF4-FFF2-40B4-BE49-F238E27FC236}">
                <a16:creationId xmlns:a16="http://schemas.microsoft.com/office/drawing/2014/main" id="{CB072C04-F60B-D574-20AC-74392B0BB262}"/>
              </a:ext>
            </a:extLst>
          </p:cNvPr>
          <p:cNvGrpSpPr/>
          <p:nvPr/>
        </p:nvGrpSpPr>
        <p:grpSpPr>
          <a:xfrm>
            <a:off x="8498134" y="2936748"/>
            <a:ext cx="2012165" cy="2012165"/>
            <a:chOff x="6818977" y="1229160"/>
            <a:chExt cx="2012165" cy="2012165"/>
          </a:xfrm>
        </p:grpSpPr>
        <p:sp>
          <p:nvSpPr>
            <p:cNvPr id="8" name="椭圆 7">
              <a:extLst>
                <a:ext uri="{FF2B5EF4-FFF2-40B4-BE49-F238E27FC236}">
                  <a16:creationId xmlns:a16="http://schemas.microsoft.com/office/drawing/2014/main" id="{A8A2026F-0CAA-32C2-E54B-223EB841EE0E}"/>
                </a:ext>
              </a:extLst>
            </p:cNvPr>
            <p:cNvSpPr/>
            <p:nvPr/>
          </p:nvSpPr>
          <p:spPr>
            <a:xfrm>
              <a:off x="6818977" y="1229160"/>
              <a:ext cx="2012165" cy="2012165"/>
            </a:xfrm>
            <a:prstGeom prst="ellipse">
              <a:avLst/>
            </a:prstGeom>
            <a:solidFill>
              <a:schemeClr val="accent3">
                <a:lumMod val="75000"/>
              </a:schemeClr>
            </a:solidFill>
            <a:ln>
              <a:solidFill>
                <a:schemeClr val="accent3">
                  <a:lumMod val="75000"/>
                </a:schemeClr>
              </a:solidFill>
            </a:ln>
          </p:spPr>
          <p:style>
            <a:lnRef idx="0">
              <a:scrgbClr r="0" g="0" b="0"/>
            </a:lnRef>
            <a:fillRef idx="3">
              <a:scrgbClr r="0" g="0" b="0"/>
            </a:fillRef>
            <a:effectRef idx="0">
              <a:schemeClr val="accent1">
                <a:alpha val="50000"/>
                <a:hueOff val="0"/>
                <a:satOff val="0"/>
                <a:lumOff val="0"/>
                <a:alphaOff val="0"/>
              </a:schemeClr>
            </a:effectRef>
            <a:fontRef idx="minor">
              <a:schemeClr val="tx1"/>
            </a:fontRef>
          </p:style>
        </p:sp>
        <p:sp>
          <p:nvSpPr>
            <p:cNvPr id="9" name="椭圆 12">
              <a:extLst>
                <a:ext uri="{FF2B5EF4-FFF2-40B4-BE49-F238E27FC236}">
                  <a16:creationId xmlns:a16="http://schemas.microsoft.com/office/drawing/2014/main" id="{12717ED0-8CE7-908D-A394-429C977DA2D7}"/>
                </a:ext>
              </a:extLst>
            </p:cNvPr>
            <p:cNvSpPr txBox="1"/>
            <p:nvPr/>
          </p:nvSpPr>
          <p:spPr>
            <a:xfrm>
              <a:off x="7113652" y="1523835"/>
              <a:ext cx="1422815" cy="142281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110736" tIns="25400" rIns="110736" bIns="25400" numCol="1" spcCol="1270" anchor="ctr" anchorCtr="0">
              <a:noAutofit/>
            </a:bodyPr>
            <a:lstStyle/>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政府的</a:t>
              </a:r>
              <a:endParaRPr lang="en-US" altLang="zh-CN" sz="2000" b="1" i="0" kern="1200" dirty="0">
                <a:solidFill>
                  <a:schemeClr val="bg1"/>
                </a:solidFill>
                <a:latin typeface="华文楷体" panose="02010600040101010101" pitchFamily="2" charset="-122"/>
                <a:ea typeface="华文楷体" panose="02010600040101010101" pitchFamily="2" charset="-122"/>
              </a:endParaRPr>
            </a:p>
            <a:p>
              <a:pPr marL="0" lvl="0" indent="0" algn="ctr" defTabSz="889000">
                <a:lnSpc>
                  <a:spcPct val="90000"/>
                </a:lnSpc>
                <a:spcBef>
                  <a:spcPct val="0"/>
                </a:spcBef>
                <a:spcAft>
                  <a:spcPct val="35000"/>
                </a:spcAft>
                <a:buNone/>
              </a:pPr>
              <a:r>
                <a:rPr lang="zh-CN" altLang="en-US" sz="2000" b="1" i="0" kern="1200" dirty="0">
                  <a:solidFill>
                    <a:schemeClr val="bg1"/>
                  </a:solidFill>
                  <a:latin typeface="华文楷体" panose="02010600040101010101" pitchFamily="2" charset="-122"/>
                  <a:ea typeface="华文楷体" panose="02010600040101010101" pitchFamily="2" charset="-122"/>
                </a:rPr>
                <a:t>代理人</a:t>
              </a:r>
              <a:endParaRPr lang="en-US" sz="2000" b="1" i="0" kern="1200" dirty="0">
                <a:solidFill>
                  <a:schemeClr val="bg1"/>
                </a:solidFill>
                <a:latin typeface="华文楷体" panose="02010600040101010101" pitchFamily="2" charset="-122"/>
                <a:ea typeface="华文楷体" panose="02010600040101010101" pitchFamily="2" charset="-122"/>
              </a:endParaRPr>
            </a:p>
          </p:txBody>
        </p:sp>
      </p:grpSp>
      <p:sp>
        <p:nvSpPr>
          <p:cNvPr id="18" name="Content Placeholder 2">
            <a:extLst>
              <a:ext uri="{FF2B5EF4-FFF2-40B4-BE49-F238E27FC236}">
                <a16:creationId xmlns:a16="http://schemas.microsoft.com/office/drawing/2014/main" id="{DE811F54-59A2-AAE3-D510-8EC17DDAD98D}"/>
              </a:ext>
            </a:extLst>
          </p:cNvPr>
          <p:cNvSpPr txBox="1">
            <a:spLocks/>
          </p:cNvSpPr>
          <p:nvPr/>
        </p:nvSpPr>
        <p:spPr>
          <a:xfrm>
            <a:off x="1345581" y="1673226"/>
            <a:ext cx="9277814" cy="509184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zh-CN" altLang="en-US" dirty="0">
                <a:latin typeface="华文楷体" panose="02010600040101010101" pitchFamily="2" charset="-122"/>
                <a:ea typeface="华文楷体" panose="02010600040101010101" pitchFamily="2" charset="-122"/>
              </a:rPr>
              <a:t>近几十年来，恶意软件开发发生了一些变化，攻击者由个人的、以炫耀技术为目的变化为更加有组织和危害性更大的攻击源。比如</a:t>
            </a:r>
            <a:r>
              <a:rPr lang="en-US" dirty="0">
                <a:latin typeface="华文楷体" panose="02010600040101010101" pitchFamily="2" charset="-122"/>
                <a:ea typeface="华文楷体" panose="02010600040101010101" pitchFamily="2" charset="-122"/>
              </a:rPr>
              <a:t>:</a:t>
            </a:r>
          </a:p>
          <a:p>
            <a:pPr>
              <a:spcBef>
                <a:spcPts val="600"/>
              </a:spcBef>
            </a:pPr>
            <a:endParaRPr lang="en-US" dirty="0">
              <a:latin typeface="华文楷体" panose="02010600040101010101" pitchFamily="2" charset="-122"/>
              <a:ea typeface="华文楷体" panose="02010600040101010101" pitchFamily="2" charset="-122"/>
            </a:endParaRPr>
          </a:p>
          <a:p>
            <a:pPr>
              <a:spcBef>
                <a:spcPts val="600"/>
              </a:spcBef>
            </a:pPr>
            <a:endParaRPr lang="en-US" dirty="0">
              <a:latin typeface="华文楷体" panose="02010600040101010101" pitchFamily="2" charset="-122"/>
              <a:ea typeface="华文楷体" panose="02010600040101010101" pitchFamily="2" charset="-122"/>
            </a:endParaRPr>
          </a:p>
          <a:p>
            <a:pPr>
              <a:spcBef>
                <a:spcPts val="600"/>
              </a:spcBef>
            </a:pPr>
            <a:endParaRPr lang="en-US" dirty="0">
              <a:latin typeface="华文楷体" panose="02010600040101010101" pitchFamily="2" charset="-122"/>
              <a:ea typeface="华文楷体" panose="02010600040101010101" pitchFamily="2" charset="-122"/>
            </a:endParaRPr>
          </a:p>
          <a:p>
            <a:pPr>
              <a:spcBef>
                <a:spcPts val="600"/>
              </a:spcBef>
            </a:pPr>
            <a:endParaRPr lang="en-US" dirty="0">
              <a:latin typeface="华文楷体" panose="02010600040101010101" pitchFamily="2" charset="-122"/>
              <a:ea typeface="华文楷体" panose="02010600040101010101" pitchFamily="2" charset="-122"/>
            </a:endParaRPr>
          </a:p>
          <a:p>
            <a:pPr>
              <a:spcBef>
                <a:spcPts val="600"/>
              </a:spcBef>
            </a:pPr>
            <a:endParaRPr lang="en-US" dirty="0">
              <a:latin typeface="华文楷体" panose="02010600040101010101" pitchFamily="2" charset="-122"/>
              <a:ea typeface="华文楷体" panose="02010600040101010101" pitchFamily="2" charset="-122"/>
            </a:endParaRPr>
          </a:p>
          <a:p>
            <a:pPr>
              <a:spcBef>
                <a:spcPts val="600"/>
              </a:spcBef>
            </a:pPr>
            <a:endParaRPr lang="en-US" dirty="0">
              <a:latin typeface="华文楷体" panose="02010600040101010101" pitchFamily="2" charset="-122"/>
              <a:ea typeface="华文楷体" panose="02010600040101010101" pitchFamily="2" charset="-122"/>
            </a:endParaRPr>
          </a:p>
          <a:p>
            <a:pPr>
              <a:spcBef>
                <a:spcPts val="600"/>
              </a:spcBef>
            </a:pPr>
            <a:r>
              <a:rPr lang="zh-CN" altLang="en-US" dirty="0">
                <a:latin typeface="华文楷体" panose="02010600040101010101" pitchFamily="2" charset="-122"/>
                <a:ea typeface="华文楷体" panose="02010600040101010101" pitchFamily="2" charset="-122"/>
              </a:rPr>
              <a:t>在恶意软件数量上升的背后，是制作动机的改变，这种改变实际上催生了出售攻击包的地下经济，获取受害主机的控制权和盗窃信息</a:t>
            </a:r>
            <a:endParaRPr lang="en-US" dirty="0">
              <a:latin typeface="华文楷体" panose="02010600040101010101" pitchFamily="2" charset="-122"/>
              <a:ea typeface="华文楷体" panose="02010600040101010101" pitchFamily="2" charset="-122"/>
            </a:endParaRPr>
          </a:p>
        </p:txBody>
      </p:sp>
    </p:spTree>
    <p:custDataLst>
      <p:tags r:id="rId1"/>
    </p:custDataLst>
    <p:extLst>
      <p:ext uri="{BB962C8B-B14F-4D97-AF65-F5344CB8AC3E}">
        <p14:creationId xmlns:p14="http://schemas.microsoft.com/office/powerpoint/2010/main" val="330128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356150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高级持续性威胁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8216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高级持续性威胁（</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APTs</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693CCA4F-05B6-4637-8A5F-C5077C1A04EA}"/>
              </a:ext>
            </a:extLst>
          </p:cNvPr>
          <p:cNvSpPr>
            <a:spLocks noChangeArrowheads="1"/>
          </p:cNvSpPr>
          <p:nvPr/>
        </p:nvSpPr>
        <p:spPr bwMode="auto">
          <a:xfrm>
            <a:off x="742983" y="1964316"/>
            <a:ext cx="10888445" cy="423229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资源充足，对选定目标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通常是商业或政治</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持续应用各种入侵技术和恶意软件。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通常被认为是国家资助的组织和犯罪企业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与其他类型攻击不同的是，他们精心选择目标和在长时间内隐形入侵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备受关注的攻击包括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Aurora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RSA</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APT1</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Stuxnet </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27519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高级持续性威胁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20"/>
            <a:ext cx="2692194" cy="524686"/>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APT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特征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7E281354-9145-47F3-8482-B44DC41236A2}"/>
              </a:ext>
            </a:extLst>
          </p:cNvPr>
          <p:cNvGraphicFramePr/>
          <p:nvPr>
            <p:extLst>
              <p:ext uri="{D42A27DB-BD31-4B8C-83A1-F6EECF244321}">
                <p14:modId xmlns:p14="http://schemas.microsoft.com/office/powerpoint/2010/main" val="2349157146"/>
              </p:ext>
            </p:extLst>
          </p:nvPr>
        </p:nvGraphicFramePr>
        <p:xfrm>
          <a:off x="931425" y="2203059"/>
          <a:ext cx="10852727" cy="3732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197766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高级持续性威胁</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0346" cy="611184"/>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APT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攻击</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7E281354-9145-47F3-8482-B44DC41236A2}"/>
              </a:ext>
            </a:extLst>
          </p:cNvPr>
          <p:cNvGraphicFramePr/>
          <p:nvPr>
            <p:extLst>
              <p:ext uri="{D42A27DB-BD31-4B8C-83A1-F6EECF244321}">
                <p14:modId xmlns:p14="http://schemas.microsoft.com/office/powerpoint/2010/main" val="776993488"/>
              </p:ext>
            </p:extLst>
          </p:nvPr>
        </p:nvGraphicFramePr>
        <p:xfrm>
          <a:off x="931425" y="2203059"/>
          <a:ext cx="10852727" cy="3732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1396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3844091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628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病毒</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29E86D6-2399-44C2-938A-7A1DCED6DA2C}"/>
              </a:ext>
            </a:extLst>
          </p:cNvPr>
          <p:cNvSpPr>
            <a:spLocks noChangeArrowheads="1"/>
          </p:cNvSpPr>
          <p:nvPr/>
        </p:nvSpPr>
        <p:spPr bwMode="auto">
          <a:xfrm>
            <a:off x="742984" y="1988239"/>
            <a:ext cx="10888445" cy="432724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感染程序的一种软件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修改它们以包括病毒的副本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复制并继续感染其他内容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容易通过网络环境传播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病毒附在可执行程序上时，它可以做该程序被允许做的任何事情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在主机程序运行时秘密执行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具体根据不同的操作系统和硬件而异</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利用他们的细节和弱点</a:t>
            </a:r>
            <a:endParaRPr lang="en-US" altLang="zh-CN" sz="1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1736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5380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病毒的组成元素</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Text Placeholder 5">
            <a:extLst>
              <a:ext uri="{FF2B5EF4-FFF2-40B4-BE49-F238E27FC236}">
                <a16:creationId xmlns:a16="http://schemas.microsoft.com/office/drawing/2014/main" id="{D1DF51FD-644D-4907-90E2-6136042BEF5A}"/>
              </a:ext>
            </a:extLst>
          </p:cNvPr>
          <p:cNvSpPr txBox="1">
            <a:spLocks/>
          </p:cNvSpPr>
          <p:nvPr/>
        </p:nvSpPr>
        <p:spPr>
          <a:xfrm>
            <a:off x="1267609" y="2150224"/>
            <a:ext cx="3029183"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感染机制</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Rectangle 3">
            <a:extLst>
              <a:ext uri="{FF2B5EF4-FFF2-40B4-BE49-F238E27FC236}">
                <a16:creationId xmlns:a16="http://schemas.microsoft.com/office/drawing/2014/main" id="{F11A8343-D670-4183-A0D3-0EBA9FB69390}"/>
              </a:ext>
            </a:extLst>
          </p:cNvPr>
          <p:cNvSpPr txBox="1">
            <a:spLocks noChangeArrowheads="1"/>
          </p:cNvSpPr>
          <p:nvPr/>
        </p:nvSpPr>
        <p:spPr>
          <a:xfrm>
            <a:off x="1267610" y="2767540"/>
            <a:ext cx="3029183" cy="311412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dirty="0">
                <a:latin typeface="黑体" panose="02010609060101010101" pitchFamily="49" charset="-122"/>
                <a:ea typeface="黑体" panose="02010609060101010101" pitchFamily="49" charset="-122"/>
              </a:rPr>
              <a:t>病毒传播和进行自我复制的方法  </a:t>
            </a:r>
          </a:p>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dirty="0">
                <a:latin typeface="黑体" panose="02010609060101010101" pitchFamily="49" charset="-122"/>
                <a:ea typeface="黑体" panose="02010609060101010101" pitchFamily="49" charset="-122"/>
              </a:rPr>
              <a:t>也被称为感染向量</a:t>
            </a:r>
            <a:endParaRPr lang="en-US" dirty="0">
              <a:latin typeface="黑体" panose="02010609060101010101" pitchFamily="49" charset="-122"/>
              <a:ea typeface="黑体" panose="02010609060101010101" pitchFamily="49" charset="-122"/>
            </a:endParaRPr>
          </a:p>
        </p:txBody>
      </p:sp>
      <p:sp>
        <p:nvSpPr>
          <p:cNvPr id="28" name="Text Placeholder 5">
            <a:extLst>
              <a:ext uri="{FF2B5EF4-FFF2-40B4-BE49-F238E27FC236}">
                <a16:creationId xmlns:a16="http://schemas.microsoft.com/office/drawing/2014/main" id="{00F9C5B7-1BFF-4289-B0A4-F0FC7DF22519}"/>
              </a:ext>
            </a:extLst>
          </p:cNvPr>
          <p:cNvSpPr txBox="1">
            <a:spLocks/>
          </p:cNvSpPr>
          <p:nvPr/>
        </p:nvSpPr>
        <p:spPr>
          <a:xfrm>
            <a:off x="4496491" y="2154867"/>
            <a:ext cx="3029183"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触发条件</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9" name="Rectangle 3">
            <a:extLst>
              <a:ext uri="{FF2B5EF4-FFF2-40B4-BE49-F238E27FC236}">
                <a16:creationId xmlns:a16="http://schemas.microsoft.com/office/drawing/2014/main" id="{677C85CD-1769-4FE6-BE6B-410187BEB019}"/>
              </a:ext>
            </a:extLst>
          </p:cNvPr>
          <p:cNvSpPr txBox="1">
            <a:spLocks noChangeArrowheads="1"/>
          </p:cNvSpPr>
          <p:nvPr/>
        </p:nvSpPr>
        <p:spPr>
          <a:xfrm>
            <a:off x="4496492" y="2772183"/>
            <a:ext cx="3029183" cy="311412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dirty="0">
                <a:latin typeface="黑体" panose="02010609060101010101" pitchFamily="49" charset="-122"/>
                <a:ea typeface="黑体" panose="02010609060101010101" pitchFamily="49" charset="-122"/>
              </a:rPr>
              <a:t>激活或交付病毒有效载荷的事件或条件  </a:t>
            </a:r>
          </a:p>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dirty="0">
                <a:latin typeface="黑体" panose="02010609060101010101" pitchFamily="49" charset="-122"/>
                <a:ea typeface="黑体" panose="02010609060101010101" pitchFamily="49" charset="-122"/>
              </a:rPr>
              <a:t>有时也被称为逻辑炸弹</a:t>
            </a:r>
            <a:endParaRPr lang="en-US" altLang="zh-CN" dirty="0">
              <a:latin typeface="黑体" panose="02010609060101010101" pitchFamily="49" charset="-122"/>
              <a:ea typeface="黑体" panose="02010609060101010101" pitchFamily="49" charset="-122"/>
            </a:endParaRPr>
          </a:p>
        </p:txBody>
      </p:sp>
      <p:sp>
        <p:nvSpPr>
          <p:cNvPr id="30" name="Text Placeholder 5">
            <a:extLst>
              <a:ext uri="{FF2B5EF4-FFF2-40B4-BE49-F238E27FC236}">
                <a16:creationId xmlns:a16="http://schemas.microsoft.com/office/drawing/2014/main" id="{4B15C711-B020-442F-96B4-027F6FB1A9A7}"/>
              </a:ext>
            </a:extLst>
          </p:cNvPr>
          <p:cNvSpPr txBox="1">
            <a:spLocks/>
          </p:cNvSpPr>
          <p:nvPr/>
        </p:nvSpPr>
        <p:spPr>
          <a:xfrm>
            <a:off x="7725372" y="2150224"/>
            <a:ext cx="3029183" cy="496454"/>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有效载荷</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31" name="Rectangle 3">
            <a:extLst>
              <a:ext uri="{FF2B5EF4-FFF2-40B4-BE49-F238E27FC236}">
                <a16:creationId xmlns:a16="http://schemas.microsoft.com/office/drawing/2014/main" id="{CD735D32-41CC-478E-9F9B-4860098896CF}"/>
              </a:ext>
            </a:extLst>
          </p:cNvPr>
          <p:cNvSpPr txBox="1">
            <a:spLocks noChangeArrowheads="1"/>
          </p:cNvSpPr>
          <p:nvPr/>
        </p:nvSpPr>
        <p:spPr>
          <a:xfrm>
            <a:off x="7725373" y="2767540"/>
            <a:ext cx="3029183" cy="3114120"/>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dirty="0">
                <a:latin typeface="黑体" panose="02010609060101010101" pitchFamily="49" charset="-122"/>
                <a:ea typeface="黑体" panose="02010609060101010101" pitchFamily="49" charset="-122"/>
              </a:rPr>
              <a:t>指病毒除传播之外的活动</a:t>
            </a:r>
            <a:endParaRPr lang="en-US" altLang="zh-CN" dirty="0">
              <a:latin typeface="黑体" panose="02010609060101010101" pitchFamily="49" charset="-122"/>
              <a:ea typeface="黑体" panose="02010609060101010101" pitchFamily="49" charset="-122"/>
            </a:endParaRPr>
          </a:p>
          <a:p>
            <a:pPr marL="342900" lvl="1" indent="-342900">
              <a:lnSpc>
                <a:spcPct val="150000"/>
              </a:lnSpc>
              <a:spcBef>
                <a:spcPts val="432"/>
              </a:spcBef>
              <a:buClr>
                <a:schemeClr val="accent6">
                  <a:lumMod val="60000"/>
                  <a:lumOff val="40000"/>
                </a:schemeClr>
              </a:buClr>
              <a:buSzPct val="80000"/>
              <a:buFont typeface="Wingdings" pitchFamily="33" charset="2"/>
              <a:buChar char=""/>
              <a:defRPr/>
            </a:pPr>
            <a:r>
              <a:rPr lang="zh-CN" altLang="en-US" dirty="0">
                <a:latin typeface="黑体" panose="02010609060101010101" pitchFamily="49" charset="-122"/>
                <a:ea typeface="黑体" panose="02010609060101010101" pitchFamily="49" charset="-122"/>
              </a:rPr>
              <a:t>包括破坏活动，也包括无破坏但值得注意的良性活动</a:t>
            </a:r>
          </a:p>
        </p:txBody>
      </p:sp>
    </p:spTree>
    <p:custDataLst>
      <p:tags r:id="rId1"/>
    </p:custDataLst>
    <p:extLst>
      <p:ext uri="{BB962C8B-B14F-4D97-AF65-F5344CB8AC3E}">
        <p14:creationId xmlns:p14="http://schemas.microsoft.com/office/powerpoint/2010/main" val="390200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0858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病毒周期</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36" name="Diagram 12">
            <a:extLst>
              <a:ext uri="{FF2B5EF4-FFF2-40B4-BE49-F238E27FC236}">
                <a16:creationId xmlns:a16="http://schemas.microsoft.com/office/drawing/2014/main" id="{C11E6A3D-B77C-4DF8-9A6E-C60F873C4C13}"/>
              </a:ext>
            </a:extLst>
          </p:cNvPr>
          <p:cNvGraphicFramePr/>
          <p:nvPr>
            <p:extLst>
              <p:ext uri="{D42A27DB-BD31-4B8C-83A1-F6EECF244321}">
                <p14:modId xmlns:p14="http://schemas.microsoft.com/office/powerpoint/2010/main" val="25997340"/>
              </p:ext>
            </p:extLst>
          </p:nvPr>
        </p:nvGraphicFramePr>
        <p:xfrm>
          <a:off x="432047" y="1727275"/>
          <a:ext cx="11931588" cy="48041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5596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93554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宏病毒和脚本病毒</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4FA0AED5-FF72-4433-94C2-B004DCDE30D0}"/>
              </a:ext>
            </a:extLst>
          </p:cNvPr>
          <p:cNvSpPr>
            <a:spLocks noChangeArrowheads="1"/>
          </p:cNvSpPr>
          <p:nvPr/>
        </p:nvSpPr>
        <p:spPr bwMode="auto">
          <a:xfrm>
            <a:off x="742984" y="1988239"/>
            <a:ext cx="10888445" cy="453177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NISTIR 7298</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将宏病毒定义为：</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一种附加到文档并使用文档应用程序的宏编程功能来执行和传播的病毒</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宏病毒会感染用于支持各种用户文档类型中的活动内容的脚本代码  </a:t>
            </a: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威胁性的原因有很多：</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宏病毒有独立的平台</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宏病毒感染的是文档而不是可执行部分的代码</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宏病毒的传播很容易</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宏病毒感染的是用户文档而不是系统程序，所以传统文件系统的访问控制在防止其扩散方面的作用有限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因为用户需要修改它们</a:t>
            </a:r>
          </a:p>
          <a:p>
            <a:pPr marL="1395412" lvl="2" indent="-457200" algn="just">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相比于传统的可执行病毒</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宏病毒的制造或修改更加简单</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6485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02715" y="590614"/>
            <a:ext cx="6089285" cy="5769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章：恶意软件</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恶意软件的类型</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高级持续性威胁</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传播</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感染内容</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病毒</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传播</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漏洞利用</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蠕虫</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传播</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社会工程学</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垃圾电子邮件</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载荷</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系统损坏</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载荷</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攻击代理</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-zombie</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bot</a:t>
            </a: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载荷</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信息窃取</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键盘记录器</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载荷</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隐蔽</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后门、</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rootkit</a:t>
            </a: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对抗手段</a:t>
            </a:r>
            <a:endParaRPr lang="en-US" altLang="zh-CN" sz="2400" b="1"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7257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病毒的分类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0B989CA6-E6E6-407A-BBF0-E916A71044D0}"/>
              </a:ext>
            </a:extLst>
          </p:cNvPr>
          <p:cNvPicPr>
            <a:picLocks noChangeAspect="1"/>
          </p:cNvPicPr>
          <p:nvPr/>
        </p:nvPicPr>
        <p:blipFill rotWithShape="1">
          <a:blip r:embed="rId4"/>
          <a:srcRect r="26295"/>
          <a:stretch/>
        </p:blipFill>
        <p:spPr>
          <a:xfrm>
            <a:off x="2128839" y="1875539"/>
            <a:ext cx="7934321" cy="4506495"/>
          </a:xfrm>
          <a:prstGeom prst="rect">
            <a:avLst/>
          </a:prstGeom>
        </p:spPr>
      </p:pic>
    </p:spTree>
    <p:custDataLst>
      <p:tags r:id="rId1"/>
    </p:custDataLst>
    <p:extLst>
      <p:ext uri="{BB962C8B-B14F-4D97-AF65-F5344CB8AC3E}">
        <p14:creationId xmlns:p14="http://schemas.microsoft.com/office/powerpoint/2010/main" val="3176765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548026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病毒的分类</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按目标分类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Content Placeholder 15">
            <a:extLst>
              <a:ext uri="{FF2B5EF4-FFF2-40B4-BE49-F238E27FC236}">
                <a16:creationId xmlns:a16="http://schemas.microsoft.com/office/drawing/2014/main" id="{B364DD03-C879-4F2F-B600-0720D5833D0D}"/>
              </a:ext>
            </a:extLst>
          </p:cNvPr>
          <p:cNvGraphicFramePr>
            <a:graphicFrameLocks/>
          </p:cNvGraphicFramePr>
          <p:nvPr>
            <p:extLst>
              <p:ext uri="{D42A27DB-BD31-4B8C-83A1-F6EECF244321}">
                <p14:modId xmlns:p14="http://schemas.microsoft.com/office/powerpoint/2010/main" val="1618572404"/>
              </p:ext>
            </p:extLst>
          </p:nvPr>
        </p:nvGraphicFramePr>
        <p:xfrm>
          <a:off x="2082824" y="2246050"/>
          <a:ext cx="8026351" cy="3946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979976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感染内容</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病毒</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619935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病毒的分类</a:t>
            </a:r>
            <a:r>
              <a:rPr lang="en-US" altLang="zh-CN" sz="3000" dirty="0">
                <a:solidFill>
                  <a:srgbClr val="FFFFFF"/>
                </a:solidFill>
                <a:latin typeface="等线" panose="02010600030101010101" pitchFamily="2" charset="-122"/>
                <a:ea typeface="等线" panose="02010600030101010101" pitchFamily="2" charset="-122"/>
                <a:sym typeface="黑体" panose="02010609060101010101" pitchFamily="49" charset="-122"/>
              </a:rPr>
              <a:t>——</a:t>
            </a: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按隐藏方式分类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4" name="Content Placeholder 15">
            <a:extLst>
              <a:ext uri="{FF2B5EF4-FFF2-40B4-BE49-F238E27FC236}">
                <a16:creationId xmlns:a16="http://schemas.microsoft.com/office/drawing/2014/main" id="{B8525BAB-EE77-4117-8F92-CF20E58C7EDA}"/>
              </a:ext>
            </a:extLst>
          </p:cNvPr>
          <p:cNvGraphicFramePr>
            <a:graphicFrameLocks/>
          </p:cNvGraphicFramePr>
          <p:nvPr/>
        </p:nvGraphicFramePr>
        <p:xfrm>
          <a:off x="2082824" y="2246050"/>
          <a:ext cx="8026351" cy="3946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49136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445524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628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蠕虫</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29E86D6-2399-44C2-938A-7A1DCED6DA2C}"/>
              </a:ext>
            </a:extLst>
          </p:cNvPr>
          <p:cNvSpPr>
            <a:spLocks noChangeArrowheads="1"/>
          </p:cNvSpPr>
          <p:nvPr/>
        </p:nvSpPr>
        <p:spPr bwMode="auto">
          <a:xfrm>
            <a:off x="742984" y="1988239"/>
            <a:ext cx="10888445" cy="453177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是一种主动寻找并感染其他机器的程序，而每台被感染机器又转而成为自动攻击其他机器的跳板</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利用客户端或服务器程序中的软件漏洞  </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利用网络连接在系统间传播</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也能通过共享媒介（如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USB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设备或者</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DVD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数据光盘</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进行传播</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电子邮件蠕虫通过附带的文档或即时消息通信中的宏或脚本代码传播</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一旦被激活，蠕虫就可以再次复制并传播</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除了传播之外，蠕虫通常还会附带其他的一些有效载荷</a:t>
            </a:r>
          </a:p>
          <a:p>
            <a:pPr marL="457200" lvl="1" indent="-457200" algn="just" eaLnBrk="1" hangingPunct="1">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第一个著名的蠕虫程序是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世纪</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80</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年代早期在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Xerox Palo Alto</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实验室中实现</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16440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671363" y="907537"/>
            <a:ext cx="355380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蠕虫的复制方法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3">
            <a:extLst>
              <a:ext uri="{FF2B5EF4-FFF2-40B4-BE49-F238E27FC236}">
                <a16:creationId xmlns:a16="http://schemas.microsoft.com/office/drawing/2014/main" id="{29D9B9EB-ACAE-D6A7-FBA3-16DF055902C8}"/>
              </a:ext>
            </a:extLst>
          </p:cNvPr>
          <p:cNvGraphicFramePr>
            <a:graphicFrameLocks/>
          </p:cNvGraphicFramePr>
          <p:nvPr>
            <p:extLst>
              <p:ext uri="{D42A27DB-BD31-4B8C-83A1-F6EECF244321}">
                <p14:modId xmlns:p14="http://schemas.microsoft.com/office/powerpoint/2010/main" val="952600782"/>
              </p:ext>
            </p:extLst>
          </p:nvPr>
        </p:nvGraphicFramePr>
        <p:xfrm>
          <a:off x="904950" y="1608667"/>
          <a:ext cx="1014405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64652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发现目标</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161FC413-B6FD-4DD1-A06C-740A36FBA311}"/>
              </a:ext>
            </a:extLst>
          </p:cNvPr>
          <p:cNvSpPr>
            <a:spLocks noChangeArrowheads="1"/>
          </p:cNvSpPr>
          <p:nvPr/>
        </p:nvSpPr>
        <p:spPr bwMode="auto">
          <a:xfrm>
            <a:off x="785783" y="1997116"/>
            <a:ext cx="10620433" cy="204222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扫描</a:t>
            </a: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或指纹采集</a:t>
            </a:r>
            <a:r>
              <a:rPr lang="en-US" altLang="zh-CN" sz="280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传播阶段的首要功能</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寻找其他系统进行感染</a:t>
            </a:r>
          </a:p>
        </p:txBody>
      </p:sp>
    </p:spTree>
    <p:custDataLst>
      <p:tags r:id="rId1"/>
    </p:custDataLst>
    <p:extLst>
      <p:ext uri="{BB962C8B-B14F-4D97-AF65-F5344CB8AC3E}">
        <p14:creationId xmlns:p14="http://schemas.microsoft.com/office/powerpoint/2010/main" val="2731153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发现目标</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161FC413-B6FD-4DD1-A06C-740A36FBA311}"/>
              </a:ext>
            </a:extLst>
          </p:cNvPr>
          <p:cNvSpPr>
            <a:spLocks noChangeArrowheads="1"/>
          </p:cNvSpPr>
          <p:nvPr/>
        </p:nvSpPr>
        <p:spPr bwMode="auto">
          <a:xfrm>
            <a:off x="742984" y="1988239"/>
            <a:ext cx="10888445" cy="443919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随机式探索  </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每一台被感染的主机使用不同的种子来探测</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IP</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地址空间的随机地址</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该技术会产生大量的网络流量，可能导致在实际攻击开展前，操作便会被中断  </a:t>
            </a:r>
          </a:p>
          <a:p>
            <a:pPr marL="457200" lvl="1" indent="-457200" algn="just" eaLnBrk="1" hangingPunct="1">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黑名单  </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攻击者首先为潜在的易感染机器列出一个大名单</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一旦名单编辑完成，攻击者即开始感染名单中的机器</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每个被感染的机器会被分配名单中的一部分进行扫描</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这种策略会使得扫描时间非常短，因此检测感染的发生是非常困难的</a:t>
            </a:r>
          </a:p>
          <a:p>
            <a:pPr marL="457200" lvl="1" indent="-457200" algn="just" eaLnBrk="1" hangingPunct="1">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拓扑式探索 </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此方法利用被感染机器中包含的信息来寻找和扫描更多的主机</a:t>
            </a:r>
          </a:p>
          <a:p>
            <a:pPr marL="457200" lvl="1" indent="-457200" algn="just">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本地子网  </a:t>
            </a: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如果防火墙后的一台主机可以被感染，则该主机会在其所在的本地网络中寻找目标</a:t>
            </a:r>
            <a:endPar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buFont typeface="Arial" panose="020B0604020202020204" pitchFamily="34" charset="0"/>
              <a:buChar char="•"/>
            </a:pP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利用子网地址结构</a:t>
            </a:r>
            <a:r>
              <a:rPr lang="en-US" altLang="zh-CN"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0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被感染的主机可以寻找到其他本应受到防火墙保护的主机</a:t>
            </a:r>
          </a:p>
        </p:txBody>
      </p:sp>
    </p:spTree>
    <p:custDataLst>
      <p:tags r:id="rId1"/>
    </p:custDataLst>
    <p:extLst>
      <p:ext uri="{BB962C8B-B14F-4D97-AF65-F5344CB8AC3E}">
        <p14:creationId xmlns:p14="http://schemas.microsoft.com/office/powerpoint/2010/main" val="1920660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pic>
        <p:nvPicPr>
          <p:cNvPr id="3" name="图片 2">
            <a:extLst>
              <a:ext uri="{FF2B5EF4-FFF2-40B4-BE49-F238E27FC236}">
                <a16:creationId xmlns:a16="http://schemas.microsoft.com/office/drawing/2014/main" id="{F732F777-513A-4C4D-8E50-5FFF490D330B}"/>
              </a:ext>
            </a:extLst>
          </p:cNvPr>
          <p:cNvPicPr>
            <a:picLocks noChangeAspect="1"/>
          </p:cNvPicPr>
          <p:nvPr/>
        </p:nvPicPr>
        <p:blipFill>
          <a:blip r:embed="rId4"/>
          <a:stretch>
            <a:fillRect/>
          </a:stretch>
        </p:blipFill>
        <p:spPr>
          <a:xfrm>
            <a:off x="2885627" y="1715894"/>
            <a:ext cx="6420746" cy="5106113"/>
          </a:xfrm>
          <a:prstGeom prst="rect">
            <a:avLst/>
          </a:prstGeom>
        </p:spPr>
      </p:pic>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7206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蠕虫传播模型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185223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903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Morris </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蠕虫</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C5B51F2F-5A71-48D9-BF85-AE3C36CB3569}"/>
              </a:ext>
            </a:extLst>
          </p:cNvPr>
          <p:cNvSpPr>
            <a:spLocks noChangeArrowheads="1"/>
          </p:cNvSpPr>
          <p:nvPr/>
        </p:nvSpPr>
        <p:spPr bwMode="auto">
          <a:xfrm>
            <a:off x="742984" y="1988239"/>
            <a:ext cx="10888445" cy="443919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最早被人熟知的蠕虫</a:t>
            </a:r>
          </a:p>
          <a:p>
            <a:pPr marL="457200" lvl="1" indent="-457200" algn="just" eaLnBrk="1" hangingPunct="1">
              <a:lnSpc>
                <a:spcPct val="13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1998</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年被</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Robert Morris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编写并发布到</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Internet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上</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为了在</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系统中传播而设计的</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试图破解本地口令文件，利用破解的口令和对应用户</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ID</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登录远程主机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UNIX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finger</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协议的漏洞，这个漏洞会报告远程用户的位置</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利用负责收发邮件的远程进程的调试选项中的一个陷门</a:t>
            </a: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任何一个成功让</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Morris</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蠕虫病毒能和操作系统命令解释器进行通信</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发送给解释器一个引导程序来复制蠕虫</a:t>
            </a:r>
          </a:p>
        </p:txBody>
      </p:sp>
    </p:spTree>
    <p:custDataLst>
      <p:tags r:id="rId1"/>
    </p:custDataLst>
    <p:extLst>
      <p:ext uri="{BB962C8B-B14F-4D97-AF65-F5344CB8AC3E}">
        <p14:creationId xmlns:p14="http://schemas.microsoft.com/office/powerpoint/2010/main" val="239832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100633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174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蠕虫技术</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14">
            <a:extLst>
              <a:ext uri="{FF2B5EF4-FFF2-40B4-BE49-F238E27FC236}">
                <a16:creationId xmlns:a16="http://schemas.microsoft.com/office/drawing/2014/main" id="{37F9A0FB-4432-C07F-32A4-14094F5D1139}"/>
              </a:ext>
            </a:extLst>
          </p:cNvPr>
          <p:cNvGraphicFramePr>
            <a:graphicFrameLocks/>
          </p:cNvGraphicFramePr>
          <p:nvPr>
            <p:extLst>
              <p:ext uri="{D42A27DB-BD31-4B8C-83A1-F6EECF244321}">
                <p14:modId xmlns:p14="http://schemas.microsoft.com/office/powerpoint/2010/main" val="3575038257"/>
              </p:ext>
            </p:extLst>
          </p:nvPr>
        </p:nvGraphicFramePr>
        <p:xfrm>
          <a:off x="778933" y="533400"/>
          <a:ext cx="10134600" cy="640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7148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174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移动代码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5C1059E-6685-40DA-A699-AD4284568FC8}"/>
              </a:ext>
            </a:extLst>
          </p:cNvPr>
          <p:cNvSpPr>
            <a:spLocks noChangeArrowheads="1"/>
          </p:cNvSpPr>
          <p:nvPr/>
        </p:nvSpPr>
        <p:spPr bwMode="auto">
          <a:xfrm>
            <a:off x="742984" y="1988239"/>
            <a:ext cx="10888445" cy="347152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 800-28</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将移动代码定义为：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不加修改就能够在不同系统平台上运行并且能够实现相同功能的程序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从远程系统传输到本地系统，然后在本地系统上执行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通常充当病毒、蠕虫或特洛伊木马的载体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移动代码能够利用漏洞实现某些功能</a:t>
            </a:r>
          </a:p>
        </p:txBody>
      </p:sp>
    </p:spTree>
    <p:custDataLst>
      <p:tags r:id="rId1"/>
    </p:custDataLst>
    <p:extLst>
      <p:ext uri="{BB962C8B-B14F-4D97-AF65-F5344CB8AC3E}">
        <p14:creationId xmlns:p14="http://schemas.microsoft.com/office/powerpoint/2010/main" val="385460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174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移动代码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5C1059E-6685-40DA-A699-AD4284568FC8}"/>
              </a:ext>
            </a:extLst>
          </p:cNvPr>
          <p:cNvSpPr>
            <a:spLocks noChangeArrowheads="1"/>
          </p:cNvSpPr>
          <p:nvPr/>
        </p:nvSpPr>
        <p:spPr bwMode="auto">
          <a:xfrm>
            <a:off x="723073" y="1952727"/>
            <a:ext cx="10888445" cy="474103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常用的移动代码载体类型主要有：</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Java applet  </a:t>
            </a: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ActiveX  </a:t>
            </a: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JavaScript  </a:t>
            </a:r>
          </a:p>
          <a:p>
            <a:pPr marL="1395412" lvl="2" indent="-457200" algn="just">
              <a:lnSpc>
                <a:spcPct val="12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VBScript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使移动代码能够在本地系统进行恶意操作的最常见方式有</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跨站点脚本</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交互式和动态的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站点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电子邮件附件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从不可信网站下载程序或者下载不可信软件等</a:t>
            </a:r>
          </a:p>
        </p:txBody>
      </p:sp>
    </p:spTree>
    <p:custDataLst>
      <p:tags r:id="rId1"/>
    </p:custDataLst>
    <p:extLst>
      <p:ext uri="{BB962C8B-B14F-4D97-AF65-F5344CB8AC3E}">
        <p14:creationId xmlns:p14="http://schemas.microsoft.com/office/powerpoint/2010/main" val="1749660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174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手机蠕虫</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5C1059E-6685-40DA-A699-AD4284568FC8}"/>
              </a:ext>
            </a:extLst>
          </p:cNvPr>
          <p:cNvSpPr>
            <a:spLocks noChangeArrowheads="1"/>
          </p:cNvSpPr>
          <p:nvPr/>
        </p:nvSpPr>
        <p:spPr bwMode="auto">
          <a:xfrm>
            <a:off x="742985" y="2089691"/>
            <a:ext cx="10888445" cy="443031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2004</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a:t>
            </a: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Cabir</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蠕虫首次被发现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然后是</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2005</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年的</a:t>
            </a: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Lasco</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CommWarrior</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通过蓝牙无线连接或彩信进行传染</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目标是智能手机  </a:t>
            </a:r>
          </a:p>
          <a:p>
            <a:pPr marL="457200" lvl="1" indent="-457200" algn="just" eaLnBrk="1" hangingPunct="1">
              <a:lnSpc>
                <a:spcPct val="12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这些恶意程序可以使实际完全瘫痪，删除手机数据，或者向收取额外费用的号码发送信息  </a:t>
            </a:r>
          </a:p>
          <a:p>
            <a:pPr marL="457200" lvl="1" indent="-457200" algn="just" eaLnBrk="1" hangingPunct="1">
              <a:lnSpc>
                <a:spcPct val="120000"/>
              </a:lnSpc>
              <a:buFont typeface="Arial" panose="020B0604020202020204" pitchFamily="34" charset="0"/>
              <a:buChar char="•"/>
            </a:pPr>
            <a:r>
              <a:rPr lang="en-US" altLang="zh-CN" sz="28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CommWarrior</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通过蓝牙复制到其他手机，以彩信文件的形式发送给联系人，并自动回复收到的短信</a:t>
            </a:r>
            <a:endPar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379279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671363" y="907537"/>
            <a:ext cx="27992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路过式下载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6">
            <a:extLst>
              <a:ext uri="{FF2B5EF4-FFF2-40B4-BE49-F238E27FC236}">
                <a16:creationId xmlns:a16="http://schemas.microsoft.com/office/drawing/2014/main" id="{464C30A1-0104-94CD-5D5F-5422EE713A7D}"/>
              </a:ext>
            </a:extLst>
          </p:cNvPr>
          <p:cNvGraphicFramePr>
            <a:graphicFrameLocks/>
          </p:cNvGraphicFramePr>
          <p:nvPr>
            <p:extLst>
              <p:ext uri="{D42A27DB-BD31-4B8C-83A1-F6EECF244321}">
                <p14:modId xmlns:p14="http://schemas.microsoft.com/office/powerpoint/2010/main" val="416703513"/>
              </p:ext>
            </p:extLst>
          </p:nvPr>
        </p:nvGraphicFramePr>
        <p:xfrm>
          <a:off x="1701799" y="1024467"/>
          <a:ext cx="9491133" cy="5833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043467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567492" y="858181"/>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恶意广告</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5" name="Content Placeholder 4">
            <a:extLst>
              <a:ext uri="{FF2B5EF4-FFF2-40B4-BE49-F238E27FC236}">
                <a16:creationId xmlns:a16="http://schemas.microsoft.com/office/drawing/2014/main" id="{575C3B06-B145-10DD-3A79-3D7732C93518}"/>
              </a:ext>
            </a:extLst>
          </p:cNvPr>
          <p:cNvGraphicFramePr>
            <a:graphicFrameLocks/>
          </p:cNvGraphicFramePr>
          <p:nvPr>
            <p:extLst>
              <p:ext uri="{D42A27DB-BD31-4B8C-83A1-F6EECF244321}">
                <p14:modId xmlns:p14="http://schemas.microsoft.com/office/powerpoint/2010/main" val="1734110755"/>
              </p:ext>
            </p:extLst>
          </p:nvPr>
        </p:nvGraphicFramePr>
        <p:xfrm>
          <a:off x="2082799" y="1329663"/>
          <a:ext cx="8246533" cy="53986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54886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漏洞利用</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蠕虫</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263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点击劫持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5C1059E-6685-40DA-A699-AD4284568FC8}"/>
              </a:ext>
            </a:extLst>
          </p:cNvPr>
          <p:cNvSpPr>
            <a:spLocks noChangeArrowheads="1"/>
          </p:cNvSpPr>
          <p:nvPr/>
        </p:nvSpPr>
        <p:spPr bwMode="auto">
          <a:xfrm>
            <a:off x="742985" y="1875539"/>
            <a:ext cx="10888445" cy="481713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也称为用户界面</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(UI)</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伪装攻击  </a:t>
            </a: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使用类似的技术，键盘输入也可以被劫持  </a:t>
            </a:r>
          </a:p>
          <a:p>
            <a:pPr marL="1395412" lvl="2" indent="-457200" algn="just">
              <a:lnSpc>
                <a:spcPct val="12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通过精心制作的可定义模板、</a:t>
            </a:r>
            <a:r>
              <a:rPr lang="en-US" altLang="zh-CN" sz="2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iframe</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标签和文本框等页面元素的组合，用户会被误导而以为他们在为电子邮件或银行账户输入口令，而实际上他们将口令输入到了攻击者控制的一个无形的框架内</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攻击者收集被感染用户点击信息的攻击</a:t>
            </a:r>
          </a:p>
          <a:p>
            <a:pPr marL="1395412" lvl="2"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攻击者可以强迫用户做一系列的事情，从调整计算机的设置到在用户不知情的情况下让用户访问可能含有恶意代码的网站</a:t>
            </a:r>
          </a:p>
          <a:p>
            <a:pPr marL="1395412" lvl="2"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Adobe Flash</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JavaScript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，攻击者甚至可能在一个合法按钮的上面或者下面部署一个按钮，并将其制作成难以被用户察觉的样子</a:t>
            </a:r>
          </a:p>
          <a:p>
            <a:pPr marL="1395412" lvl="2"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这种攻击的典型例子是利用多重透明或模糊的页面层次来欺骗用户在试图点击最上层页面时，却实际上点击了另一个按钮或链接到另一个页面</a:t>
            </a:r>
          </a:p>
          <a:p>
            <a:pPr marL="1395412" lvl="2" indent="-457200" algn="just">
              <a:lnSpc>
                <a:spcPct val="12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攻击者实施点击劫持的意图是将一个页面链接至属于其他应用、域名的页面</a:t>
            </a:r>
          </a:p>
        </p:txBody>
      </p:sp>
    </p:spTree>
    <p:custDataLst>
      <p:tags r:id="rId1"/>
    </p:custDataLst>
    <p:extLst>
      <p:ext uri="{BB962C8B-B14F-4D97-AF65-F5344CB8AC3E}">
        <p14:creationId xmlns:p14="http://schemas.microsoft.com/office/powerpoint/2010/main" val="3819244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3200418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54454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传播</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社会工程学</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垃圾电子邮件、木马</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78145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社会工程学</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Diagram 3">
            <a:extLst>
              <a:ext uri="{FF2B5EF4-FFF2-40B4-BE49-F238E27FC236}">
                <a16:creationId xmlns:a16="http://schemas.microsoft.com/office/drawing/2014/main" id="{2572E981-25EA-3725-6FC9-FE9581391416}"/>
              </a:ext>
            </a:extLst>
          </p:cNvPr>
          <p:cNvGraphicFramePr/>
          <p:nvPr>
            <p:extLst>
              <p:ext uri="{D42A27DB-BD31-4B8C-83A1-F6EECF244321}">
                <p14:modId xmlns:p14="http://schemas.microsoft.com/office/powerpoint/2010/main" val="4018973088"/>
              </p:ext>
            </p:extLst>
          </p:nvPr>
        </p:nvGraphicFramePr>
        <p:xfrm>
          <a:off x="1775519" y="1888067"/>
          <a:ext cx="8960213" cy="48533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12996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1160107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59819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恶意软件的定义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A4D510AD-3401-478B-8C41-4739232F8850}"/>
              </a:ext>
            </a:extLst>
          </p:cNvPr>
          <p:cNvSpPr>
            <a:spLocks noChangeArrowheads="1"/>
          </p:cNvSpPr>
          <p:nvPr/>
        </p:nvSpPr>
        <p:spPr bwMode="auto">
          <a:xfrm>
            <a:off x="775235" y="2368996"/>
            <a:ext cx="10888445" cy="229755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spcAft>
                <a:spcPct val="15000"/>
              </a:spcAft>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一种被（往往是秘密地）植入系统中，以损害受害者数据、应用程序或操作系统的机密性、完整性或可用性，抑或对用户实施骚扰或妨碍的程序</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——NIST SP 800-83</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303390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54454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载荷</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系统损坏</a:t>
            </a:r>
          </a:p>
        </p:txBody>
      </p:sp>
      <p:graphicFrame>
        <p:nvGraphicFramePr>
          <p:cNvPr id="2" name="Diagram 8">
            <a:extLst>
              <a:ext uri="{FF2B5EF4-FFF2-40B4-BE49-F238E27FC236}">
                <a16:creationId xmlns:a16="http://schemas.microsoft.com/office/drawing/2014/main" id="{8E7BEDF1-CE6E-D482-933F-DA3ACEB18086}"/>
              </a:ext>
            </a:extLst>
          </p:cNvPr>
          <p:cNvGraphicFramePr/>
          <p:nvPr>
            <p:extLst>
              <p:ext uri="{D42A27DB-BD31-4B8C-83A1-F6EECF244321}">
                <p14:modId xmlns:p14="http://schemas.microsoft.com/office/powerpoint/2010/main" val="2347767185"/>
              </p:ext>
            </p:extLst>
          </p:nvPr>
        </p:nvGraphicFramePr>
        <p:xfrm>
          <a:off x="302319" y="1802408"/>
          <a:ext cx="11398613" cy="48523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078423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54454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载荷</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系统损坏</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5595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WannaCry</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Lucida Sans Unicode" panose="020B0602030504020204" pitchFamily="34" charset="0"/>
            </a:endParaRP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42984" y="1985870"/>
            <a:ext cx="10888445" cy="453413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2017</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5</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月感染了许多国家的很多系统</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当其被安装在被感染的系统上，它会加密大量满足列表中文件类型要求的文件，而后索要比特币赎金来恢复它们</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一旦这种情况发生，信息的恢复只能依赖于组织有良好的备份、应急响应措施、灾难恢复计划</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攻击目标已经超出个人计算机系统，包括移动设备和</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Linux</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而威胁公布敏感个人信息或在短时间内永久销毁加密密钥等策略有时被用来增加受害者付费的压力</a:t>
            </a:r>
          </a:p>
        </p:txBody>
      </p:sp>
    </p:spTree>
    <p:custDataLst>
      <p:tags r:id="rId1"/>
    </p:custDataLst>
    <p:extLst>
      <p:ext uri="{BB962C8B-B14F-4D97-AF65-F5344CB8AC3E}">
        <p14:creationId xmlns:p14="http://schemas.microsoft.com/office/powerpoint/2010/main" val="30798136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54454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载荷</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系统损坏</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43084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物理损害和逻辑炸弹</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75235" y="2009793"/>
            <a:ext cx="10888445" cy="430568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buFont typeface="Arial" charset="0"/>
              <a:buChar char="•"/>
            </a:pP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物理设备的损害</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2" eaLnBrk="1" hangingPunct="1">
              <a:buFont typeface="Arial" charset="0"/>
              <a:buChar char="•"/>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引起物理设备的损害</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lvl="3" eaLnBrk="1" hangingPunct="1">
              <a:buFont typeface="Arial" charset="0"/>
              <a:buChar char="•"/>
            </a:pP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Chernobyl</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病毒不仅毁坏数据，还会试图重写用于引导计算机启动的</a:t>
            </a:r>
            <a:r>
              <a:rPr lang="en-US" altLang="zh-CN" sz="2000" dirty="0">
                <a:latin typeface="Times New Roman" panose="02020603050405020304" pitchFamily="18" charset="0"/>
                <a:ea typeface="华文楷体" panose="02010600040101010101" pitchFamily="2" charset="-122"/>
                <a:cs typeface="Times New Roman" panose="02020603050405020304" pitchFamily="18" charset="0"/>
              </a:rPr>
              <a:t>BIOS</a:t>
            </a: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代码</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lvl="2">
              <a:buFont typeface="Arial" charset="0"/>
              <a:buChar char="•"/>
            </a:pP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Stuxnet </a:t>
            </a: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蠕虫</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lvl="3" eaLnBrk="1" hangingPunct="1">
              <a:buFont typeface="Arial" charset="0"/>
              <a:buChar char="•"/>
            </a:pPr>
            <a:r>
              <a:rPr lang="zh-CN" altLang="en-US" sz="2000" dirty="0">
                <a:latin typeface="Times New Roman" panose="02020603050405020304" pitchFamily="18" charset="0"/>
                <a:ea typeface="华文楷体" panose="02010600040101010101" pitchFamily="2" charset="-122"/>
                <a:cs typeface="Times New Roman" panose="02020603050405020304" pitchFamily="18" charset="0"/>
              </a:rPr>
              <a:t>有效载荷以一些特殊工业控制系统为目标</a:t>
            </a:r>
            <a:endParaRPr lang="en-US" altLang="zh-CN" sz="2000" dirty="0">
              <a:latin typeface="Times New Roman" panose="02020603050405020304" pitchFamily="18" charset="0"/>
              <a:ea typeface="华文楷体" panose="02010600040101010101" pitchFamily="2" charset="-122"/>
              <a:cs typeface="Times New Roman" panose="02020603050405020304" pitchFamily="18" charset="0"/>
            </a:endParaRPr>
          </a:p>
          <a:p>
            <a:pPr lvl="2">
              <a:buFont typeface="Arial" charset="0"/>
              <a:buChar char="•"/>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震网蠕虫提高了对使用复杂和有针对性的恶意软件产生的工业设备破坏问题的关注</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marL="457200" lvl="2" indent="-457200">
              <a:spcBef>
                <a:spcPts val="2000"/>
              </a:spcBef>
              <a:buFont typeface="Arial" charset="0"/>
              <a:buChar char="•"/>
            </a:pPr>
            <a:r>
              <a:rPr lang="zh-CN" altLang="en-US" sz="3200" dirty="0">
                <a:latin typeface="Times New Roman" panose="02020603050405020304" pitchFamily="18" charset="0"/>
                <a:ea typeface="华文楷体" panose="02010600040101010101" pitchFamily="2" charset="-122"/>
                <a:cs typeface="Times New Roman" panose="02020603050405020304" pitchFamily="18" charset="0"/>
              </a:rPr>
              <a:t>逻辑炸弹</a:t>
            </a:r>
            <a:endParaRPr lang="en-US" altLang="zh-CN" sz="3200" dirty="0">
              <a:latin typeface="Times New Roman" panose="02020603050405020304" pitchFamily="18" charset="0"/>
              <a:ea typeface="华文楷体" panose="02010600040101010101" pitchFamily="2" charset="-122"/>
              <a:cs typeface="Times New Roman" panose="02020603050405020304" pitchFamily="18" charset="0"/>
            </a:endParaRPr>
          </a:p>
          <a:p>
            <a:pPr lvl="2">
              <a:buFont typeface="Arial" charset="0"/>
              <a:buChar char="•"/>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嵌入在恶意软件中的代码，在特定条件满足时便会“爆炸” </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14518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3422155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54454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载荷</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攻击代理</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-zombie</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bot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143204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bot</a:t>
            </a: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75235" y="2009793"/>
            <a:ext cx="10888445" cy="469284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会秘密控制一台连接</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Internet </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的计算机，并利用所控制计算机发动攻击</a:t>
            </a:r>
          </a:p>
          <a:p>
            <a:pPr marL="457200" lvl="1" indent="-457200" algn="just" eaLnBrk="1" hangingPunct="1">
              <a:lnSpc>
                <a:spcPct val="135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Botnet – </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一大群僵尸机组成了僵尸网络，以一种协调的方式运行</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集合  </a:t>
            </a:r>
          </a:p>
          <a:p>
            <a:pPr marL="457200" lvl="1" indent="-457200" algn="just" eaLnBrk="1" hangingPunct="1">
              <a:lnSpc>
                <a:spcPct val="135000"/>
              </a:lnSpc>
              <a:buFont typeface="Arial" panose="020B0604020202020204" pitchFamily="34" charset="0"/>
              <a:buChar char="•"/>
            </a:pPr>
            <a:r>
              <a:rPr lang="zh-CN" altLang="en-US"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用途：</a:t>
            </a:r>
            <a:endParaRPr lang="en-US" altLang="zh-CN" sz="26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0D88765A-AF1B-4506-AC47-AB92F98FC01E}"/>
              </a:ext>
            </a:extLst>
          </p:cNvPr>
          <p:cNvSpPr>
            <a:spLocks noChangeArrowheads="1"/>
          </p:cNvSpPr>
          <p:nvPr/>
        </p:nvSpPr>
        <p:spPr bwMode="auto">
          <a:xfrm>
            <a:off x="872890" y="3735518"/>
            <a:ext cx="10039066" cy="270425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no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分布式拒绝服务攻击 </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(DDoS) </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发送垃圾邮件</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嗅探通信流量</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记录键盘</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传播新的恶意软件</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安装广告插件和浏览器辅助插件</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攻击</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IRC</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聊天网络</a:t>
            </a:r>
          </a:p>
          <a:p>
            <a:pPr marL="1395412" lvl="2" indent="-457200" algn="just">
              <a:lnSpc>
                <a:spcPct val="135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操纵在线投票或游戏</a:t>
            </a:r>
            <a:endPar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3636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8544548"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载荷</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攻击代理</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-zombie</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bot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15431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远程控制功能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75235" y="2009793"/>
            <a:ext cx="10888445" cy="427559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Bot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和蠕虫的区别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蠕虫自我繁殖并激活自己  </a:t>
            </a:r>
          </a:p>
          <a:p>
            <a:pPr marL="1395412" lvl="2" indent="-457200" algn="just">
              <a:lnSpc>
                <a:spcPct val="150000"/>
              </a:lnSpc>
              <a:buFont typeface="Arial" panose="020B0604020202020204" pitchFamily="34" charset="0"/>
              <a:buChar char="•"/>
            </a:pP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Bot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是由某种形式的指挥控制服务器网络控制的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早期实现远程控制的工具是</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IRC</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服务器</a:t>
            </a:r>
          </a:p>
          <a:p>
            <a:pPr marL="1395412" lvl="2" indent="-457200" algn="just">
              <a:lnSpc>
                <a:spcPct val="15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所有</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bot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都会加入这个服务器的一个特定通道中，并把通道中收到的消息当作命令处理</a:t>
            </a:r>
          </a:p>
          <a:p>
            <a:pPr marL="1395412" lvl="2" indent="-457200" algn="just">
              <a:lnSpc>
                <a:spcPct val="15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越来越多的僵网已经避免使用</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RC</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机制了，转而利用协议</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HTTP</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协议</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来实现隐蔽通信通道</a:t>
            </a:r>
          </a:p>
          <a:p>
            <a:pPr marL="1395412" lvl="2" indent="-457200" algn="just">
              <a:lnSpc>
                <a:spcPct val="150000"/>
              </a:lnSpc>
              <a:buFont typeface="Arial" panose="020B0604020202020204" pitchFamily="34" charset="0"/>
              <a:buChar char="•"/>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利用点对点通信协议的分布式控制机制也是一种可用的控制方法，以避免单一控制节点容易失效的不足</a:t>
            </a: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717727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4138509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载荷</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信息窃取</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键盘记录器、网络钓鱼、间谍软件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69014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键盘记录器和间谍软件</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75235" y="1937683"/>
            <a:ext cx="10888445" cy="467509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键盘记录器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抓取被感染机器中的键击信息，从而攻击者可以监视那些敏感信息</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一般都会设置一些过滤机制以便只记录与攻击者想要的关键字相近的信息（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如“登录名”“口令”或“</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paypal.com”)</a:t>
            </a:r>
            <a:endPar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间谍软件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用以监听受害系统中更多种类的活动</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监视历史记录和浏览内容</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更改某一网页至攻击者控制的虚假网站</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动态修改浏览器和网站交换数据，导致用户私人信息遭到严重的侵害</a:t>
            </a:r>
          </a:p>
          <a:p>
            <a:pPr marL="1395412" lvl="2" indent="-457200" algn="just">
              <a:lnSpc>
                <a:spcPct val="130000"/>
              </a:lnSpc>
              <a:buFont typeface="Arial" panose="020B0604020202020204" pitchFamily="34" charset="0"/>
              <a:buChar char="•"/>
            </a:pP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35837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载荷</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信息窃取</a:t>
            </a:r>
            <a:r>
              <a:rPr lang="en-US" altLang="zh-CN" sz="3600" dirty="0">
                <a:latin typeface="等线" panose="02010600030101010101" pitchFamily="2" charset="-122"/>
                <a:ea typeface="等线" panose="02010600030101010101" pitchFamily="2" charset="-122"/>
                <a:cs typeface="Times New Roman" panose="02020603050405020304" pitchFamily="18" charset="0"/>
              </a:rPr>
              <a:t>-</a:t>
            </a:r>
            <a:r>
              <a:rPr lang="zh-CN" altLang="en-US" sz="3600" dirty="0">
                <a:latin typeface="等线" panose="02010600030101010101" pitchFamily="2" charset="-122"/>
                <a:ea typeface="等线" panose="02010600030101010101" pitchFamily="2" charset="-122"/>
                <a:cs typeface="Times New Roman" panose="02020603050405020304" pitchFamily="18" charset="0"/>
              </a:rPr>
              <a:t>键盘记录器、网络钓鱼、间谍软件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43261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网络钓鱼和身份盗窃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75235" y="1937683"/>
            <a:ext cx="10888445" cy="467509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利用社会工程，通过伪装成可信来源的通信来取得用户的信任  </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在垃圾邮件中包含指向被攻击者控制的虚假网站</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URL</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，并让这个虚假网站模仿一些银行、游戏或其他类似网站的登录界面</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此类邮件通常包含有提示用户需要紧急验证他们的账户以免被锁定的消息</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如果用户不加小心，没有发现自己正受到诈骗，跟随链接并提供了需要的细节信息，就无疑会导致攻击者利用截获的凭证信息攻陷用户的账户</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鱼叉式网络钓</a:t>
            </a: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鱼  </a:t>
            </a:r>
            <a:endPar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邮件的收件人事先已经受到了攻击者的认真研究</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因为每封邮件都是精心制作的以迎合相应的收件人</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通常是通过引用一系列信息以说服收件人相信邮件的可靠性</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p>
        </p:txBody>
      </p:sp>
    </p:spTree>
    <p:custDataLst>
      <p:tags r:id="rId1"/>
    </p:custDataLst>
    <p:extLst>
      <p:ext uri="{BB962C8B-B14F-4D97-AF65-F5344CB8AC3E}">
        <p14:creationId xmlns:p14="http://schemas.microsoft.com/office/powerpoint/2010/main" val="42041444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82158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439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恶意软件的相关术语</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4" name="组合 3">
            <a:extLst>
              <a:ext uri="{FF2B5EF4-FFF2-40B4-BE49-F238E27FC236}">
                <a16:creationId xmlns:a16="http://schemas.microsoft.com/office/drawing/2014/main" id="{97E49295-E3E1-4776-9E57-CB09726AC360}"/>
              </a:ext>
            </a:extLst>
          </p:cNvPr>
          <p:cNvGrpSpPr/>
          <p:nvPr/>
        </p:nvGrpSpPr>
        <p:grpSpPr>
          <a:xfrm>
            <a:off x="1595123" y="1875539"/>
            <a:ext cx="9001754" cy="4657430"/>
            <a:chOff x="1590046" y="1790046"/>
            <a:chExt cx="9011908" cy="4829534"/>
          </a:xfrm>
        </p:grpSpPr>
        <p:pic>
          <p:nvPicPr>
            <p:cNvPr id="3" name="图片 2">
              <a:extLst>
                <a:ext uri="{FF2B5EF4-FFF2-40B4-BE49-F238E27FC236}">
                  <a16:creationId xmlns:a16="http://schemas.microsoft.com/office/drawing/2014/main" id="{8B5E39C0-0C82-4945-BACB-580322D90D1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590046" y="1790046"/>
              <a:ext cx="9011908" cy="3419952"/>
            </a:xfrm>
            <a:prstGeom prst="rect">
              <a:avLst/>
            </a:prstGeom>
          </p:spPr>
        </p:pic>
        <p:pic>
          <p:nvPicPr>
            <p:cNvPr id="27" name="图片 26">
              <a:extLst>
                <a:ext uri="{FF2B5EF4-FFF2-40B4-BE49-F238E27FC236}">
                  <a16:creationId xmlns:a16="http://schemas.microsoft.com/office/drawing/2014/main" id="{EC549D2E-B52D-4F57-A35C-DF915E99A7CD}"/>
                </a:ext>
              </a:extLst>
            </p:cNvPr>
            <p:cNvPicPr>
              <a:picLocks noChangeAspect="1"/>
            </p:cNvPicPr>
            <p:nvPr/>
          </p:nvPicPr>
          <p:blipFill rotWithShape="1">
            <a:blip r:embed="rId6">
              <a:extLst>
                <a:ext uri="{BEBA8EAE-BF5A-486C-A8C5-ECC9F3942E4B}">
                  <a14:imgProps xmlns:a14="http://schemas.microsoft.com/office/drawing/2010/main">
                    <a14:imgLayer r:embed="rId7">
                      <a14:imgEffect>
                        <a14:sharpenSoften amount="50000"/>
                      </a14:imgEffect>
                    </a14:imgLayer>
                  </a14:imgProps>
                </a:ext>
              </a:extLst>
            </a:blip>
            <a:srcRect t="5954" b="72437"/>
            <a:stretch/>
          </p:blipFill>
          <p:spPr>
            <a:xfrm>
              <a:off x="1590046" y="5003800"/>
              <a:ext cx="8814332" cy="1615780"/>
            </a:xfrm>
            <a:prstGeom prst="rect">
              <a:avLst/>
            </a:prstGeom>
          </p:spPr>
        </p:pic>
      </p:grpSp>
    </p:spTree>
    <p:custDataLst>
      <p:tags r:id="rId1"/>
    </p:custDataLst>
    <p:extLst>
      <p:ext uri="{BB962C8B-B14F-4D97-AF65-F5344CB8AC3E}">
        <p14:creationId xmlns:p14="http://schemas.microsoft.com/office/powerpoint/2010/main" val="3495236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载荷</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隐蔽</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后门、</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rootkit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16273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后门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4" name="Freeform 13">
            <a:extLst>
              <a:ext uri="{FF2B5EF4-FFF2-40B4-BE49-F238E27FC236}">
                <a16:creationId xmlns:a16="http://schemas.microsoft.com/office/drawing/2014/main" id="{8EAFD555-83C7-4CB3-B666-E14C56B08F09}"/>
              </a:ext>
            </a:extLst>
          </p:cNvPr>
          <p:cNvSpPr>
            <a:spLocks noChangeArrowheads="1"/>
          </p:cNvSpPr>
          <p:nvPr/>
        </p:nvSpPr>
        <p:spPr bwMode="auto">
          <a:xfrm>
            <a:off x="775235" y="2088603"/>
            <a:ext cx="10888445" cy="3495451"/>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后门也称为陷门</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指的是一个程序的秘密入口，使得知情者不经过通常的安全访问程序而获取访问权限</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维护挂钩指的是程序员开发者合理用于程序的调试和测试的后门</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很难通过操作系统对后门进行控制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3250288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载荷</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隐蔽</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后门、</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rootkit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56268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rootkit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分类特征</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graphicFrame>
        <p:nvGraphicFramePr>
          <p:cNvPr id="2" name="Content Placeholder 3">
            <a:extLst>
              <a:ext uri="{FF2B5EF4-FFF2-40B4-BE49-F238E27FC236}">
                <a16:creationId xmlns:a16="http://schemas.microsoft.com/office/drawing/2014/main" id="{BC25B562-915B-632D-EE99-CC7DA4A0FD51}"/>
              </a:ext>
            </a:extLst>
          </p:cNvPr>
          <p:cNvGraphicFramePr>
            <a:graphicFrameLocks/>
          </p:cNvGraphicFramePr>
          <p:nvPr>
            <p:extLst>
              <p:ext uri="{D42A27DB-BD31-4B8C-83A1-F6EECF244321}">
                <p14:modId xmlns:p14="http://schemas.microsoft.com/office/powerpoint/2010/main" val="2505256805"/>
              </p:ext>
            </p:extLst>
          </p:nvPr>
        </p:nvGraphicFramePr>
        <p:xfrm>
          <a:off x="1981199" y="1561570"/>
          <a:ext cx="8695267" cy="50424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42285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载荷</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隐蔽</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后门、</a:t>
            </a:r>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rootkit</a:t>
            </a:r>
            <a:endParaRPr lang="zh-CN" altLang="en-US" sz="3600"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422851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内核模式下的</a:t>
            </a: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rootkit</a:t>
            </a:r>
          </a:p>
        </p:txBody>
      </p:sp>
      <p:pic>
        <p:nvPicPr>
          <p:cNvPr id="3" name="图片 2">
            <a:extLst>
              <a:ext uri="{FF2B5EF4-FFF2-40B4-BE49-F238E27FC236}">
                <a16:creationId xmlns:a16="http://schemas.microsoft.com/office/drawing/2014/main" id="{C493CD71-914D-48D2-A162-F9FD5A284310}"/>
              </a:ext>
            </a:extLst>
          </p:cNvPr>
          <p:cNvPicPr>
            <a:picLocks noChangeAspect="1"/>
          </p:cNvPicPr>
          <p:nvPr/>
        </p:nvPicPr>
        <p:blipFill>
          <a:blip r:embed="rId4"/>
          <a:stretch>
            <a:fillRect/>
          </a:stretch>
        </p:blipFill>
        <p:spPr>
          <a:xfrm>
            <a:off x="1967868" y="1875539"/>
            <a:ext cx="8256264" cy="4263310"/>
          </a:xfrm>
          <a:prstGeom prst="rect">
            <a:avLst/>
          </a:prstGeom>
        </p:spPr>
      </p:pic>
    </p:spTree>
    <p:custDataLst>
      <p:tags r:id="rId1"/>
    </p:custDataLst>
    <p:extLst>
      <p:ext uri="{BB962C8B-B14F-4D97-AF65-F5344CB8AC3E}">
        <p14:creationId xmlns:p14="http://schemas.microsoft.com/office/powerpoint/2010/main" val="4057476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21">
            <a:extLst>
              <a:ext uri="{FF2B5EF4-FFF2-40B4-BE49-F238E27FC236}">
                <a16:creationId xmlns:a16="http://schemas.microsoft.com/office/drawing/2014/main" id="{C46C89CE-F39A-D5E2-0714-E2DA7DC6F08D}"/>
              </a:ext>
            </a:extLst>
          </p:cNvPr>
          <p:cNvSpPr txBox="1">
            <a:spLocks noChangeArrowheads="1"/>
          </p:cNvSpPr>
          <p:nvPr/>
        </p:nvSpPr>
        <p:spPr bwMode="auto">
          <a:xfrm>
            <a:off x="2444920" y="0"/>
            <a:ext cx="8972856" cy="702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50000"/>
              </a:lnSpc>
              <a:buNone/>
            </a:pPr>
            <a:r>
              <a:rPr lang="zh-CN" altLang="en-US" sz="3200" b="1" dirty="0">
                <a:latin typeface="Times New Roman" panose="02020603050405020304" pitchFamily="18" charset="0"/>
                <a:ea typeface="华文楷体" panose="02010600040101010101" pitchFamily="2" charset="-122"/>
                <a:cs typeface="Times New Roman" panose="02020603050405020304" pitchFamily="18" charset="0"/>
              </a:rPr>
              <a:t>第六章 恶意软件</a:t>
            </a:r>
            <a:endParaRPr lang="en-US" altLang="zh-CN" sz="3200" b="1" dirty="0">
              <a:latin typeface="Times New Roman" panose="02020603050405020304" pitchFamily="18" charset="0"/>
              <a:ea typeface="华文楷体" panose="02010600040101010101" pitchFamily="2" charset="-122"/>
              <a:cs typeface="Times New Roman" panose="02020603050405020304" pitchFamily="18" charset="0"/>
            </a:endParaRP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恶意软件的类型</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高级持续性威胁</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病毒</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蠕虫</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垃圾电子邮件、木马</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系统损坏</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代理攻击</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-zombie, bots</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p>
          <a:p>
            <a:pPr marL="720000" indent="-342900">
              <a:lnSpc>
                <a:spcPct val="150000"/>
              </a:lnSpc>
              <a:spcBef>
                <a:spcPts val="100"/>
              </a:spcBef>
              <a:buFont typeface="Wingdings" panose="05000000000000000000" pitchFamily="2" charset="2"/>
              <a:buChar char="l"/>
            </a:pP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600" kern="0" dirty="0">
                <a:latin typeface="Times New Roman" panose="02020603050405020304" pitchFamily="18" charset="0"/>
                <a:ea typeface="华文楷体" panose="02010600040101010101" pitchFamily="2" charset="-122"/>
                <a:cs typeface="Times New Roman" panose="02020603050405020304" pitchFamily="18" charset="0"/>
              </a:rPr>
              <a:t>后门、</a:t>
            </a:r>
            <a:r>
              <a:rPr lang="en-US" altLang="zh-CN" sz="2600" kern="0" dirty="0">
                <a:latin typeface="Times New Roman" panose="02020603050405020304" pitchFamily="18" charset="0"/>
                <a:ea typeface="华文楷体" panose="02010600040101010101" pitchFamily="2" charset="-122"/>
                <a:cs typeface="Times New Roman" panose="02020603050405020304" pitchFamily="18" charset="0"/>
              </a:rPr>
              <a:t>rootkits</a:t>
            </a:r>
          </a:p>
          <a:p>
            <a:pPr marL="720000" indent="-342900">
              <a:lnSpc>
                <a:spcPct val="150000"/>
              </a:lnSpc>
              <a:spcBef>
                <a:spcPts val="100"/>
              </a:spcBef>
              <a:buFont typeface="Wingdings" panose="05000000000000000000" pitchFamily="2" charset="2"/>
              <a:buChar char="l"/>
            </a:pPr>
            <a:r>
              <a:rPr lang="en-US" altLang="zh-CN"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6.10</a:t>
            </a:r>
            <a:r>
              <a:rPr lang="zh-CN" altLang="en-US" sz="2600" kern="0" dirty="0">
                <a:solidFill>
                  <a:srgbClr val="FF0000"/>
                </a:solidFill>
                <a:latin typeface="Times New Roman" panose="02020603050405020304" pitchFamily="18" charset="0"/>
                <a:ea typeface="华文楷体" panose="02010600040101010101" pitchFamily="2" charset="-122"/>
                <a:cs typeface="Times New Roman" panose="02020603050405020304" pitchFamily="18" charset="0"/>
              </a:rPr>
              <a:t>对抗手段</a:t>
            </a:r>
          </a:p>
        </p:txBody>
      </p:sp>
    </p:spTree>
    <p:extLst>
      <p:ext uri="{BB962C8B-B14F-4D97-AF65-F5344CB8AC3E}">
        <p14:creationId xmlns:p14="http://schemas.microsoft.com/office/powerpoint/2010/main" val="23388333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对抗手段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508076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针对恶意软件的对抗措施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5" name="Freeform 13">
            <a:extLst>
              <a:ext uri="{FF2B5EF4-FFF2-40B4-BE49-F238E27FC236}">
                <a16:creationId xmlns:a16="http://schemas.microsoft.com/office/drawing/2014/main" id="{A3DEB086-A3CC-4539-9318-F9CB91F3997E}"/>
              </a:ext>
            </a:extLst>
          </p:cNvPr>
          <p:cNvSpPr>
            <a:spLocks noChangeArrowheads="1"/>
          </p:cNvSpPr>
          <p:nvPr/>
        </p:nvSpPr>
        <p:spPr bwMode="auto">
          <a:xfrm>
            <a:off x="838304" y="2153054"/>
            <a:ext cx="10515391" cy="406131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对抗恶意软件威胁的理想解决方案是预防，预防的四个主要要素是： </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just" eaLnBrk="1" hangingPunct="1">
              <a:lnSpc>
                <a:spcPct val="150000"/>
              </a:lnSpc>
            </a:pPr>
            <a:endPar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如果预防失败，技术机制可用于支持以下减少威胁的备选办法：</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0" lvl="1" indent="0" algn="just" eaLnBrk="1" hangingPunct="1">
              <a:lnSpc>
                <a:spcPct val="150000"/>
              </a:lnSpc>
            </a:pPr>
            <a:r>
              <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p:txBody>
      </p:sp>
      <p:graphicFrame>
        <p:nvGraphicFramePr>
          <p:cNvPr id="26" name="图示 25">
            <a:extLst>
              <a:ext uri="{FF2B5EF4-FFF2-40B4-BE49-F238E27FC236}">
                <a16:creationId xmlns:a16="http://schemas.microsoft.com/office/drawing/2014/main" id="{7D84B70C-A4A7-4FB3-BB40-CD7F5C6A02D5}"/>
              </a:ext>
            </a:extLst>
          </p:cNvPr>
          <p:cNvGraphicFramePr/>
          <p:nvPr/>
        </p:nvGraphicFramePr>
        <p:xfrm>
          <a:off x="2965143" y="3275860"/>
          <a:ext cx="6568733" cy="9732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7" name="图示 26">
            <a:extLst>
              <a:ext uri="{FF2B5EF4-FFF2-40B4-BE49-F238E27FC236}">
                <a16:creationId xmlns:a16="http://schemas.microsoft.com/office/drawing/2014/main" id="{67763220-D81A-4AA1-9CE5-797CC4BF74D6}"/>
              </a:ext>
            </a:extLst>
          </p:cNvPr>
          <p:cNvGraphicFramePr/>
          <p:nvPr/>
        </p:nvGraphicFramePr>
        <p:xfrm>
          <a:off x="2386983" y="5032383"/>
          <a:ext cx="7725051" cy="88980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16762622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对抗手段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53605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杀毒软件的演变</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graphicFrame>
        <p:nvGraphicFramePr>
          <p:cNvPr id="28" name="Content Placeholder 8">
            <a:extLst>
              <a:ext uri="{FF2B5EF4-FFF2-40B4-BE49-F238E27FC236}">
                <a16:creationId xmlns:a16="http://schemas.microsoft.com/office/drawing/2014/main" id="{CA979531-C545-473C-A114-937885369075}"/>
              </a:ext>
            </a:extLst>
          </p:cNvPr>
          <p:cNvGraphicFramePr>
            <a:graphicFrameLocks/>
          </p:cNvGraphicFramePr>
          <p:nvPr/>
        </p:nvGraphicFramePr>
        <p:xfrm>
          <a:off x="978023" y="1970842"/>
          <a:ext cx="10515390" cy="45021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4269833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对抗手段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0858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沙箱分析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5" name="Freeform 13">
            <a:extLst>
              <a:ext uri="{FF2B5EF4-FFF2-40B4-BE49-F238E27FC236}">
                <a16:creationId xmlns:a16="http://schemas.microsoft.com/office/drawing/2014/main" id="{3EE51255-3FB3-497C-ACF2-F9CB52A65ADE}"/>
              </a:ext>
            </a:extLst>
          </p:cNvPr>
          <p:cNvSpPr>
            <a:spLocks noChangeArrowheads="1"/>
          </p:cNvSpPr>
          <p:nvPr/>
        </p:nvSpPr>
        <p:spPr bwMode="auto">
          <a:xfrm>
            <a:off x="775235" y="2088603"/>
            <a:ext cx="10888445" cy="4125766"/>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在沙箱或虚拟机中运行恶意代码</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这可以保证代码在可控制的环境内运行，其行为可以被近距离监控，同时不会对实际的系统安全造成威胁。</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在这种环境中运行潜在的恶意软件可以让检测系统对恶意软件复杂加密、多态或变质进行检测。</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沙箱分析设计最困难的部分是确定执行每次解释所需的时间</a:t>
            </a:r>
          </a:p>
        </p:txBody>
      </p:sp>
    </p:spTree>
    <p:custDataLst>
      <p:tags r:id="rId1"/>
    </p:custDataLst>
    <p:extLst>
      <p:ext uri="{BB962C8B-B14F-4D97-AF65-F5344CB8AC3E}">
        <p14:creationId xmlns:p14="http://schemas.microsoft.com/office/powerpoint/2010/main" val="15382060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对抗手段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584424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基于主机的动态恶意软件分析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5" name="Freeform 13">
            <a:extLst>
              <a:ext uri="{FF2B5EF4-FFF2-40B4-BE49-F238E27FC236}">
                <a16:creationId xmlns:a16="http://schemas.microsoft.com/office/drawing/2014/main" id="{3EE51255-3FB3-497C-ACF2-F9CB52A65ADE}"/>
              </a:ext>
            </a:extLst>
          </p:cNvPr>
          <p:cNvSpPr>
            <a:spLocks noChangeArrowheads="1"/>
          </p:cNvSpPr>
          <p:nvPr/>
        </p:nvSpPr>
        <p:spPr bwMode="auto">
          <a:xfrm>
            <a:off x="775235" y="2044214"/>
            <a:ext cx="10888445" cy="481378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动态恶意软件分析或行为阻断软件与主机的操作系统相结合，实时监控恶意的程序行为</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行为阻断软件能够在程序的恶意行为影响计算机之前将其阻断</a:t>
            </a: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因为动态分析软件能及时阻断可疑软件的执行，这比起现有的反病毒检测技术</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如特征码技术和启发式技术</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具有很大的优势</a:t>
            </a:r>
          </a:p>
          <a:p>
            <a:pPr marL="457200" lvl="1" indent="-457200" algn="just">
              <a:lnSpc>
                <a:spcPct val="15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限制</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因为在恶意程序的所有行为被识别出来之前，该程序已经在目标机器上执行了，所以在它被检测并阻止之前就可能已经对系统造成了损害</a:t>
            </a:r>
          </a:p>
        </p:txBody>
      </p:sp>
    </p:spTree>
    <p:custDataLst>
      <p:tags r:id="rId1"/>
    </p:custDataLst>
    <p:extLst>
      <p:ext uri="{BB962C8B-B14F-4D97-AF65-F5344CB8AC3E}">
        <p14:creationId xmlns:p14="http://schemas.microsoft.com/office/powerpoint/2010/main" val="1697561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对抗手段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1720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边界扫描处理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5" name="Freeform 13">
            <a:extLst>
              <a:ext uri="{FF2B5EF4-FFF2-40B4-BE49-F238E27FC236}">
                <a16:creationId xmlns:a16="http://schemas.microsoft.com/office/drawing/2014/main" id="{3EE51255-3FB3-497C-ACF2-F9CB52A65ADE}"/>
              </a:ext>
            </a:extLst>
          </p:cNvPr>
          <p:cNvSpPr>
            <a:spLocks noChangeArrowheads="1"/>
          </p:cNvSpPr>
          <p:nvPr/>
        </p:nvSpPr>
        <p:spPr bwMode="auto">
          <a:xfrm>
            <a:off x="775235" y="2088604"/>
            <a:ext cx="10888445" cy="357535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通常包含在运行于这些系统上的电子邮件和 </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Web</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代理服务中</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但也可能包含在入侵检测系统的流量分析组件中</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反病毒软件也可能包含有预防入侵的措施，有能力屏蔽任何可疑的网络流量</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方法存在局限性，只能扫描恶意软件内容</a:t>
            </a:r>
          </a:p>
        </p:txBody>
      </p:sp>
    </p:spTree>
    <p:custDataLst>
      <p:tags r:id="rId1"/>
    </p:custDataLst>
    <p:extLst>
      <p:ext uri="{BB962C8B-B14F-4D97-AF65-F5344CB8AC3E}">
        <p14:creationId xmlns:p14="http://schemas.microsoft.com/office/powerpoint/2010/main" val="39943730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8" y="0"/>
            <a:ext cx="10515391"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对抗手段</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31720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边界扫描处理</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endParaRPr>
          </a:p>
        </p:txBody>
      </p:sp>
      <p:sp>
        <p:nvSpPr>
          <p:cNvPr id="26" name="Text Placeholder 5">
            <a:extLst>
              <a:ext uri="{FF2B5EF4-FFF2-40B4-BE49-F238E27FC236}">
                <a16:creationId xmlns:a16="http://schemas.microsoft.com/office/drawing/2014/main" id="{6546BC9C-51D5-4348-B9D3-2F23FFB21217}"/>
              </a:ext>
            </a:extLst>
          </p:cNvPr>
          <p:cNvSpPr txBox="1">
            <a:spLocks/>
          </p:cNvSpPr>
          <p:nvPr/>
        </p:nvSpPr>
        <p:spPr>
          <a:xfrm>
            <a:off x="2291508" y="2141346"/>
            <a:ext cx="3429373" cy="5126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入口检测软件</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7" name="Rectangle 3">
            <a:extLst>
              <a:ext uri="{FF2B5EF4-FFF2-40B4-BE49-F238E27FC236}">
                <a16:creationId xmlns:a16="http://schemas.microsoft.com/office/drawing/2014/main" id="{E35D84AC-4E7D-4BA5-B485-6131C38D3F08}"/>
              </a:ext>
            </a:extLst>
          </p:cNvPr>
          <p:cNvSpPr txBox="1">
            <a:spLocks noChangeArrowheads="1"/>
          </p:cNvSpPr>
          <p:nvPr/>
        </p:nvSpPr>
        <p:spPr>
          <a:xfrm>
            <a:off x="2291509" y="2758662"/>
            <a:ext cx="3429373" cy="354328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SzPct val="80000"/>
              <a:buFont typeface="Wingdings" pitchFamily="33" charset="2"/>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这类软件被安装在企业内部网络和</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Internet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之间</a:t>
            </a:r>
          </a:p>
          <a:p>
            <a:pPr marL="342900" lvl="1" indent="-342900">
              <a:lnSpc>
                <a:spcPct val="120000"/>
              </a:lnSpc>
              <a:spcBef>
                <a:spcPts val="432"/>
              </a:spcBef>
              <a:buClr>
                <a:schemeClr val="accent6">
                  <a:lumMod val="60000"/>
                  <a:lumOff val="40000"/>
                </a:schemeClr>
              </a:buClr>
              <a:buSzPct val="80000"/>
              <a:buFont typeface="Wingdings" pitchFamily="33" charset="2"/>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它们可以是一个边界路由器或者外部防火墙或者独立的被动监控器的入口过滤软件的一部分</a:t>
            </a:r>
          </a:p>
        </p:txBody>
      </p:sp>
      <p:sp>
        <p:nvSpPr>
          <p:cNvPr id="28" name="Text Placeholder 5">
            <a:extLst>
              <a:ext uri="{FF2B5EF4-FFF2-40B4-BE49-F238E27FC236}">
                <a16:creationId xmlns:a16="http://schemas.microsoft.com/office/drawing/2014/main" id="{31D27F8E-2E20-4AA2-BAC8-D2E5EF838064}"/>
              </a:ext>
            </a:extLst>
          </p:cNvPr>
          <p:cNvSpPr txBox="1">
            <a:spLocks/>
          </p:cNvSpPr>
          <p:nvPr/>
        </p:nvSpPr>
        <p:spPr>
          <a:xfrm>
            <a:off x="6165826" y="2141345"/>
            <a:ext cx="4503571" cy="512697"/>
          </a:xfrm>
          <a:prstGeom prst="rect">
            <a:avLst/>
          </a:prstGeom>
          <a:noFill/>
          <a:ln w="50800" cmpd="thickThin">
            <a:solidFill>
              <a:schemeClr val="accent1"/>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None/>
              <a:defRPr/>
            </a:pPr>
            <a:r>
              <a:rPr lang="zh-CN" altLang="en-US" dirty="0">
                <a:solidFill>
                  <a:sysClr val="windowText" lastClr="000000"/>
                </a:solidFill>
                <a:latin typeface="黑体" panose="02010609060101010101" pitchFamily="49" charset="-122"/>
                <a:ea typeface="黑体" panose="02010609060101010101" pitchFamily="49" charset="-122"/>
              </a:rPr>
              <a:t>出口检测软件</a:t>
            </a:r>
            <a:endParaRPr lang="en-US" dirty="0">
              <a:solidFill>
                <a:sysClr val="windowText" lastClr="000000"/>
              </a:solidFill>
              <a:latin typeface="黑体" panose="02010609060101010101" pitchFamily="49" charset="-122"/>
              <a:ea typeface="黑体" panose="02010609060101010101" pitchFamily="49" charset="-122"/>
            </a:endParaRPr>
          </a:p>
        </p:txBody>
      </p:sp>
      <p:sp>
        <p:nvSpPr>
          <p:cNvPr id="29" name="Rectangle 3">
            <a:extLst>
              <a:ext uri="{FF2B5EF4-FFF2-40B4-BE49-F238E27FC236}">
                <a16:creationId xmlns:a16="http://schemas.microsoft.com/office/drawing/2014/main" id="{4B7299FD-4CDD-4DA2-997E-7C79943725ED}"/>
              </a:ext>
            </a:extLst>
          </p:cNvPr>
          <p:cNvSpPr txBox="1">
            <a:spLocks noChangeArrowheads="1"/>
          </p:cNvSpPr>
          <p:nvPr/>
        </p:nvSpPr>
        <p:spPr>
          <a:xfrm>
            <a:off x="6165826" y="2758661"/>
            <a:ext cx="4503571" cy="3543284"/>
          </a:xfrm>
          <a:prstGeom prst="rect">
            <a:avLst/>
          </a:prstGeom>
          <a:ln w="31750" cmpd="thickThin">
            <a:solidFill>
              <a:schemeClr val="accent5">
                <a:lumMod val="60000"/>
                <a:lumOff val="40000"/>
              </a:schemeClr>
            </a:solidFill>
          </a:ln>
        </p:spPr>
        <p:txBody>
          <a:bodyPr wrap="square" numCol="1" anchor="t"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20000"/>
              </a:lnSpc>
              <a:spcBef>
                <a:spcPts val="432"/>
              </a:spcBef>
              <a:buClr>
                <a:schemeClr val="accent6">
                  <a:lumMod val="60000"/>
                  <a:lumOff val="40000"/>
                </a:schemeClr>
              </a:buClr>
              <a:buSzPct val="80000"/>
              <a:buFont typeface="Wingdings" pitchFamily="33" charset="2"/>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这些软件可以被安装在企业内部网络中的各个独立局域网的出口点上，也可以被安装在企业内部网与</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Internet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之间</a:t>
            </a:r>
          </a:p>
          <a:p>
            <a:pPr marL="342900" lvl="1" indent="-342900">
              <a:lnSpc>
                <a:spcPct val="120000"/>
              </a:lnSpc>
              <a:spcBef>
                <a:spcPts val="432"/>
              </a:spcBef>
              <a:buClr>
                <a:schemeClr val="accent6">
                  <a:lumMod val="60000"/>
                  <a:lumOff val="40000"/>
                </a:schemeClr>
              </a:buClr>
              <a:buSzPct val="80000"/>
              <a:buFont typeface="Wingdings" pitchFamily="33" charset="2"/>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rPr>
              <a:t>通过监控输出通信中是否存在扫描或者其他可疑行为来捕获恶意软件攻击的源头</a:t>
            </a:r>
          </a:p>
        </p:txBody>
      </p:sp>
    </p:spTree>
    <p:custDataLst>
      <p:tags r:id="rId1"/>
    </p:custDataLst>
    <p:extLst>
      <p:ext uri="{BB962C8B-B14F-4D97-AF65-F5344CB8AC3E}">
        <p14:creationId xmlns:p14="http://schemas.microsoft.com/office/powerpoint/2010/main" val="2115667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a:t>
            </a:r>
          </a:p>
        </p:txBody>
      </p:sp>
      <p:grpSp>
        <p:nvGrpSpPr>
          <p:cNvPr id="2" name="组合 1">
            <a:extLst>
              <a:ext uri="{FF2B5EF4-FFF2-40B4-BE49-F238E27FC236}">
                <a16:creationId xmlns:a16="http://schemas.microsoft.com/office/drawing/2014/main" id="{FD75FAF1-0724-4680-978B-D836C0DB11B2}"/>
              </a:ext>
            </a:extLst>
          </p:cNvPr>
          <p:cNvGrpSpPr/>
          <p:nvPr/>
        </p:nvGrpSpPr>
        <p:grpSpPr>
          <a:xfrm>
            <a:off x="2203928" y="1875539"/>
            <a:ext cx="7784144" cy="4691849"/>
            <a:chOff x="2206296" y="1648622"/>
            <a:chExt cx="8084207" cy="5361777"/>
          </a:xfrm>
        </p:grpSpPr>
        <p:pic>
          <p:nvPicPr>
            <p:cNvPr id="4" name="图片 3">
              <a:extLst>
                <a:ext uri="{FF2B5EF4-FFF2-40B4-BE49-F238E27FC236}">
                  <a16:creationId xmlns:a16="http://schemas.microsoft.com/office/drawing/2014/main" id="{6641627F-4B04-4FCF-BD90-135F57E9350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b="93857"/>
            <a:stretch/>
          </p:blipFill>
          <p:spPr>
            <a:xfrm>
              <a:off x="2206296" y="1648622"/>
              <a:ext cx="8084207" cy="421299"/>
            </a:xfrm>
            <a:prstGeom prst="rect">
              <a:avLst/>
            </a:prstGeom>
          </p:spPr>
        </p:pic>
        <p:pic>
          <p:nvPicPr>
            <p:cNvPr id="25" name="图片 24">
              <a:extLst>
                <a:ext uri="{FF2B5EF4-FFF2-40B4-BE49-F238E27FC236}">
                  <a16:creationId xmlns:a16="http://schemas.microsoft.com/office/drawing/2014/main" id="{BF3A2204-CFA2-4EB5-8EFE-C89BE57E0540}"/>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t="27361"/>
            <a:stretch/>
          </p:blipFill>
          <p:spPr>
            <a:xfrm>
              <a:off x="2206296" y="2028824"/>
              <a:ext cx="8084207" cy="4981575"/>
            </a:xfrm>
            <a:prstGeom prst="rect">
              <a:avLst/>
            </a:prstGeom>
          </p:spPr>
        </p:pic>
      </p:gr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4392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恶意软件的相关术语</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377852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3D0CE72-5EB4-46A1-8443-405ED57BB161}"/>
              </a:ext>
            </a:extLst>
          </p:cNvPr>
          <p:cNvGrpSpPr/>
          <p:nvPr/>
        </p:nvGrpSpPr>
        <p:grpSpPr>
          <a:xfrm>
            <a:off x="3145155" y="604046"/>
            <a:ext cx="5901690" cy="705157"/>
            <a:chOff x="3086100" y="710258"/>
            <a:chExt cx="6020085" cy="867513"/>
          </a:xfrm>
          <a:noFill/>
        </p:grpSpPr>
        <p:sp>
          <p:nvSpPr>
            <p:cNvPr id="4" name="矩形 3">
              <a:extLst>
                <a:ext uri="{FF2B5EF4-FFF2-40B4-BE49-F238E27FC236}">
                  <a16:creationId xmlns:a16="http://schemas.microsoft.com/office/drawing/2014/main" id="{5D00146F-69ED-9B3C-A593-48B94541EAC0}"/>
                </a:ext>
              </a:extLst>
            </p:cNvPr>
            <p:cNvSpPr/>
            <p:nvPr/>
          </p:nvSpPr>
          <p:spPr>
            <a:xfrm>
              <a:off x="3086100" y="800099"/>
              <a:ext cx="6020085" cy="777671"/>
            </a:xfrm>
            <a:prstGeom prst="rect">
              <a:avLst/>
            </a:prstGeom>
            <a:grpFill/>
            <a:ln>
              <a:noFill/>
            </a:ln>
            <a:effectLst>
              <a:outerShdw blurRad="50800" dist="38100" dir="2700000" algn="tl" rotWithShape="0">
                <a:prstClr val="black">
                  <a:alpha val="40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accent5">
                      <a:lumMod val="40000"/>
                      <a:lumOff val="60000"/>
                    </a:schemeClr>
                  </a:solidFill>
                </a:ln>
                <a:solidFill>
                  <a:schemeClr val="accent5">
                    <a:lumMod val="20000"/>
                    <a:lumOff val="80000"/>
                  </a:schemeClr>
                </a:solidFill>
                <a:latin typeface="华文楷体" panose="02010600040101010101" pitchFamily="2" charset="-122"/>
                <a:ea typeface="华文楷体" panose="02010600040101010101" pitchFamily="2" charset="-122"/>
              </a:endParaRPr>
            </a:p>
          </p:txBody>
        </p:sp>
        <p:sp>
          <p:nvSpPr>
            <p:cNvPr id="5" name="标题 2">
              <a:extLst>
                <a:ext uri="{FF2B5EF4-FFF2-40B4-BE49-F238E27FC236}">
                  <a16:creationId xmlns:a16="http://schemas.microsoft.com/office/drawing/2014/main" id="{8C5C3422-981E-46C4-63B5-3B58E68835B5}"/>
                </a:ext>
              </a:extLst>
            </p:cNvPr>
            <p:cNvSpPr txBox="1">
              <a:spLocks noChangeArrowheads="1"/>
            </p:cNvSpPr>
            <p:nvPr/>
          </p:nvSpPr>
          <p:spPr bwMode="auto">
            <a:xfrm>
              <a:off x="3488342" y="710258"/>
              <a:ext cx="5215316" cy="867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200" dirty="0">
                  <a:latin typeface="华文楷体" panose="02010600040101010101" pitchFamily="2" charset="-122"/>
                  <a:ea typeface="华文楷体" panose="02010600040101010101" pitchFamily="2" charset="-122"/>
                  <a:cs typeface="Times New Roman" panose="02020603050405020304" pitchFamily="18" charset="0"/>
                </a:rPr>
                <a:t>本章小结</a:t>
              </a:r>
            </a:p>
          </p:txBody>
        </p:sp>
      </p:grpSp>
      <p:sp>
        <p:nvSpPr>
          <p:cNvPr id="7" name="Content Placeholder 1">
            <a:extLst>
              <a:ext uri="{FF2B5EF4-FFF2-40B4-BE49-F238E27FC236}">
                <a16:creationId xmlns:a16="http://schemas.microsoft.com/office/drawing/2014/main" id="{81418F1C-7594-A96F-3E0E-FDF3B8FFBFE2}"/>
              </a:ext>
            </a:extLst>
          </p:cNvPr>
          <p:cNvSpPr txBox="1">
            <a:spLocks/>
          </p:cNvSpPr>
          <p:nvPr/>
        </p:nvSpPr>
        <p:spPr>
          <a:xfrm>
            <a:off x="1090988" y="1459866"/>
            <a:ext cx="5041068" cy="531745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fontAlgn="auto">
              <a:spcAft>
                <a:spcPts val="0"/>
              </a:spcAft>
              <a:buSzPct val="140000"/>
              <a:buFont typeface="Arial" charset="0"/>
              <a:buChar char="•"/>
            </a:pP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 </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恶意软件的类型</a:t>
            </a:r>
            <a:endParaRPr 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6.1.1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恶意软件的粗略分类</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6.1.2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攻击工具包</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6.1.3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攻击源</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buFont typeface="Arial" charset="0"/>
              <a:buChar char="•"/>
            </a:pP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6.2 </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高级持续性威胁</a:t>
            </a:r>
            <a:endPar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buFont typeface="Arial" charset="0"/>
              <a:buChar char="•"/>
            </a:pP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6.3 </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感染内容</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病毒</a:t>
            </a:r>
            <a:endParaRPr 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fontAlgn="auto">
              <a:spcAft>
                <a:spcPts val="0"/>
              </a:spcAft>
              <a:buSzPct val="140000"/>
              <a:buFont typeface="Arial" charset="0"/>
              <a:buChar char="•"/>
            </a:pP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 </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漏洞利用</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蠕虫</a:t>
            </a:r>
            <a:endParaRPr 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6.4.1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发现目标</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6.4.2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蠕虫传播类型</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6.4.3 Morris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蠕虫</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6.4.4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蠕虫攻击简史</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6.4.5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蠕虫技术的现状</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6.4.6</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 移动代码</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6.4.7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手机蠕虫</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6.4.8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客户端漏洞和路过式下载</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6.5.8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点击劫持</a:t>
            </a:r>
            <a:endParaRPr 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lnSpc>
                <a:spcPct val="90000"/>
              </a:lnSpc>
              <a:spcAft>
                <a:spcPts val="0"/>
              </a:spcAft>
              <a:buSzPct val="140000"/>
              <a:buFont typeface="Arial" charset="0"/>
              <a:buChar char="•"/>
            </a:pP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6.9 </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隐藏</a:t>
            </a:r>
            <a:r>
              <a:rPr lang="en-US" altLang="zh-CN"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后门、</a:t>
            </a:r>
            <a:r>
              <a:rPr lang="en-US" sz="20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rootkits</a:t>
            </a:r>
          </a:p>
          <a:p>
            <a:pPr marL="742950" lvl="2" indent="-342900" fontAlgn="auto">
              <a:lnSpc>
                <a:spcPct val="9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6.9.1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后门</a:t>
            </a:r>
            <a:endPar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742950" lvl="2" indent="-342900" fontAlgn="auto">
              <a:lnSpc>
                <a:spcPct val="90000"/>
              </a:lnSpc>
              <a:spcAft>
                <a:spcPts val="0"/>
              </a:spcAft>
              <a:buSzPct val="140000"/>
              <a:buFont typeface="Arial" charset="0"/>
              <a:buChar char="•"/>
            </a:pPr>
            <a:r>
              <a:rPr 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6.9.2 Rootkit</a:t>
            </a:r>
          </a:p>
          <a:p>
            <a:pPr marL="742950" lvl="2" indent="-342900" fontAlgn="auto">
              <a:lnSpc>
                <a:spcPct val="9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6.9.3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内核模式下的</a:t>
            </a:r>
            <a:r>
              <a:rPr 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rootkit</a:t>
            </a:r>
          </a:p>
          <a:p>
            <a:pPr marL="742950" lvl="2" indent="-342900" fontAlgn="auto">
              <a:lnSpc>
                <a:spcPct val="90000"/>
              </a:lnSpc>
              <a:spcAft>
                <a:spcPts val="0"/>
              </a:spcAft>
              <a:buSzPct val="140000"/>
              <a:buFont typeface="Arial" charset="0"/>
              <a:buChar char="•"/>
            </a:pPr>
            <a:r>
              <a:rPr lang="en-US" altLang="zh-CN"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6.9.4 </a:t>
            </a:r>
            <a:r>
              <a:rPr lang="zh-CN" alt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虚拟机和其他外部</a:t>
            </a:r>
            <a:r>
              <a:rPr lang="en-US" sz="14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rootkit</a:t>
            </a:r>
          </a:p>
        </p:txBody>
      </p:sp>
      <p:sp>
        <p:nvSpPr>
          <p:cNvPr id="8" name="Content Placeholder 10">
            <a:extLst>
              <a:ext uri="{FF2B5EF4-FFF2-40B4-BE49-F238E27FC236}">
                <a16:creationId xmlns:a16="http://schemas.microsoft.com/office/drawing/2014/main" id="{6483FF8F-B284-00B2-3671-3FD831A9965F}"/>
              </a:ext>
            </a:extLst>
          </p:cNvPr>
          <p:cNvSpPr txBox="1">
            <a:spLocks/>
          </p:cNvSpPr>
          <p:nvPr/>
        </p:nvSpPr>
        <p:spPr>
          <a:xfrm>
            <a:off x="6246493" y="1533189"/>
            <a:ext cx="4946350" cy="524413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342900" lvl="1" indent="-342900" fontAlgn="auto">
              <a:spcAft>
                <a:spcPts val="0"/>
              </a:spcAft>
              <a:buSzPct val="140000"/>
              <a:buFont typeface="Arial" charset="0"/>
              <a:buChar char="•"/>
            </a:pP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6.5 </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传播</a:t>
            </a: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社会工程</a:t>
            </a: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垃圾电子邮件、木马</a:t>
            </a:r>
            <a:endParaRPr lang="en-AU"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6.5.1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电子邮件</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6.5.2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特洛伊木马</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6.5.3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手机木马</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charset="0"/>
              <a:buChar char="•"/>
            </a:pP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6.6 </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系统损坏</a:t>
            </a:r>
            <a:endParaRPr lang="en-AU"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6.6.1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数据损坏和勒索软件</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6.6.2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物理损害</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6.6.3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逻辑炸弹</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charset="0"/>
              <a:buChar char="•"/>
            </a:pP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6.7 </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AU"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代理攻击</a:t>
            </a:r>
            <a:r>
              <a:rPr lang="en-AU"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-zombie, bots</a:t>
            </a:r>
          </a:p>
          <a:p>
            <a:pPr lvl="1" fontAlgn="auto">
              <a:lnSpc>
                <a:spcPct val="80000"/>
              </a:lnSpc>
              <a:spcAft>
                <a:spcPts val="0"/>
              </a:spcAft>
              <a:buSzPct val="140000"/>
              <a:buFont typeface="Arial" charset="0"/>
              <a:buChar char="•"/>
            </a:pPr>
            <a:r>
              <a:rPr lang="en-AU"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6.7.1 Bot</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的用途</a:t>
            </a:r>
            <a:endParaRPr lang="en-AU"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6.7.2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远程控制功能</a:t>
            </a:r>
            <a:endParaRPr lang="en-AU"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charset="0"/>
              <a:buChar char="•"/>
            </a:pP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6.8 </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载荷</a:t>
            </a: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信息窃取</a:t>
            </a: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键盘记录器、网络钓鱼、间谍软件</a:t>
            </a:r>
            <a:endParaRPr lang="en-AU"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6.8.1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凭证盗窃、键盘记录器和间谍软件</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6.8.2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网络钓鱼和身份盗窃</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6.8.3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侦查、间谍和数据渗透</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marL="342900" lvl="1" indent="-342900" fontAlgn="auto">
              <a:spcAft>
                <a:spcPts val="0"/>
              </a:spcAft>
              <a:buSzPct val="140000"/>
              <a:buFont typeface="Arial" charset="0"/>
              <a:buChar char="•"/>
            </a:pPr>
            <a:r>
              <a:rPr lang="en-US" altLang="zh-CN"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6.10 </a:t>
            </a:r>
            <a:r>
              <a:rPr lang="zh-CN" altLang="en-US"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对抗手段</a:t>
            </a:r>
            <a:endParaRPr lang="en-AU" sz="22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6.10.1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针对恶意软件的对抗措施</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6.10.2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基于主机的扫描器和基于签名的反病毒软件</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6.10.3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边界扫描处理</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a:p>
            <a:pPr lvl="1" fontAlgn="auto">
              <a:lnSpc>
                <a:spcPct val="80000"/>
              </a:lnSpc>
              <a:spcAft>
                <a:spcPts val="0"/>
              </a:spcAft>
              <a:buSzPct val="140000"/>
              <a:buFont typeface="Arial" charset="0"/>
              <a:buChar char="•"/>
            </a:pPr>
            <a:r>
              <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6.10.4 </a:t>
            </a:r>
            <a:r>
              <a:rPr lang="zh-CN" altLang="en-US"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rPr>
              <a:t>分布式情报搜集处理</a:t>
            </a:r>
            <a:endParaRPr lang="en-US" altLang="zh-CN" sz="1500" dirty="0">
              <a:solidFill>
                <a:schemeClr val="tx1"/>
              </a:solidFill>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3693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恶意软件的类型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432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恶意软件的分类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E0DECA3-BFB5-47A4-A59A-283676AF0E6C}"/>
              </a:ext>
            </a:extLst>
          </p:cNvPr>
          <p:cNvSpPr>
            <a:spLocks noChangeArrowheads="1"/>
          </p:cNvSpPr>
          <p:nvPr/>
        </p:nvSpPr>
        <p:spPr bwMode="auto">
          <a:xfrm>
            <a:off x="742984" y="2090720"/>
            <a:ext cx="10888445" cy="420083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分为两大类：</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首先基于它如何传播或传播以达到预期目标</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然后，一旦达到目标，它就会执行操作或有效载荷</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也可以分为：</a:t>
            </a: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那些需要宿主程序的</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寄生代码，如病毒</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那些独立的、自包含的程序</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蠕虫、木马和机器人</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不能复制的恶意软件</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木马和垃圾邮件</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复制的恶意软件</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病毒和蠕虫</a:t>
            </a:r>
            <a:r>
              <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 </a:t>
            </a:r>
          </a:p>
        </p:txBody>
      </p:sp>
    </p:spTree>
    <p:custDataLst>
      <p:tags r:id="rId1"/>
    </p:custDataLst>
    <p:extLst>
      <p:ext uri="{BB962C8B-B14F-4D97-AF65-F5344CB8AC3E}">
        <p14:creationId xmlns:p14="http://schemas.microsoft.com/office/powerpoint/2010/main" val="225299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205748"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恶意软件的类型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671363" y="759290"/>
            <a:ext cx="355380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恶意软件的分类</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 name="Content Placeholder 14">
            <a:extLst>
              <a:ext uri="{FF2B5EF4-FFF2-40B4-BE49-F238E27FC236}">
                <a16:creationId xmlns:a16="http://schemas.microsoft.com/office/drawing/2014/main" id="{FAA340D8-15AB-176C-CE76-3986A029A7B7}"/>
              </a:ext>
            </a:extLst>
          </p:cNvPr>
          <p:cNvGraphicFramePr>
            <a:graphicFrameLocks/>
          </p:cNvGraphicFramePr>
          <p:nvPr>
            <p:extLst>
              <p:ext uri="{D42A27DB-BD31-4B8C-83A1-F6EECF244321}">
                <p14:modId xmlns:p14="http://schemas.microsoft.com/office/powerpoint/2010/main" val="2956750179"/>
              </p:ext>
            </p:extLst>
          </p:nvPr>
        </p:nvGraphicFramePr>
        <p:xfrm>
          <a:off x="1593450" y="1457172"/>
          <a:ext cx="9292683" cy="53735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3172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恶意软件的类型</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9920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攻击工具包</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3E0DECA3-BFB5-47A4-A59A-283676AF0E6C}"/>
              </a:ext>
            </a:extLst>
          </p:cNvPr>
          <p:cNvSpPr>
            <a:spLocks noChangeArrowheads="1"/>
          </p:cNvSpPr>
          <p:nvPr/>
        </p:nvSpPr>
        <p:spPr bwMode="auto">
          <a:xfrm>
            <a:off x="655239" y="1875539"/>
            <a:ext cx="10976189" cy="471845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最初，恶意软件是软件编写者为炫耀技术而开发和部署的</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20</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世纪</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90</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年代早期，病毒工具开发包的出现改变了这种情况，而后在</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21</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世纪初期出现了更多通用的攻击包，这些攻击包在极大程度上助长了恶意软件的开发和部署</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工具包通常被称为“犯罪软件”  </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其包含了多种传播机制和有效载荷模块，即使新手菜鸟也可以进行组合、选择和部署</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所生成的恶意软件变种的绝对数量仍然会给对抗它们的防御系统造成相当大的麻烦</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常见的攻击工具包实例：</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Zeus</a:t>
            </a: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30000"/>
              </a:lnSpc>
              <a:buFont typeface="Arial" panose="020B0604020202020204" pitchFamily="34" charset="0"/>
              <a:buChar char="•"/>
            </a:pPr>
            <a:r>
              <a:rPr lang="zh-CN" altLang="en-US"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钓鱼</a:t>
            </a:r>
            <a:endPar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0562638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34.xml><?xml version="1.0" encoding="utf-8"?>
<p:tagLst xmlns:a="http://schemas.openxmlformats.org/drawingml/2006/main" xmlns:r="http://schemas.openxmlformats.org/officeDocument/2006/relationships" xmlns:p="http://schemas.openxmlformats.org/presentationml/2006/main">
  <p:tag name="TIMING" val="|4.5"/>
</p:tagLst>
</file>

<file path=ppt/tags/tag35.xml><?xml version="1.0" encoding="utf-8"?>
<p:tagLst xmlns:a="http://schemas.openxmlformats.org/drawingml/2006/main" xmlns:r="http://schemas.openxmlformats.org/officeDocument/2006/relationships" xmlns:p="http://schemas.openxmlformats.org/presentationml/2006/main">
  <p:tag name="TIMING" val="|4.5"/>
</p:tagLst>
</file>

<file path=ppt/tags/tag36.xml><?xml version="1.0" encoding="utf-8"?>
<p:tagLst xmlns:a="http://schemas.openxmlformats.org/drawingml/2006/main" xmlns:r="http://schemas.openxmlformats.org/officeDocument/2006/relationships" xmlns:p="http://schemas.openxmlformats.org/presentationml/2006/main">
  <p:tag name="TIMING" val="|4.5"/>
</p:tagLst>
</file>

<file path=ppt/tags/tag37.xml><?xml version="1.0" encoding="utf-8"?>
<p:tagLst xmlns:a="http://schemas.openxmlformats.org/drawingml/2006/main" xmlns:r="http://schemas.openxmlformats.org/officeDocument/2006/relationships" xmlns:p="http://schemas.openxmlformats.org/presentationml/2006/main">
  <p:tag name="TIMING" val="|4.5"/>
</p:tagLst>
</file>

<file path=ppt/tags/tag38.xml><?xml version="1.0" encoding="utf-8"?>
<p:tagLst xmlns:a="http://schemas.openxmlformats.org/drawingml/2006/main" xmlns:r="http://schemas.openxmlformats.org/officeDocument/2006/relationships" xmlns:p="http://schemas.openxmlformats.org/presentationml/2006/main">
  <p:tag name="TIMING" val="|4.5"/>
</p:tagLst>
</file>

<file path=ppt/tags/tag39.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40.xml><?xml version="1.0" encoding="utf-8"?>
<p:tagLst xmlns:a="http://schemas.openxmlformats.org/drawingml/2006/main" xmlns:r="http://schemas.openxmlformats.org/officeDocument/2006/relationships" xmlns:p="http://schemas.openxmlformats.org/presentationml/2006/main">
  <p:tag name="TIMING" val="|4.5"/>
</p:tagLst>
</file>

<file path=ppt/tags/tag41.xml><?xml version="1.0" encoding="utf-8"?>
<p:tagLst xmlns:a="http://schemas.openxmlformats.org/drawingml/2006/main" xmlns:r="http://schemas.openxmlformats.org/officeDocument/2006/relationships" xmlns:p="http://schemas.openxmlformats.org/presentationml/2006/main">
  <p:tag name="TIMING" val="|4.5"/>
</p:tagLst>
</file>

<file path=ppt/tags/tag42.xml><?xml version="1.0" encoding="utf-8"?>
<p:tagLst xmlns:a="http://schemas.openxmlformats.org/drawingml/2006/main" xmlns:r="http://schemas.openxmlformats.org/officeDocument/2006/relationships" xmlns:p="http://schemas.openxmlformats.org/presentationml/2006/main">
  <p:tag name="TIMING" val="|4.5"/>
</p:tagLst>
</file>

<file path=ppt/tags/tag43.xml><?xml version="1.0" encoding="utf-8"?>
<p:tagLst xmlns:a="http://schemas.openxmlformats.org/drawingml/2006/main" xmlns:r="http://schemas.openxmlformats.org/officeDocument/2006/relationships" xmlns:p="http://schemas.openxmlformats.org/presentationml/2006/main">
  <p:tag name="TIMING" val="|4.5"/>
</p:tagLst>
</file>

<file path=ppt/tags/tag44.xml><?xml version="1.0" encoding="utf-8"?>
<p:tagLst xmlns:a="http://schemas.openxmlformats.org/drawingml/2006/main" xmlns:r="http://schemas.openxmlformats.org/officeDocument/2006/relationships" xmlns:p="http://schemas.openxmlformats.org/presentationml/2006/main">
  <p:tag name="TIMING" val="|4.5"/>
</p:tagLst>
</file>

<file path=ppt/tags/tag45.xml><?xml version="1.0" encoding="utf-8"?>
<p:tagLst xmlns:a="http://schemas.openxmlformats.org/drawingml/2006/main" xmlns:r="http://schemas.openxmlformats.org/officeDocument/2006/relationships" xmlns:p="http://schemas.openxmlformats.org/presentationml/2006/main">
  <p:tag name="TIMING" val="|4.5"/>
</p:tagLst>
</file>

<file path=ppt/tags/tag46.xml><?xml version="1.0" encoding="utf-8"?>
<p:tagLst xmlns:a="http://schemas.openxmlformats.org/drawingml/2006/main" xmlns:r="http://schemas.openxmlformats.org/officeDocument/2006/relationships" xmlns:p="http://schemas.openxmlformats.org/presentationml/2006/main">
  <p:tag name="TIMING" val="|4.5"/>
</p:tagLst>
</file>

<file path=ppt/tags/tag47.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8232</TotalTime>
  <Words>5300</Words>
  <Application>Microsoft Office PowerPoint</Application>
  <PresentationFormat>宽屏</PresentationFormat>
  <Paragraphs>655</Paragraphs>
  <Slides>60</Slides>
  <Notes>60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60</vt:i4>
      </vt:variant>
    </vt:vector>
  </HeadingPairs>
  <TitlesOfParts>
    <vt:vector size="70" baseType="lpstr">
      <vt:lpstr>等线</vt:lpstr>
      <vt:lpstr>等线 Light</vt:lpstr>
      <vt:lpstr>黑体</vt:lpstr>
      <vt:lpstr>华文楷体</vt:lpstr>
      <vt:lpstr>禹卫书法行书简体
</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niu weina</dc:creator>
  <cp:lastModifiedBy>NWN</cp:lastModifiedBy>
  <cp:revision>211</cp:revision>
  <dcterms:created xsi:type="dcterms:W3CDTF">2020-06-22T07:45:51Z</dcterms:created>
  <dcterms:modified xsi:type="dcterms:W3CDTF">2022-09-28T03:07:05Z</dcterms:modified>
</cp:coreProperties>
</file>