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tags/tag2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6.xml" ContentType="application/vnd.openxmlformats-officedocument.presentationml.tags+xml"/>
  <Override PartName="/ppt/notesSlides/notesSlide3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7.xml" ContentType="application/vnd.openxmlformats-officedocument.presentationml.tags+xml"/>
  <Override PartName="/ppt/notesSlides/notesSlide3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tags/tag29.xml" ContentType="application/vnd.openxmlformats-officedocument.presentationml.tags+xml"/>
  <Override PartName="/ppt/notesSlides/notesSlide36.xml" ContentType="application/vnd.openxmlformats-officedocument.presentationml.notesSlide+xml"/>
  <Override PartName="/ppt/tags/tag30.xml" ContentType="application/vnd.openxmlformats-officedocument.presentationml.tags+xml"/>
  <Override PartName="/ppt/notesSlides/notesSlide37.xml" ContentType="application/vnd.openxmlformats-officedocument.presentationml.notesSlide+xml"/>
  <Override PartName="/ppt/tags/tag31.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33.xml" ContentType="application/vnd.openxmlformats-officedocument.presentationml.tags+xml"/>
  <Override PartName="/ppt/notesSlides/notesSlide4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34.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5.xml" ContentType="application/vnd.openxmlformats-officedocument.presentationml.tags+xml"/>
  <Override PartName="/ppt/notesSlides/notesSlide45.xml" ContentType="application/vnd.openxmlformats-officedocument.presentationml.notesSlide+xml"/>
  <Override PartName="/ppt/tags/tag36.xml" ContentType="application/vnd.openxmlformats-officedocument.presentationml.tags+xml"/>
  <Override PartName="/ppt/notesSlides/notesSlide4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38.xml" ContentType="application/vnd.openxmlformats-officedocument.presentationml.tags+xml"/>
  <Override PartName="/ppt/notesSlides/notesSlide49.xml" ContentType="application/vnd.openxmlformats-officedocument.presentationml.notesSlide+xml"/>
  <Override PartName="/ppt/tags/tag39.xml" ContentType="application/vnd.openxmlformats-officedocument.presentationml.tags+xml"/>
  <Override PartName="/ppt/notesSlides/notesSlide50.xml" ContentType="application/vnd.openxmlformats-officedocument.presentationml.notesSlide+xml"/>
  <Override PartName="/ppt/tags/tag40.xml" ContentType="application/vnd.openxmlformats-officedocument.presentationml.tags+xml"/>
  <Override PartName="/ppt/notesSlides/notesSlide51.xml" ContentType="application/vnd.openxmlformats-officedocument.presentationml.notesSlide+xml"/>
  <Override PartName="/ppt/tags/tag41.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1187" r:id="rId3"/>
    <p:sldId id="1190" r:id="rId4"/>
    <p:sldId id="1317" r:id="rId5"/>
    <p:sldId id="1292" r:id="rId6"/>
    <p:sldId id="1318" r:id="rId7"/>
    <p:sldId id="1319" r:id="rId8"/>
    <p:sldId id="1320" r:id="rId9"/>
    <p:sldId id="1321" r:id="rId10"/>
    <p:sldId id="1322" r:id="rId11"/>
    <p:sldId id="1323" r:id="rId12"/>
    <p:sldId id="1324" r:id="rId13"/>
    <p:sldId id="1325" r:id="rId14"/>
    <p:sldId id="1326" r:id="rId15"/>
    <p:sldId id="1327" r:id="rId16"/>
    <p:sldId id="1388" r:id="rId17"/>
    <p:sldId id="1284" r:id="rId18"/>
    <p:sldId id="1328" r:id="rId19"/>
    <p:sldId id="1329" r:id="rId20"/>
    <p:sldId id="1330" r:id="rId21"/>
    <p:sldId id="1331" r:id="rId22"/>
    <p:sldId id="1389" r:id="rId23"/>
    <p:sldId id="1332" r:id="rId24"/>
    <p:sldId id="1333" r:id="rId25"/>
    <p:sldId id="1390" r:id="rId26"/>
    <p:sldId id="1334" r:id="rId27"/>
    <p:sldId id="1335" r:id="rId28"/>
    <p:sldId id="1336" r:id="rId29"/>
    <p:sldId id="1310" r:id="rId30"/>
    <p:sldId id="1311" r:id="rId31"/>
    <p:sldId id="1337" r:id="rId32"/>
    <p:sldId id="1391" r:id="rId33"/>
    <p:sldId id="1287" r:id="rId34"/>
    <p:sldId id="1338" r:id="rId35"/>
    <p:sldId id="1339" r:id="rId36"/>
    <p:sldId id="1340" r:id="rId37"/>
    <p:sldId id="1341" r:id="rId38"/>
    <p:sldId id="1342" r:id="rId39"/>
    <p:sldId id="1392" r:id="rId40"/>
    <p:sldId id="1288" r:id="rId41"/>
    <p:sldId id="1393" r:id="rId42"/>
    <p:sldId id="1289" r:id="rId43"/>
    <p:sldId id="1343" r:id="rId44"/>
    <p:sldId id="1394" r:id="rId45"/>
    <p:sldId id="1344" r:id="rId46"/>
    <p:sldId id="1345" r:id="rId47"/>
    <p:sldId id="1346" r:id="rId48"/>
    <p:sldId id="1395" r:id="rId49"/>
    <p:sldId id="1291" r:id="rId50"/>
    <p:sldId id="1347" r:id="rId51"/>
    <p:sldId id="1348" r:id="rId52"/>
    <p:sldId id="1349" r:id="rId53"/>
    <p:sldId id="362" r:id="rId54"/>
    <p:sldId id="298" r:id="rId55"/>
    <p:sldId id="299" r:id="rId56"/>
    <p:sldId id="306"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2AA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90566" autoAdjust="0"/>
  </p:normalViewPr>
  <p:slideViewPr>
    <p:cSldViewPr snapToGrid="0">
      <p:cViewPr varScale="1">
        <p:scale>
          <a:sx n="78" d="100"/>
          <a:sy n="78" d="100"/>
        </p:scale>
        <p:origin x="1195" y="4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689993-A608-0F4A-B609-2A25CAA6B076}" type="doc">
      <dgm:prSet loTypeId="urn:microsoft.com/office/officeart/2005/8/layout/default" loCatId="" qsTypeId="urn:microsoft.com/office/officeart/2005/8/quickstyle/3d3" qsCatId="3D" csTypeId="urn:microsoft.com/office/officeart/2005/8/colors/colorful5" csCatId="colorful" phldr="1"/>
      <dgm:spPr/>
      <dgm:t>
        <a:bodyPr/>
        <a:lstStyle/>
        <a:p>
          <a:endParaRPr lang="en-US"/>
        </a:p>
      </dgm:t>
    </dgm:pt>
    <dgm:pt modelId="{B7D5CB31-52A7-2C42-9F1A-684D27BD374A}">
      <dgm:prSet custT="1"/>
      <dgm:spPr/>
      <dgm:t>
        <a:bodyPr/>
        <a:lstStyle/>
        <a:p>
          <a:pPr rtl="0"/>
          <a:r>
            <a:rPr lang="zh-CN" altLang="en-US" sz="2000" b="1">
              <a:latin typeface="华文楷体" panose="02010600040101010101" pitchFamily="2" charset="-122"/>
              <a:ea typeface="华文楷体" panose="02010600040101010101" pitchFamily="2" charset="-122"/>
            </a:rPr>
            <a:t>目标获取和信息收集</a:t>
          </a:r>
          <a:endParaRPr lang="en-US" sz="2000" b="1" dirty="0">
            <a:latin typeface="华文楷体" panose="02010600040101010101" pitchFamily="2" charset="-122"/>
            <a:ea typeface="华文楷体" panose="02010600040101010101" pitchFamily="2" charset="-122"/>
          </a:endParaRPr>
        </a:p>
      </dgm:t>
    </dgm:pt>
    <dgm:pt modelId="{454CFE5B-544A-2442-B675-35F2A6D4E406}" type="parTrans" cxnId="{6C439F48-2CBE-E74B-9966-ED6E0EB5E021}">
      <dgm:prSet/>
      <dgm:spPr/>
      <dgm:t>
        <a:bodyPr/>
        <a:lstStyle/>
        <a:p>
          <a:endParaRPr lang="en-US" sz="2000">
            <a:latin typeface="华文楷体" panose="02010600040101010101" pitchFamily="2" charset="-122"/>
            <a:ea typeface="华文楷体" panose="02010600040101010101" pitchFamily="2" charset="-122"/>
          </a:endParaRPr>
        </a:p>
      </dgm:t>
    </dgm:pt>
    <dgm:pt modelId="{D260C042-4221-AE4E-B84F-484A5D93934D}" type="sibTrans" cxnId="{6C439F48-2CBE-E74B-9966-ED6E0EB5E021}">
      <dgm:prSet/>
      <dgm:spPr/>
      <dgm:t>
        <a:bodyPr/>
        <a:lstStyle/>
        <a:p>
          <a:endParaRPr lang="en-US" sz="2000">
            <a:latin typeface="华文楷体" panose="02010600040101010101" pitchFamily="2" charset="-122"/>
            <a:ea typeface="华文楷体" panose="02010600040101010101" pitchFamily="2" charset="-122"/>
          </a:endParaRPr>
        </a:p>
      </dgm:t>
    </dgm:pt>
    <dgm:pt modelId="{BE967D10-76BB-244F-8366-2B2F2CB8CAA7}">
      <dgm:prSet custT="1"/>
      <dgm:spPr/>
      <dgm:t>
        <a:bodyPr/>
        <a:lstStyle/>
        <a:p>
          <a:pPr rtl="0"/>
          <a:r>
            <a:rPr lang="zh-CN" altLang="en-US" sz="2000" b="1">
              <a:latin typeface="华文楷体" panose="02010600040101010101" pitchFamily="2" charset="-122"/>
              <a:ea typeface="华文楷体" panose="02010600040101010101" pitchFamily="2" charset="-122"/>
            </a:rPr>
            <a:t>初始访问</a:t>
          </a:r>
          <a:endParaRPr lang="en-US" sz="2000" b="1" dirty="0">
            <a:latin typeface="华文楷体" panose="02010600040101010101" pitchFamily="2" charset="-122"/>
            <a:ea typeface="华文楷体" panose="02010600040101010101" pitchFamily="2" charset="-122"/>
          </a:endParaRPr>
        </a:p>
      </dgm:t>
    </dgm:pt>
    <dgm:pt modelId="{F86DA9D4-48CB-BB41-818D-68AFDFBD6BCC}" type="parTrans" cxnId="{4430D97D-BCC5-9941-A273-63253BF79EB2}">
      <dgm:prSet/>
      <dgm:spPr/>
      <dgm:t>
        <a:bodyPr/>
        <a:lstStyle/>
        <a:p>
          <a:endParaRPr lang="en-US" sz="2000">
            <a:latin typeface="华文楷体" panose="02010600040101010101" pitchFamily="2" charset="-122"/>
            <a:ea typeface="华文楷体" panose="02010600040101010101" pitchFamily="2" charset="-122"/>
          </a:endParaRPr>
        </a:p>
      </dgm:t>
    </dgm:pt>
    <dgm:pt modelId="{095A873D-16E5-B742-9604-F33541A95589}" type="sibTrans" cxnId="{4430D97D-BCC5-9941-A273-63253BF79EB2}">
      <dgm:prSet/>
      <dgm:spPr/>
      <dgm:t>
        <a:bodyPr/>
        <a:lstStyle/>
        <a:p>
          <a:endParaRPr lang="en-US" sz="2000">
            <a:latin typeface="华文楷体" panose="02010600040101010101" pitchFamily="2" charset="-122"/>
            <a:ea typeface="华文楷体" panose="02010600040101010101" pitchFamily="2" charset="-122"/>
          </a:endParaRPr>
        </a:p>
      </dgm:t>
    </dgm:pt>
    <dgm:pt modelId="{310E58A9-AC31-2345-9DA0-21BCB468ADB9}">
      <dgm:prSet custT="1"/>
      <dgm:spPr/>
      <dgm:t>
        <a:bodyPr/>
        <a:lstStyle/>
        <a:p>
          <a:pPr rtl="0"/>
          <a:r>
            <a:rPr lang="zh-CN" altLang="en-US" sz="2000" b="1">
              <a:latin typeface="华文楷体" panose="02010600040101010101" pitchFamily="2" charset="-122"/>
              <a:ea typeface="华文楷体" panose="02010600040101010101" pitchFamily="2" charset="-122"/>
            </a:rPr>
            <a:t>权限提升</a:t>
          </a:r>
          <a:endParaRPr lang="en-US" sz="2000" b="1" dirty="0">
            <a:latin typeface="华文楷体" panose="02010600040101010101" pitchFamily="2" charset="-122"/>
            <a:ea typeface="华文楷体" panose="02010600040101010101" pitchFamily="2" charset="-122"/>
          </a:endParaRPr>
        </a:p>
      </dgm:t>
    </dgm:pt>
    <dgm:pt modelId="{03E9110C-8BED-6D4A-8F43-88D8D24AB143}" type="parTrans" cxnId="{1C1CAF4F-6931-5943-978C-50DA4870C5C4}">
      <dgm:prSet/>
      <dgm:spPr/>
      <dgm:t>
        <a:bodyPr/>
        <a:lstStyle/>
        <a:p>
          <a:endParaRPr lang="en-US" sz="2000">
            <a:latin typeface="华文楷体" panose="02010600040101010101" pitchFamily="2" charset="-122"/>
            <a:ea typeface="华文楷体" panose="02010600040101010101" pitchFamily="2" charset="-122"/>
          </a:endParaRPr>
        </a:p>
      </dgm:t>
    </dgm:pt>
    <dgm:pt modelId="{713275A2-EF9B-C546-85BB-DD520F96A12D}" type="sibTrans" cxnId="{1C1CAF4F-6931-5943-978C-50DA4870C5C4}">
      <dgm:prSet/>
      <dgm:spPr/>
      <dgm:t>
        <a:bodyPr/>
        <a:lstStyle/>
        <a:p>
          <a:endParaRPr lang="en-US" sz="2000">
            <a:latin typeface="华文楷体" panose="02010600040101010101" pitchFamily="2" charset="-122"/>
            <a:ea typeface="华文楷体" panose="02010600040101010101" pitchFamily="2" charset="-122"/>
          </a:endParaRPr>
        </a:p>
      </dgm:t>
    </dgm:pt>
    <dgm:pt modelId="{0ABC1901-0F3C-9A44-B900-E447E627FD0A}">
      <dgm:prSet custT="1"/>
      <dgm:spPr/>
      <dgm:t>
        <a:bodyPr/>
        <a:lstStyle/>
        <a:p>
          <a:pPr rtl="0"/>
          <a:r>
            <a:rPr lang="zh-CN" altLang="en-US" sz="2000" b="1">
              <a:latin typeface="华文楷体" panose="02010600040101010101" pitchFamily="2" charset="-122"/>
              <a:ea typeface="华文楷体" panose="02010600040101010101" pitchFamily="2" charset="-122"/>
            </a:rPr>
            <a:t>信息收集或系统利用</a:t>
          </a:r>
          <a:endParaRPr lang="en-US" sz="2000" b="1" dirty="0">
            <a:latin typeface="华文楷体" panose="02010600040101010101" pitchFamily="2" charset="-122"/>
            <a:ea typeface="华文楷体" panose="02010600040101010101" pitchFamily="2" charset="-122"/>
          </a:endParaRPr>
        </a:p>
      </dgm:t>
    </dgm:pt>
    <dgm:pt modelId="{BC1D6A23-3960-B949-8286-BA3242B38BA1}" type="parTrans" cxnId="{5534D722-722A-9A48-A7A8-49760E75BD1A}">
      <dgm:prSet/>
      <dgm:spPr/>
      <dgm:t>
        <a:bodyPr/>
        <a:lstStyle/>
        <a:p>
          <a:endParaRPr lang="en-US" sz="2000">
            <a:latin typeface="华文楷体" panose="02010600040101010101" pitchFamily="2" charset="-122"/>
            <a:ea typeface="华文楷体" panose="02010600040101010101" pitchFamily="2" charset="-122"/>
          </a:endParaRPr>
        </a:p>
      </dgm:t>
    </dgm:pt>
    <dgm:pt modelId="{D65B1CB8-CAB6-4E4A-9351-DC2344934A3A}" type="sibTrans" cxnId="{5534D722-722A-9A48-A7A8-49760E75BD1A}">
      <dgm:prSet/>
      <dgm:spPr/>
      <dgm:t>
        <a:bodyPr/>
        <a:lstStyle/>
        <a:p>
          <a:endParaRPr lang="en-US" sz="2000">
            <a:latin typeface="华文楷体" panose="02010600040101010101" pitchFamily="2" charset="-122"/>
            <a:ea typeface="华文楷体" panose="02010600040101010101" pitchFamily="2" charset="-122"/>
          </a:endParaRPr>
        </a:p>
      </dgm:t>
    </dgm:pt>
    <dgm:pt modelId="{AB3FA4D1-D445-6E46-8475-88DDED8DF198}">
      <dgm:prSet custT="1"/>
      <dgm:spPr/>
      <dgm:t>
        <a:bodyPr/>
        <a:lstStyle/>
        <a:p>
          <a:pPr rtl="0"/>
          <a:r>
            <a:rPr lang="zh-CN" altLang="en-US" sz="2000" b="1">
              <a:latin typeface="华文楷体" panose="02010600040101010101" pitchFamily="2" charset="-122"/>
              <a:ea typeface="华文楷体" panose="02010600040101010101" pitchFamily="2" charset="-122"/>
            </a:rPr>
            <a:t>维持访问</a:t>
          </a:r>
          <a:endParaRPr lang="en-US" altLang="zh-CN" sz="2000" b="1">
            <a:latin typeface="华文楷体" panose="02010600040101010101" pitchFamily="2" charset="-122"/>
            <a:ea typeface="华文楷体" panose="02010600040101010101" pitchFamily="2" charset="-122"/>
          </a:endParaRPr>
        </a:p>
        <a:p>
          <a:pPr rtl="0"/>
          <a:r>
            <a:rPr lang="zh-CN" altLang="en-US" sz="2000" b="1">
              <a:latin typeface="华文楷体" panose="02010600040101010101" pitchFamily="2" charset="-122"/>
              <a:ea typeface="华文楷体" panose="02010600040101010101" pitchFamily="2" charset="-122"/>
            </a:rPr>
            <a:t>权限</a:t>
          </a:r>
          <a:endParaRPr lang="en-US" sz="2000" b="1" dirty="0">
            <a:latin typeface="华文楷体" panose="02010600040101010101" pitchFamily="2" charset="-122"/>
            <a:ea typeface="华文楷体" panose="02010600040101010101" pitchFamily="2" charset="-122"/>
          </a:endParaRPr>
        </a:p>
      </dgm:t>
    </dgm:pt>
    <dgm:pt modelId="{4F6846BB-6B89-0C4C-B739-C94DCCFDB257}" type="parTrans" cxnId="{F066C4BB-1A2B-6E4E-AB4D-2C6486E85294}">
      <dgm:prSet/>
      <dgm:spPr/>
      <dgm:t>
        <a:bodyPr/>
        <a:lstStyle/>
        <a:p>
          <a:endParaRPr lang="en-US" sz="2000">
            <a:latin typeface="华文楷体" panose="02010600040101010101" pitchFamily="2" charset="-122"/>
            <a:ea typeface="华文楷体" panose="02010600040101010101" pitchFamily="2" charset="-122"/>
          </a:endParaRPr>
        </a:p>
      </dgm:t>
    </dgm:pt>
    <dgm:pt modelId="{4A8EAB5D-7450-9046-8856-0210B53B77C9}" type="sibTrans" cxnId="{F066C4BB-1A2B-6E4E-AB4D-2C6486E85294}">
      <dgm:prSet/>
      <dgm:spPr/>
      <dgm:t>
        <a:bodyPr/>
        <a:lstStyle/>
        <a:p>
          <a:endParaRPr lang="en-US" sz="2000">
            <a:latin typeface="华文楷体" panose="02010600040101010101" pitchFamily="2" charset="-122"/>
            <a:ea typeface="华文楷体" panose="02010600040101010101" pitchFamily="2" charset="-122"/>
          </a:endParaRPr>
        </a:p>
      </dgm:t>
    </dgm:pt>
    <dgm:pt modelId="{6E378186-BFDE-7B45-9AFB-6ADAA33D7EF5}">
      <dgm:prSet custT="1"/>
      <dgm:spPr/>
      <dgm:t>
        <a:bodyPr/>
        <a:lstStyle/>
        <a:p>
          <a:pPr rtl="0"/>
          <a:r>
            <a:rPr lang="zh-CN" altLang="en-US" sz="2000" b="1">
              <a:latin typeface="华文楷体" panose="02010600040101010101" pitchFamily="2" charset="-122"/>
              <a:ea typeface="华文楷体" panose="02010600040101010101" pitchFamily="2" charset="-122"/>
            </a:rPr>
            <a:t>覆盖痕迹</a:t>
          </a:r>
          <a:endParaRPr lang="en-US" sz="2000" b="1" dirty="0">
            <a:latin typeface="华文楷体" panose="02010600040101010101" pitchFamily="2" charset="-122"/>
            <a:ea typeface="华文楷体" panose="02010600040101010101" pitchFamily="2" charset="-122"/>
          </a:endParaRPr>
        </a:p>
      </dgm:t>
    </dgm:pt>
    <dgm:pt modelId="{89A27089-D4A9-5D41-9671-D6B20F519C56}" type="parTrans" cxnId="{7E33C85B-725A-5648-991B-E9A0FC31C3D6}">
      <dgm:prSet/>
      <dgm:spPr/>
      <dgm:t>
        <a:bodyPr/>
        <a:lstStyle/>
        <a:p>
          <a:endParaRPr lang="en-US" sz="2000">
            <a:latin typeface="华文楷体" panose="02010600040101010101" pitchFamily="2" charset="-122"/>
            <a:ea typeface="华文楷体" panose="02010600040101010101" pitchFamily="2" charset="-122"/>
          </a:endParaRPr>
        </a:p>
      </dgm:t>
    </dgm:pt>
    <dgm:pt modelId="{626E57D7-0F69-DA46-BB16-B660761110FD}" type="sibTrans" cxnId="{7E33C85B-725A-5648-991B-E9A0FC31C3D6}">
      <dgm:prSet/>
      <dgm:spPr/>
      <dgm:t>
        <a:bodyPr/>
        <a:lstStyle/>
        <a:p>
          <a:endParaRPr lang="en-US" sz="2000">
            <a:latin typeface="华文楷体" panose="02010600040101010101" pitchFamily="2" charset="-122"/>
            <a:ea typeface="华文楷体" panose="02010600040101010101" pitchFamily="2" charset="-122"/>
          </a:endParaRPr>
        </a:p>
      </dgm:t>
    </dgm:pt>
    <dgm:pt modelId="{8DE4CA74-0CF1-2E4D-9130-64EDAC61D05F}" type="pres">
      <dgm:prSet presAssocID="{69689993-A608-0F4A-B609-2A25CAA6B076}" presName="diagram" presStyleCnt="0">
        <dgm:presLayoutVars>
          <dgm:dir/>
          <dgm:resizeHandles val="exact"/>
        </dgm:presLayoutVars>
      </dgm:prSet>
      <dgm:spPr/>
    </dgm:pt>
    <dgm:pt modelId="{A86BA16E-AC4F-E04B-820B-E3B87DFBC5A9}" type="pres">
      <dgm:prSet presAssocID="{B7D5CB31-52A7-2C42-9F1A-684D27BD374A}" presName="node" presStyleLbl="node1" presStyleIdx="0" presStyleCnt="6">
        <dgm:presLayoutVars>
          <dgm:bulletEnabled val="1"/>
        </dgm:presLayoutVars>
      </dgm:prSet>
      <dgm:spPr/>
    </dgm:pt>
    <dgm:pt modelId="{EAA2501C-1882-6C47-8549-2A19C21E1B9E}" type="pres">
      <dgm:prSet presAssocID="{D260C042-4221-AE4E-B84F-484A5D93934D}" presName="sibTrans" presStyleCnt="0"/>
      <dgm:spPr/>
    </dgm:pt>
    <dgm:pt modelId="{BC544D0F-1EDE-9443-BA37-B40EB0DF35F8}" type="pres">
      <dgm:prSet presAssocID="{BE967D10-76BB-244F-8366-2B2F2CB8CAA7}" presName="node" presStyleLbl="node1" presStyleIdx="1" presStyleCnt="6">
        <dgm:presLayoutVars>
          <dgm:bulletEnabled val="1"/>
        </dgm:presLayoutVars>
      </dgm:prSet>
      <dgm:spPr/>
    </dgm:pt>
    <dgm:pt modelId="{014A3BC5-7E28-C84A-8281-3C0E45AE6BA6}" type="pres">
      <dgm:prSet presAssocID="{095A873D-16E5-B742-9604-F33541A95589}" presName="sibTrans" presStyleCnt="0"/>
      <dgm:spPr/>
    </dgm:pt>
    <dgm:pt modelId="{4B00634A-7EB6-4A48-B27F-677F606BAC24}" type="pres">
      <dgm:prSet presAssocID="{310E58A9-AC31-2345-9DA0-21BCB468ADB9}" presName="node" presStyleLbl="node1" presStyleIdx="2" presStyleCnt="6">
        <dgm:presLayoutVars>
          <dgm:bulletEnabled val="1"/>
        </dgm:presLayoutVars>
      </dgm:prSet>
      <dgm:spPr/>
    </dgm:pt>
    <dgm:pt modelId="{B4D22463-B97C-D24E-A6E7-9627C99941ED}" type="pres">
      <dgm:prSet presAssocID="{713275A2-EF9B-C546-85BB-DD520F96A12D}" presName="sibTrans" presStyleCnt="0"/>
      <dgm:spPr/>
    </dgm:pt>
    <dgm:pt modelId="{22169D04-2360-A443-8CE5-0174128DF5E6}" type="pres">
      <dgm:prSet presAssocID="{0ABC1901-0F3C-9A44-B900-E447E627FD0A}" presName="node" presStyleLbl="node1" presStyleIdx="3" presStyleCnt="6">
        <dgm:presLayoutVars>
          <dgm:bulletEnabled val="1"/>
        </dgm:presLayoutVars>
      </dgm:prSet>
      <dgm:spPr/>
    </dgm:pt>
    <dgm:pt modelId="{27CB4B39-F167-5A4A-9460-55FF63FFA1A8}" type="pres">
      <dgm:prSet presAssocID="{D65B1CB8-CAB6-4E4A-9351-DC2344934A3A}" presName="sibTrans" presStyleCnt="0"/>
      <dgm:spPr/>
    </dgm:pt>
    <dgm:pt modelId="{14485093-1F1B-5D49-B8E1-02E45C547FDB}" type="pres">
      <dgm:prSet presAssocID="{AB3FA4D1-D445-6E46-8475-88DDED8DF198}" presName="node" presStyleLbl="node1" presStyleIdx="4" presStyleCnt="6">
        <dgm:presLayoutVars>
          <dgm:bulletEnabled val="1"/>
        </dgm:presLayoutVars>
      </dgm:prSet>
      <dgm:spPr/>
    </dgm:pt>
    <dgm:pt modelId="{949CC21E-5DCD-8F40-AE4B-51DC4F086BB6}" type="pres">
      <dgm:prSet presAssocID="{4A8EAB5D-7450-9046-8856-0210B53B77C9}" presName="sibTrans" presStyleCnt="0"/>
      <dgm:spPr/>
    </dgm:pt>
    <dgm:pt modelId="{D278A66A-1C9D-964C-944D-320621A818BD}" type="pres">
      <dgm:prSet presAssocID="{6E378186-BFDE-7B45-9AFB-6ADAA33D7EF5}" presName="node" presStyleLbl="node1" presStyleIdx="5" presStyleCnt="6">
        <dgm:presLayoutVars>
          <dgm:bulletEnabled val="1"/>
        </dgm:presLayoutVars>
      </dgm:prSet>
      <dgm:spPr/>
    </dgm:pt>
  </dgm:ptLst>
  <dgm:cxnLst>
    <dgm:cxn modelId="{BE15300C-FDA6-7346-820E-97DF136AD018}" type="presOf" srcId="{B7D5CB31-52A7-2C42-9F1A-684D27BD374A}" destId="{A86BA16E-AC4F-E04B-820B-E3B87DFBC5A9}" srcOrd="0" destOrd="0" presId="urn:microsoft.com/office/officeart/2005/8/layout/default"/>
    <dgm:cxn modelId="{5534D722-722A-9A48-A7A8-49760E75BD1A}" srcId="{69689993-A608-0F4A-B609-2A25CAA6B076}" destId="{0ABC1901-0F3C-9A44-B900-E447E627FD0A}" srcOrd="3" destOrd="0" parTransId="{BC1D6A23-3960-B949-8286-BA3242B38BA1}" sibTransId="{D65B1CB8-CAB6-4E4A-9351-DC2344934A3A}"/>
    <dgm:cxn modelId="{7E33C85B-725A-5648-991B-E9A0FC31C3D6}" srcId="{69689993-A608-0F4A-B609-2A25CAA6B076}" destId="{6E378186-BFDE-7B45-9AFB-6ADAA33D7EF5}" srcOrd="5" destOrd="0" parTransId="{89A27089-D4A9-5D41-9671-D6B20F519C56}" sibTransId="{626E57D7-0F69-DA46-BB16-B660761110FD}"/>
    <dgm:cxn modelId="{CCABEB63-66D4-D649-9934-A11CB5CB49B5}" type="presOf" srcId="{69689993-A608-0F4A-B609-2A25CAA6B076}" destId="{8DE4CA74-0CF1-2E4D-9130-64EDAC61D05F}" srcOrd="0" destOrd="0" presId="urn:microsoft.com/office/officeart/2005/8/layout/default"/>
    <dgm:cxn modelId="{6C439F48-2CBE-E74B-9966-ED6E0EB5E021}" srcId="{69689993-A608-0F4A-B609-2A25CAA6B076}" destId="{B7D5CB31-52A7-2C42-9F1A-684D27BD374A}" srcOrd="0" destOrd="0" parTransId="{454CFE5B-544A-2442-B675-35F2A6D4E406}" sibTransId="{D260C042-4221-AE4E-B84F-484A5D93934D}"/>
    <dgm:cxn modelId="{1C1CAF4F-6931-5943-978C-50DA4870C5C4}" srcId="{69689993-A608-0F4A-B609-2A25CAA6B076}" destId="{310E58A9-AC31-2345-9DA0-21BCB468ADB9}" srcOrd="2" destOrd="0" parTransId="{03E9110C-8BED-6D4A-8F43-88D8D24AB143}" sibTransId="{713275A2-EF9B-C546-85BB-DD520F96A12D}"/>
    <dgm:cxn modelId="{4430D97D-BCC5-9941-A273-63253BF79EB2}" srcId="{69689993-A608-0F4A-B609-2A25CAA6B076}" destId="{BE967D10-76BB-244F-8366-2B2F2CB8CAA7}" srcOrd="1" destOrd="0" parTransId="{F86DA9D4-48CB-BB41-818D-68AFDFBD6BCC}" sibTransId="{095A873D-16E5-B742-9604-F33541A95589}"/>
    <dgm:cxn modelId="{95A3D18D-C569-BC4C-83BA-04DA17EFD7EA}" type="presOf" srcId="{AB3FA4D1-D445-6E46-8475-88DDED8DF198}" destId="{14485093-1F1B-5D49-B8E1-02E45C547FDB}" srcOrd="0" destOrd="0" presId="urn:microsoft.com/office/officeart/2005/8/layout/default"/>
    <dgm:cxn modelId="{93DDC6AD-0358-B44B-B3A5-E07674E6DA48}" type="presOf" srcId="{0ABC1901-0F3C-9A44-B900-E447E627FD0A}" destId="{22169D04-2360-A443-8CE5-0174128DF5E6}" srcOrd="0" destOrd="0" presId="urn:microsoft.com/office/officeart/2005/8/layout/default"/>
    <dgm:cxn modelId="{25532CB5-EC15-A045-B394-EB06186FF920}" type="presOf" srcId="{6E378186-BFDE-7B45-9AFB-6ADAA33D7EF5}" destId="{D278A66A-1C9D-964C-944D-320621A818BD}" srcOrd="0" destOrd="0" presId="urn:microsoft.com/office/officeart/2005/8/layout/default"/>
    <dgm:cxn modelId="{996316B7-40EA-8E4F-932D-7791EA9B1873}" type="presOf" srcId="{310E58A9-AC31-2345-9DA0-21BCB468ADB9}" destId="{4B00634A-7EB6-4A48-B27F-677F606BAC24}" srcOrd="0" destOrd="0" presId="urn:microsoft.com/office/officeart/2005/8/layout/default"/>
    <dgm:cxn modelId="{F066C4BB-1A2B-6E4E-AB4D-2C6486E85294}" srcId="{69689993-A608-0F4A-B609-2A25CAA6B076}" destId="{AB3FA4D1-D445-6E46-8475-88DDED8DF198}" srcOrd="4" destOrd="0" parTransId="{4F6846BB-6B89-0C4C-B739-C94DCCFDB257}" sibTransId="{4A8EAB5D-7450-9046-8856-0210B53B77C9}"/>
    <dgm:cxn modelId="{E634A3E8-4BB8-4040-BA81-0D4731D2A8E5}" type="presOf" srcId="{BE967D10-76BB-244F-8366-2B2F2CB8CAA7}" destId="{BC544D0F-1EDE-9443-BA37-B40EB0DF35F8}" srcOrd="0" destOrd="0" presId="urn:microsoft.com/office/officeart/2005/8/layout/default"/>
    <dgm:cxn modelId="{0814D2DC-F54D-0E46-BBED-CA463250B1EE}" type="presParOf" srcId="{8DE4CA74-0CF1-2E4D-9130-64EDAC61D05F}" destId="{A86BA16E-AC4F-E04B-820B-E3B87DFBC5A9}" srcOrd="0" destOrd="0" presId="urn:microsoft.com/office/officeart/2005/8/layout/default"/>
    <dgm:cxn modelId="{2E5D76AF-B477-AD40-BC9C-68C5F4CFB272}" type="presParOf" srcId="{8DE4CA74-0CF1-2E4D-9130-64EDAC61D05F}" destId="{EAA2501C-1882-6C47-8549-2A19C21E1B9E}" srcOrd="1" destOrd="0" presId="urn:microsoft.com/office/officeart/2005/8/layout/default"/>
    <dgm:cxn modelId="{1C5DF1FA-05DF-0C47-83D2-DFAC923AD9EE}" type="presParOf" srcId="{8DE4CA74-0CF1-2E4D-9130-64EDAC61D05F}" destId="{BC544D0F-1EDE-9443-BA37-B40EB0DF35F8}" srcOrd="2" destOrd="0" presId="urn:microsoft.com/office/officeart/2005/8/layout/default"/>
    <dgm:cxn modelId="{9B21C75C-6D11-7F4B-954D-9A57FAD7ED81}" type="presParOf" srcId="{8DE4CA74-0CF1-2E4D-9130-64EDAC61D05F}" destId="{014A3BC5-7E28-C84A-8281-3C0E45AE6BA6}" srcOrd="3" destOrd="0" presId="urn:microsoft.com/office/officeart/2005/8/layout/default"/>
    <dgm:cxn modelId="{CAE2CAB9-0E7C-544D-A1B8-6C0B8601E95C}" type="presParOf" srcId="{8DE4CA74-0CF1-2E4D-9130-64EDAC61D05F}" destId="{4B00634A-7EB6-4A48-B27F-677F606BAC24}" srcOrd="4" destOrd="0" presId="urn:microsoft.com/office/officeart/2005/8/layout/default"/>
    <dgm:cxn modelId="{CCE1A8C3-8118-A045-A1FD-3E67205F2AFF}" type="presParOf" srcId="{8DE4CA74-0CF1-2E4D-9130-64EDAC61D05F}" destId="{B4D22463-B97C-D24E-A6E7-9627C99941ED}" srcOrd="5" destOrd="0" presId="urn:microsoft.com/office/officeart/2005/8/layout/default"/>
    <dgm:cxn modelId="{8799B39E-4A7E-3D41-896A-BC9098E6EA7B}" type="presParOf" srcId="{8DE4CA74-0CF1-2E4D-9130-64EDAC61D05F}" destId="{22169D04-2360-A443-8CE5-0174128DF5E6}" srcOrd="6" destOrd="0" presId="urn:microsoft.com/office/officeart/2005/8/layout/default"/>
    <dgm:cxn modelId="{54C21EBE-2B69-EC44-B064-BBA64DB7ADCE}" type="presParOf" srcId="{8DE4CA74-0CF1-2E4D-9130-64EDAC61D05F}" destId="{27CB4B39-F167-5A4A-9460-55FF63FFA1A8}" srcOrd="7" destOrd="0" presId="urn:microsoft.com/office/officeart/2005/8/layout/default"/>
    <dgm:cxn modelId="{4E6B0904-C592-744A-8DAC-3098DE4823FD}" type="presParOf" srcId="{8DE4CA74-0CF1-2E4D-9130-64EDAC61D05F}" destId="{14485093-1F1B-5D49-B8E1-02E45C547FDB}" srcOrd="8" destOrd="0" presId="urn:microsoft.com/office/officeart/2005/8/layout/default"/>
    <dgm:cxn modelId="{22D715A5-BD86-FC49-AFC3-070897A2CC66}" type="presParOf" srcId="{8DE4CA74-0CF1-2E4D-9130-64EDAC61D05F}" destId="{949CC21E-5DCD-8F40-AE4B-51DC4F086BB6}" srcOrd="9" destOrd="0" presId="urn:microsoft.com/office/officeart/2005/8/layout/default"/>
    <dgm:cxn modelId="{A590542D-1653-6F43-A673-C3CFF5E7855D}" type="presParOf" srcId="{8DE4CA74-0CF1-2E4D-9130-64EDAC61D05F}" destId="{D278A66A-1C9D-964C-944D-320621A818BD}"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43C83-7A3A-CA41-9DEA-B535D386083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106D337-AA2E-CD4B-940B-6ED581C4FCF3}">
      <dgm:prSet custT="1"/>
      <dgm:spPr>
        <a:noFill/>
        <a:ln w="38100" cmpd="thickThin">
          <a:solidFill>
            <a:schemeClr val="accent5">
              <a:lumMod val="75000"/>
            </a:schemeClr>
          </a:solidFill>
        </a:ln>
      </dgm:spPr>
      <dgm:t>
        <a:bodyPr/>
        <a:lstStyle/>
        <a:p>
          <a:pPr rtl="0"/>
          <a:r>
            <a:rPr lang="zh-CN" altLang="en-US" sz="2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传感器</a:t>
          </a:r>
          <a:endParaRPr lang="en-US" altLang="zh-CN" sz="2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rtl="0"/>
          <a:r>
            <a:rPr lang="zh-CN" alt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收集数据</a:t>
          </a:r>
          <a:endParaRPr 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9D82D345-4AB6-554A-A4FD-261419D4F540}" type="parTrans" cxnId="{C6E54507-CB26-424A-A736-9AC8AA71FA5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155A0DD5-8E0C-3D4C-9802-C760C658727A}" type="sibTrans" cxnId="{C6E54507-CB26-424A-A736-9AC8AA71FA5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A02B055A-B0FF-174A-8E23-6E56ACAAEE39}">
      <dgm:prSet custT="1"/>
      <dgm:spPr>
        <a:noFill/>
        <a:ln w="38100" cmpd="thickThin">
          <a:solidFill>
            <a:schemeClr val="accent5">
              <a:lumMod val="75000"/>
            </a:schemeClr>
          </a:solidFill>
        </a:ln>
      </dgm:spPr>
      <dgm:t>
        <a:bodyPr/>
        <a:lstStyle/>
        <a:p>
          <a:pPr rtl="0"/>
          <a:r>
            <a:rPr lang="zh-CN" altLang="en-US" sz="2800" b="0" dirty="0">
              <a:solidFill>
                <a:sysClr val="windowText" lastClr="000000"/>
              </a:solidFill>
              <a:effectLst/>
              <a:latin typeface="黑体" panose="02010609060101010101" pitchFamily="49" charset="-122"/>
              <a:ea typeface="黑体" panose="02010609060101010101" pitchFamily="49" charset="-122"/>
            </a:rPr>
            <a:t>分析器</a:t>
          </a:r>
          <a:endParaRPr lang="en-US" altLang="zh-CN" sz="2800" b="0" dirty="0">
            <a:solidFill>
              <a:sysClr val="windowText" lastClr="000000"/>
            </a:solidFill>
            <a:effectLst/>
            <a:latin typeface="黑体" panose="02010609060101010101" pitchFamily="49" charset="-122"/>
            <a:ea typeface="黑体" panose="02010609060101010101" pitchFamily="49" charset="-122"/>
          </a:endParaRPr>
        </a:p>
        <a:p>
          <a:pPr rtl="0"/>
          <a:r>
            <a:rPr lang="zh-CN" altLang="en-US" sz="1800" b="0" dirty="0">
              <a:solidFill>
                <a:sysClr val="windowText" lastClr="000000"/>
              </a:solidFill>
              <a:effectLst/>
              <a:latin typeface="黑体" panose="02010609060101010101" pitchFamily="49" charset="-122"/>
              <a:ea typeface="黑体" panose="02010609060101010101" pitchFamily="49" charset="-122"/>
            </a:rPr>
            <a:t>确定是否发生了入侵</a:t>
          </a:r>
          <a:endParaRPr lang="en-US" sz="1800" b="0" dirty="0">
            <a:solidFill>
              <a:sysClr val="windowText" lastClr="000000"/>
            </a:solidFill>
            <a:effectLst/>
            <a:latin typeface="黑体" panose="02010609060101010101" pitchFamily="49" charset="-122"/>
            <a:ea typeface="黑体" panose="02010609060101010101" pitchFamily="49" charset="-122"/>
          </a:endParaRPr>
        </a:p>
      </dgm:t>
    </dgm:pt>
    <dgm:pt modelId="{5B7EA543-DD9D-F64A-95C8-1FA56CC39934}" type="parTrans" cxnId="{2BC202DB-AEB8-7D43-AF31-DF6377818381}">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682D9939-B16C-FE45-B7C8-E2B5956012D5}" type="sibTrans" cxnId="{2BC202DB-AEB8-7D43-AF31-DF6377818381}">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3ECC392A-C46F-E944-B0E3-A2450D3A3606}">
      <dgm:prSet custT="1"/>
      <dgm:spPr>
        <a:noFill/>
        <a:ln w="38100" cmpd="thickThin">
          <a:solidFill>
            <a:schemeClr val="accent5">
              <a:lumMod val="75000"/>
            </a:schemeClr>
          </a:solidFill>
        </a:ln>
      </dgm:spPr>
      <dgm:t>
        <a:bodyPr/>
        <a:lstStyle/>
        <a:p>
          <a:pPr rtl="0"/>
          <a:r>
            <a:rPr lang="zh-CN" altLang="en-US" sz="2800" b="0" dirty="0">
              <a:solidFill>
                <a:sysClr val="windowText" lastClr="000000"/>
              </a:solidFill>
              <a:effectLst/>
              <a:latin typeface="黑体" panose="02010609060101010101" pitchFamily="49" charset="-122"/>
              <a:ea typeface="黑体" panose="02010609060101010101" pitchFamily="49" charset="-122"/>
            </a:rPr>
            <a:t>用户接口</a:t>
          </a:r>
          <a:endParaRPr lang="en-US" altLang="zh-CN" sz="2800" b="0" dirty="0">
            <a:solidFill>
              <a:sysClr val="windowText" lastClr="000000"/>
            </a:solidFill>
            <a:effectLst/>
            <a:latin typeface="黑体" panose="02010609060101010101" pitchFamily="49" charset="-122"/>
            <a:ea typeface="黑体" panose="02010609060101010101" pitchFamily="49" charset="-122"/>
          </a:endParaRPr>
        </a:p>
        <a:p>
          <a:pPr rtl="0"/>
          <a:r>
            <a:rPr lang="zh-CN" altLang="en-US" sz="1800" b="0" dirty="0">
              <a:solidFill>
                <a:sysClr val="windowText" lastClr="000000"/>
              </a:solidFill>
              <a:effectLst/>
              <a:latin typeface="黑体" panose="02010609060101010101" pitchFamily="49" charset="-122"/>
              <a:ea typeface="黑体" panose="02010609060101010101" pitchFamily="49" charset="-122"/>
            </a:rPr>
            <a:t>查看系统输出或控制系统行为</a:t>
          </a:r>
          <a:endParaRPr lang="en-US" sz="1800" b="0" dirty="0">
            <a:solidFill>
              <a:sysClr val="windowText" lastClr="000000"/>
            </a:solidFill>
            <a:effectLst/>
            <a:latin typeface="黑体" panose="02010609060101010101" pitchFamily="49" charset="-122"/>
            <a:ea typeface="黑体" panose="02010609060101010101" pitchFamily="49" charset="-122"/>
          </a:endParaRPr>
        </a:p>
      </dgm:t>
    </dgm:pt>
    <dgm:pt modelId="{A66FC1AE-F4A2-AE45-8186-7D0A81C06CB9}" type="parTrans" cxnId="{F1CDA9D5-135D-C44B-AEBD-CA63B571E30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8B356F16-041F-7D43-AE3B-77F5DC3C70F8}" type="sibTrans" cxnId="{F1CDA9D5-135D-C44B-AEBD-CA63B571E30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B2F28ED7-988C-45AC-9FCE-4845EFD9C7C0}" type="pres">
      <dgm:prSet presAssocID="{44D43C83-7A3A-CA41-9DEA-B535D386083A}" presName="diagram" presStyleCnt="0">
        <dgm:presLayoutVars>
          <dgm:dir/>
          <dgm:resizeHandles val="exact"/>
        </dgm:presLayoutVars>
      </dgm:prSet>
      <dgm:spPr/>
    </dgm:pt>
    <dgm:pt modelId="{8B7536AD-DAA8-4088-A378-559B8EE49DD1}" type="pres">
      <dgm:prSet presAssocID="{F106D337-AA2E-CD4B-940B-6ED581C4FCF3}" presName="node" presStyleLbl="node1" presStyleIdx="0" presStyleCnt="3">
        <dgm:presLayoutVars>
          <dgm:bulletEnabled val="1"/>
        </dgm:presLayoutVars>
      </dgm:prSet>
      <dgm:spPr/>
    </dgm:pt>
    <dgm:pt modelId="{B437DB85-FCEA-4F6F-8AAA-03B46105025A}" type="pres">
      <dgm:prSet presAssocID="{155A0DD5-8E0C-3D4C-9802-C760C658727A}" presName="sibTrans" presStyleCnt="0"/>
      <dgm:spPr/>
    </dgm:pt>
    <dgm:pt modelId="{DEA838CE-39C7-4428-AA59-8CABA5586916}" type="pres">
      <dgm:prSet presAssocID="{A02B055A-B0FF-174A-8E23-6E56ACAAEE39}" presName="node" presStyleLbl="node1" presStyleIdx="1" presStyleCnt="3">
        <dgm:presLayoutVars>
          <dgm:bulletEnabled val="1"/>
        </dgm:presLayoutVars>
      </dgm:prSet>
      <dgm:spPr/>
    </dgm:pt>
    <dgm:pt modelId="{BD6FB47A-0C9B-46CD-B3D4-33D9D64EE462}" type="pres">
      <dgm:prSet presAssocID="{682D9939-B16C-FE45-B7C8-E2B5956012D5}" presName="sibTrans" presStyleCnt="0"/>
      <dgm:spPr/>
    </dgm:pt>
    <dgm:pt modelId="{07BB7871-9229-4230-B5DF-995F5A4653F5}" type="pres">
      <dgm:prSet presAssocID="{3ECC392A-C46F-E944-B0E3-A2450D3A3606}" presName="node" presStyleLbl="node1" presStyleIdx="2" presStyleCnt="3">
        <dgm:presLayoutVars>
          <dgm:bulletEnabled val="1"/>
        </dgm:presLayoutVars>
      </dgm:prSet>
      <dgm:spPr/>
    </dgm:pt>
  </dgm:ptLst>
  <dgm:cxnLst>
    <dgm:cxn modelId="{81FBC905-5A44-44FB-968D-0AE1D86EE231}" type="presOf" srcId="{3ECC392A-C46F-E944-B0E3-A2450D3A3606}" destId="{07BB7871-9229-4230-B5DF-995F5A4653F5}" srcOrd="0" destOrd="0" presId="urn:microsoft.com/office/officeart/2005/8/layout/default"/>
    <dgm:cxn modelId="{C6E54507-CB26-424A-A736-9AC8AA71FA5E}" srcId="{44D43C83-7A3A-CA41-9DEA-B535D386083A}" destId="{F106D337-AA2E-CD4B-940B-6ED581C4FCF3}" srcOrd="0" destOrd="0" parTransId="{9D82D345-4AB6-554A-A4FD-261419D4F540}" sibTransId="{155A0DD5-8E0C-3D4C-9802-C760C658727A}"/>
    <dgm:cxn modelId="{ED4BA5C7-8C79-4E30-A482-FDAE26B42B8C}" type="presOf" srcId="{A02B055A-B0FF-174A-8E23-6E56ACAAEE39}" destId="{DEA838CE-39C7-4428-AA59-8CABA5586916}" srcOrd="0" destOrd="0" presId="urn:microsoft.com/office/officeart/2005/8/layout/default"/>
    <dgm:cxn modelId="{F1CDA9D5-135D-C44B-AEBD-CA63B571E30E}" srcId="{44D43C83-7A3A-CA41-9DEA-B535D386083A}" destId="{3ECC392A-C46F-E944-B0E3-A2450D3A3606}" srcOrd="2" destOrd="0" parTransId="{A66FC1AE-F4A2-AE45-8186-7D0A81C06CB9}" sibTransId="{8B356F16-041F-7D43-AE3B-77F5DC3C70F8}"/>
    <dgm:cxn modelId="{08BF09D6-EB2A-48A1-A37F-A8F5334DE4CA}" type="presOf" srcId="{F106D337-AA2E-CD4B-940B-6ED581C4FCF3}" destId="{8B7536AD-DAA8-4088-A378-559B8EE49DD1}" srcOrd="0" destOrd="0" presId="urn:microsoft.com/office/officeart/2005/8/layout/default"/>
    <dgm:cxn modelId="{2BC202DB-AEB8-7D43-AF31-DF6377818381}" srcId="{44D43C83-7A3A-CA41-9DEA-B535D386083A}" destId="{A02B055A-B0FF-174A-8E23-6E56ACAAEE39}" srcOrd="1" destOrd="0" parTransId="{5B7EA543-DD9D-F64A-95C8-1FA56CC39934}" sibTransId="{682D9939-B16C-FE45-B7C8-E2B5956012D5}"/>
    <dgm:cxn modelId="{03B56EE8-DEE2-4D39-80E5-6FBA8E5DB2D0}" type="presOf" srcId="{44D43C83-7A3A-CA41-9DEA-B535D386083A}" destId="{B2F28ED7-988C-45AC-9FCE-4845EFD9C7C0}" srcOrd="0" destOrd="0" presId="urn:microsoft.com/office/officeart/2005/8/layout/default"/>
    <dgm:cxn modelId="{55F8F6BF-CF68-457C-A95C-374E00E76E10}" type="presParOf" srcId="{B2F28ED7-988C-45AC-9FCE-4845EFD9C7C0}" destId="{8B7536AD-DAA8-4088-A378-559B8EE49DD1}" srcOrd="0" destOrd="0" presId="urn:microsoft.com/office/officeart/2005/8/layout/default"/>
    <dgm:cxn modelId="{E00AF59D-2FF8-4D4E-9E59-ECD06B769A1C}" type="presParOf" srcId="{B2F28ED7-988C-45AC-9FCE-4845EFD9C7C0}" destId="{B437DB85-FCEA-4F6F-8AAA-03B46105025A}" srcOrd="1" destOrd="0" presId="urn:microsoft.com/office/officeart/2005/8/layout/default"/>
    <dgm:cxn modelId="{904628A2-B1FB-480C-A53F-12128242CC15}" type="presParOf" srcId="{B2F28ED7-988C-45AC-9FCE-4845EFD9C7C0}" destId="{DEA838CE-39C7-4428-AA59-8CABA5586916}" srcOrd="2" destOrd="0" presId="urn:microsoft.com/office/officeart/2005/8/layout/default"/>
    <dgm:cxn modelId="{24750BD2-C5CC-4D0E-908D-FD1508250536}" type="presParOf" srcId="{B2F28ED7-988C-45AC-9FCE-4845EFD9C7C0}" destId="{BD6FB47A-0C9B-46CD-B3D4-33D9D64EE462}" srcOrd="3" destOrd="0" presId="urn:microsoft.com/office/officeart/2005/8/layout/default"/>
    <dgm:cxn modelId="{900C6624-D0E4-4024-891D-ACACFC1FB767}" type="presParOf" srcId="{B2F28ED7-988C-45AC-9FCE-4845EFD9C7C0}" destId="{07BB7871-9229-4230-B5DF-995F5A4653F5}" srcOrd="4"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1C902A-241A-E243-8F10-6287602295B0}"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3F684D2B-3E08-504F-B24E-DB75EE701481}">
      <dgm:prSet/>
      <dgm:spPr>
        <a:solidFill>
          <a:schemeClr val="accent3">
            <a:lumMod val="75000"/>
          </a:schemeClr>
        </a:solidFill>
      </dgm:spPr>
      <dgm:t>
        <a:bodyPr/>
        <a:lstStyle/>
        <a:p>
          <a:pPr rtl="0"/>
          <a:r>
            <a:rPr lang="zh-CN" altLang="en-US" b="1" dirty="0">
              <a:solidFill>
                <a:schemeClr val="bg1"/>
              </a:solidFill>
              <a:latin typeface="华文楷体" panose="02010600040101010101" pitchFamily="2" charset="-122"/>
              <a:ea typeface="华文楷体" panose="02010600040101010101" pitchFamily="2" charset="-122"/>
            </a:rPr>
            <a:t>不间断地运行</a:t>
          </a:r>
          <a:endParaRPr lang="en-US" dirty="0">
            <a:solidFill>
              <a:schemeClr val="bg1"/>
            </a:solidFill>
            <a:latin typeface="华文楷体" panose="02010600040101010101" pitchFamily="2" charset="-122"/>
            <a:ea typeface="华文楷体" panose="02010600040101010101" pitchFamily="2" charset="-122"/>
          </a:endParaRPr>
        </a:p>
      </dgm:t>
    </dgm:pt>
    <dgm:pt modelId="{E7F246E6-C4F1-774E-9BCC-40AF91953ACC}" type="parTrans" cxnId="{644BFC5C-4429-2447-B146-8E9CBC51CC2A}">
      <dgm:prSet/>
      <dgm:spPr/>
      <dgm:t>
        <a:bodyPr/>
        <a:lstStyle/>
        <a:p>
          <a:endParaRPr lang="en-US">
            <a:latin typeface="华文楷体" panose="02010600040101010101" pitchFamily="2" charset="-122"/>
            <a:ea typeface="华文楷体" panose="02010600040101010101" pitchFamily="2" charset="-122"/>
          </a:endParaRPr>
        </a:p>
      </dgm:t>
    </dgm:pt>
    <dgm:pt modelId="{245923E1-01E7-4040-BBCD-78E45BBCA7FA}" type="sibTrans" cxnId="{644BFC5C-4429-2447-B146-8E9CBC51CC2A}">
      <dgm:prSet/>
      <dgm:spPr/>
      <dgm:t>
        <a:bodyPr/>
        <a:lstStyle/>
        <a:p>
          <a:endParaRPr lang="en-US">
            <a:latin typeface="华文楷体" panose="02010600040101010101" pitchFamily="2" charset="-122"/>
            <a:ea typeface="华文楷体" panose="02010600040101010101" pitchFamily="2" charset="-122"/>
          </a:endParaRPr>
        </a:p>
      </dgm:t>
    </dgm:pt>
    <dgm:pt modelId="{F7157DCF-AC89-2E45-A587-DB222039262F}">
      <dgm:prSet/>
      <dgm:spPr>
        <a:solidFill>
          <a:schemeClr val="accent6">
            <a:lumMod val="75000"/>
          </a:schemeClr>
        </a:solidFill>
      </dgm:spPr>
      <dgm:t>
        <a:bodyPr/>
        <a:lstStyle/>
        <a:p>
          <a:pPr rtl="0"/>
          <a:r>
            <a:rPr lang="zh-CN" altLang="en-US" b="1" dirty="0">
              <a:solidFill>
                <a:schemeClr val="bg1"/>
              </a:solidFill>
              <a:latin typeface="华文楷体" panose="02010600040101010101" pitchFamily="2" charset="-122"/>
              <a:ea typeface="华文楷体" panose="02010600040101010101" pitchFamily="2" charset="-122"/>
            </a:rPr>
            <a:t>具有容错功能</a:t>
          </a:r>
          <a:endParaRPr lang="en-US" b="1" dirty="0">
            <a:solidFill>
              <a:schemeClr val="bg1"/>
            </a:solidFill>
            <a:latin typeface="华文楷体" panose="02010600040101010101" pitchFamily="2" charset="-122"/>
            <a:ea typeface="华文楷体" panose="02010600040101010101" pitchFamily="2" charset="-122"/>
          </a:endParaRPr>
        </a:p>
      </dgm:t>
    </dgm:pt>
    <dgm:pt modelId="{352C1561-D09E-CB48-9DC4-3ABF43E0986A}" type="parTrans" cxnId="{1EF841E9-E211-0A45-BF96-46AF050FE180}">
      <dgm:prSet/>
      <dgm:spPr/>
      <dgm:t>
        <a:bodyPr/>
        <a:lstStyle/>
        <a:p>
          <a:endParaRPr lang="en-US">
            <a:latin typeface="华文楷体" panose="02010600040101010101" pitchFamily="2" charset="-122"/>
            <a:ea typeface="华文楷体" panose="02010600040101010101" pitchFamily="2" charset="-122"/>
          </a:endParaRPr>
        </a:p>
      </dgm:t>
    </dgm:pt>
    <dgm:pt modelId="{5F439F46-B063-7B46-A9C2-55F7471404BC}" type="sibTrans" cxnId="{1EF841E9-E211-0A45-BF96-46AF050FE180}">
      <dgm:prSet/>
      <dgm:spPr/>
      <dgm:t>
        <a:bodyPr/>
        <a:lstStyle/>
        <a:p>
          <a:endParaRPr lang="en-US">
            <a:latin typeface="华文楷体" panose="02010600040101010101" pitchFamily="2" charset="-122"/>
            <a:ea typeface="华文楷体" panose="02010600040101010101" pitchFamily="2" charset="-122"/>
          </a:endParaRPr>
        </a:p>
      </dgm:t>
    </dgm:pt>
    <dgm:pt modelId="{0D89F797-D455-354E-A873-0FAA5147E848}">
      <dgm:prSet/>
      <dgm:spPr>
        <a:solidFill>
          <a:schemeClr val="accent5">
            <a:lumMod val="75000"/>
          </a:schemeClr>
        </a:solidFill>
      </dgm:spPr>
      <dgm:t>
        <a:bodyPr/>
        <a:lstStyle/>
        <a:p>
          <a:pPr rtl="0"/>
          <a:r>
            <a:rPr lang="zh-CN" altLang="en-US" b="1" dirty="0">
              <a:solidFill>
                <a:schemeClr val="bg1"/>
              </a:solidFill>
              <a:latin typeface="华文楷体" panose="02010600040101010101" pitchFamily="2" charset="-122"/>
              <a:ea typeface="华文楷体" panose="02010600040101010101" pitchFamily="2" charset="-122"/>
            </a:rPr>
            <a:t>抵御破坏</a:t>
          </a:r>
          <a:endParaRPr lang="en-US" dirty="0">
            <a:solidFill>
              <a:schemeClr val="bg1"/>
            </a:solidFill>
            <a:latin typeface="华文楷体" panose="02010600040101010101" pitchFamily="2" charset="-122"/>
            <a:ea typeface="华文楷体" panose="02010600040101010101" pitchFamily="2" charset="-122"/>
          </a:endParaRPr>
        </a:p>
      </dgm:t>
    </dgm:pt>
    <dgm:pt modelId="{84E3BB8C-46E9-2546-A3BA-C5D90DB2187E}" type="parTrans" cxnId="{0FCFFCAA-1D3D-EE4F-ABD8-4CBBB5EF7C62}">
      <dgm:prSet/>
      <dgm:spPr/>
      <dgm:t>
        <a:bodyPr/>
        <a:lstStyle/>
        <a:p>
          <a:endParaRPr lang="en-US">
            <a:latin typeface="华文楷体" panose="02010600040101010101" pitchFamily="2" charset="-122"/>
            <a:ea typeface="华文楷体" panose="02010600040101010101" pitchFamily="2" charset="-122"/>
          </a:endParaRPr>
        </a:p>
      </dgm:t>
    </dgm:pt>
    <dgm:pt modelId="{006EC730-9D11-AD4B-94A7-66B1B07606D3}" type="sibTrans" cxnId="{0FCFFCAA-1D3D-EE4F-ABD8-4CBBB5EF7C62}">
      <dgm:prSet/>
      <dgm:spPr/>
      <dgm:t>
        <a:bodyPr/>
        <a:lstStyle/>
        <a:p>
          <a:endParaRPr lang="en-US">
            <a:latin typeface="华文楷体" panose="02010600040101010101" pitchFamily="2" charset="-122"/>
            <a:ea typeface="华文楷体" panose="02010600040101010101" pitchFamily="2" charset="-122"/>
          </a:endParaRPr>
        </a:p>
      </dgm:t>
    </dgm:pt>
    <dgm:pt modelId="{E6E56E67-3EAF-B84F-BDC8-09B082B6BEC0}">
      <dgm:prSet/>
      <dgm:spPr>
        <a:solidFill>
          <a:schemeClr val="accent6">
            <a:lumMod val="75000"/>
          </a:schemeClr>
        </a:solidFill>
      </dgm:spPr>
      <dgm:t>
        <a:bodyPr/>
        <a:lstStyle/>
        <a:p>
          <a:pPr rtl="0"/>
          <a:r>
            <a:rPr lang="zh-CN" altLang="en-US" b="1" dirty="0">
              <a:solidFill>
                <a:schemeClr val="bg1"/>
              </a:solidFill>
              <a:latin typeface="华文楷体" panose="02010600040101010101" pitchFamily="2" charset="-122"/>
              <a:ea typeface="华文楷体" panose="02010600040101010101" pitchFamily="2" charset="-122"/>
            </a:rPr>
            <a:t>增加最小的开销</a:t>
          </a:r>
          <a:endParaRPr lang="en-US" dirty="0">
            <a:solidFill>
              <a:schemeClr val="bg1"/>
            </a:solidFill>
            <a:latin typeface="华文楷体" panose="02010600040101010101" pitchFamily="2" charset="-122"/>
            <a:ea typeface="华文楷体" panose="02010600040101010101" pitchFamily="2" charset="-122"/>
          </a:endParaRPr>
        </a:p>
      </dgm:t>
    </dgm:pt>
    <dgm:pt modelId="{81A924E1-F3EE-F148-814A-B36F2A747E93}" type="parTrans" cxnId="{BBF9FF24-3963-604A-A00D-77EC9D143855}">
      <dgm:prSet/>
      <dgm:spPr/>
      <dgm:t>
        <a:bodyPr/>
        <a:lstStyle/>
        <a:p>
          <a:endParaRPr lang="en-US">
            <a:latin typeface="华文楷体" panose="02010600040101010101" pitchFamily="2" charset="-122"/>
            <a:ea typeface="华文楷体" panose="02010600040101010101" pitchFamily="2" charset="-122"/>
          </a:endParaRPr>
        </a:p>
      </dgm:t>
    </dgm:pt>
    <dgm:pt modelId="{4B6C2208-0D8C-B241-A709-460B0ADDB9B8}" type="sibTrans" cxnId="{BBF9FF24-3963-604A-A00D-77EC9D143855}">
      <dgm:prSet/>
      <dgm:spPr/>
      <dgm:t>
        <a:bodyPr/>
        <a:lstStyle/>
        <a:p>
          <a:endParaRPr lang="en-US">
            <a:latin typeface="华文楷体" panose="02010600040101010101" pitchFamily="2" charset="-122"/>
            <a:ea typeface="华文楷体" panose="02010600040101010101" pitchFamily="2" charset="-122"/>
          </a:endParaRPr>
        </a:p>
      </dgm:t>
    </dgm:pt>
    <dgm:pt modelId="{9427C1D1-694E-CD40-AD10-757C16FF7C99}">
      <dgm:prSet/>
      <dgm:spPr>
        <a:solidFill>
          <a:schemeClr val="accent5">
            <a:lumMod val="75000"/>
          </a:schemeClr>
        </a:solidFill>
      </dgm:spPr>
      <dgm:t>
        <a:bodyPr/>
        <a:lstStyle/>
        <a:p>
          <a:pPr rtl="0"/>
          <a:r>
            <a:rPr lang="zh-CN" altLang="en-US" b="1" dirty="0">
              <a:solidFill>
                <a:schemeClr val="bg1"/>
              </a:solidFill>
              <a:latin typeface="华文楷体" panose="02010600040101010101" pitchFamily="2" charset="-122"/>
              <a:ea typeface="华文楷体" panose="02010600040101010101" pitchFamily="2" charset="-122"/>
            </a:rPr>
            <a:t>根据安全策略进行配置</a:t>
          </a:r>
          <a:endParaRPr lang="en-US" dirty="0">
            <a:solidFill>
              <a:schemeClr val="bg1"/>
            </a:solidFill>
            <a:latin typeface="华文楷体" panose="02010600040101010101" pitchFamily="2" charset="-122"/>
            <a:ea typeface="华文楷体" panose="02010600040101010101" pitchFamily="2" charset="-122"/>
          </a:endParaRPr>
        </a:p>
      </dgm:t>
    </dgm:pt>
    <dgm:pt modelId="{7AB4761E-33E4-D947-AD0F-6BCE5F1633AE}" type="parTrans" cxnId="{1793C401-03FA-F043-B336-DC600D8E3400}">
      <dgm:prSet/>
      <dgm:spPr/>
      <dgm:t>
        <a:bodyPr/>
        <a:lstStyle/>
        <a:p>
          <a:endParaRPr lang="en-US">
            <a:latin typeface="华文楷体" panose="02010600040101010101" pitchFamily="2" charset="-122"/>
            <a:ea typeface="华文楷体" panose="02010600040101010101" pitchFamily="2" charset="-122"/>
          </a:endParaRPr>
        </a:p>
      </dgm:t>
    </dgm:pt>
    <dgm:pt modelId="{851007C6-1E78-AD40-82A2-CC1A4CF28C73}" type="sibTrans" cxnId="{1793C401-03FA-F043-B336-DC600D8E3400}">
      <dgm:prSet/>
      <dgm:spPr/>
      <dgm:t>
        <a:bodyPr/>
        <a:lstStyle/>
        <a:p>
          <a:endParaRPr lang="en-US">
            <a:latin typeface="华文楷体" panose="02010600040101010101" pitchFamily="2" charset="-122"/>
            <a:ea typeface="华文楷体" panose="02010600040101010101" pitchFamily="2" charset="-122"/>
          </a:endParaRPr>
        </a:p>
      </dgm:t>
    </dgm:pt>
    <dgm:pt modelId="{2628ED80-5703-E846-8E50-DD20AAE37373}">
      <dgm:prSet/>
      <dgm:spPr>
        <a:solidFill>
          <a:schemeClr val="accent3">
            <a:lumMod val="75000"/>
          </a:schemeClr>
        </a:solidFill>
      </dgm:spPr>
      <dgm:t>
        <a:bodyPr/>
        <a:lstStyle/>
        <a:p>
          <a:pPr rtl="0"/>
          <a:r>
            <a:rPr lang="zh-CN" altLang="en-US" b="1" dirty="0">
              <a:solidFill>
                <a:schemeClr val="bg1"/>
              </a:solidFill>
              <a:latin typeface="华文楷体" panose="02010600040101010101" pitchFamily="2" charset="-122"/>
              <a:ea typeface="华文楷体" panose="02010600040101010101" pitchFamily="2" charset="-122"/>
            </a:rPr>
            <a:t>自动适应系统</a:t>
          </a:r>
          <a:endParaRPr lang="en-US" altLang="zh-CN" b="1" dirty="0">
            <a:solidFill>
              <a:schemeClr val="bg1"/>
            </a:solidFill>
            <a:latin typeface="华文楷体" panose="02010600040101010101" pitchFamily="2" charset="-122"/>
            <a:ea typeface="华文楷体" panose="02010600040101010101" pitchFamily="2" charset="-122"/>
          </a:endParaRPr>
        </a:p>
        <a:p>
          <a:pPr rtl="0"/>
          <a:r>
            <a:rPr lang="zh-CN" altLang="en-US" b="1" dirty="0">
              <a:solidFill>
                <a:schemeClr val="bg1"/>
              </a:solidFill>
              <a:latin typeface="华文楷体" panose="02010600040101010101" pitchFamily="2" charset="-122"/>
              <a:ea typeface="华文楷体" panose="02010600040101010101" pitchFamily="2" charset="-122"/>
            </a:rPr>
            <a:t>和用户</a:t>
          </a:r>
          <a:endParaRPr lang="en-US" b="1" dirty="0">
            <a:solidFill>
              <a:schemeClr val="bg1"/>
            </a:solidFill>
            <a:latin typeface="华文楷体" panose="02010600040101010101" pitchFamily="2" charset="-122"/>
            <a:ea typeface="华文楷体" panose="02010600040101010101" pitchFamily="2" charset="-122"/>
          </a:endParaRPr>
        </a:p>
      </dgm:t>
    </dgm:pt>
    <dgm:pt modelId="{502561ED-03C2-E049-A04A-8E349E314581}" type="parTrans" cxnId="{63546ECC-BCE4-1E4C-9FEC-F41E693B1FDF}">
      <dgm:prSet/>
      <dgm:spPr/>
      <dgm:t>
        <a:bodyPr/>
        <a:lstStyle/>
        <a:p>
          <a:endParaRPr lang="en-US">
            <a:latin typeface="华文楷体" panose="02010600040101010101" pitchFamily="2" charset="-122"/>
            <a:ea typeface="华文楷体" panose="02010600040101010101" pitchFamily="2" charset="-122"/>
          </a:endParaRPr>
        </a:p>
      </dgm:t>
    </dgm:pt>
    <dgm:pt modelId="{8D85E76B-0770-4A4D-B58B-2043C0275D97}" type="sibTrans" cxnId="{63546ECC-BCE4-1E4C-9FEC-F41E693B1FDF}">
      <dgm:prSet/>
      <dgm:spPr/>
      <dgm:t>
        <a:bodyPr/>
        <a:lstStyle/>
        <a:p>
          <a:endParaRPr lang="en-US">
            <a:latin typeface="华文楷体" panose="02010600040101010101" pitchFamily="2" charset="-122"/>
            <a:ea typeface="华文楷体" panose="02010600040101010101" pitchFamily="2" charset="-122"/>
          </a:endParaRPr>
        </a:p>
      </dgm:t>
    </dgm:pt>
    <dgm:pt modelId="{AC758EC6-86DA-DE4C-BE66-287E086CAAF6}">
      <dgm:prSet/>
      <dgm:spPr>
        <a:solidFill>
          <a:schemeClr val="accent3">
            <a:lumMod val="75000"/>
          </a:schemeClr>
        </a:solidFill>
      </dgm:spPr>
      <dgm:t>
        <a:bodyPr/>
        <a:lstStyle/>
        <a:p>
          <a:pPr rtl="0"/>
          <a:r>
            <a:rPr lang="zh-CN" altLang="en-US" b="1" dirty="0">
              <a:solidFill>
                <a:schemeClr val="bg1"/>
              </a:solidFill>
              <a:latin typeface="华文楷体" panose="02010600040101010101" pitchFamily="2" charset="-122"/>
              <a:ea typeface="华文楷体" panose="02010600040101010101" pitchFamily="2" charset="-122"/>
            </a:rPr>
            <a:t>能够扩展以检测更多的主机</a:t>
          </a:r>
          <a:endParaRPr lang="en-US" dirty="0">
            <a:solidFill>
              <a:schemeClr val="bg1"/>
            </a:solidFill>
            <a:latin typeface="华文楷体" panose="02010600040101010101" pitchFamily="2" charset="-122"/>
            <a:ea typeface="华文楷体" panose="02010600040101010101" pitchFamily="2" charset="-122"/>
          </a:endParaRPr>
        </a:p>
      </dgm:t>
    </dgm:pt>
    <dgm:pt modelId="{5D2DE31C-1FFF-E448-96D9-BD22604689B6}" type="parTrans" cxnId="{70D7A9F1-6FA9-7B4F-9989-7AB08AB695D2}">
      <dgm:prSet/>
      <dgm:spPr/>
      <dgm:t>
        <a:bodyPr/>
        <a:lstStyle/>
        <a:p>
          <a:endParaRPr lang="en-US">
            <a:latin typeface="华文楷体" panose="02010600040101010101" pitchFamily="2" charset="-122"/>
            <a:ea typeface="华文楷体" panose="02010600040101010101" pitchFamily="2" charset="-122"/>
          </a:endParaRPr>
        </a:p>
      </dgm:t>
    </dgm:pt>
    <dgm:pt modelId="{0A3FCAD1-8F36-9141-BBA8-356156384C38}" type="sibTrans" cxnId="{70D7A9F1-6FA9-7B4F-9989-7AB08AB695D2}">
      <dgm:prSet/>
      <dgm:spPr/>
      <dgm:t>
        <a:bodyPr/>
        <a:lstStyle/>
        <a:p>
          <a:endParaRPr lang="en-US">
            <a:latin typeface="华文楷体" panose="02010600040101010101" pitchFamily="2" charset="-122"/>
            <a:ea typeface="华文楷体" panose="02010600040101010101" pitchFamily="2" charset="-122"/>
          </a:endParaRPr>
        </a:p>
      </dgm:t>
    </dgm:pt>
    <dgm:pt modelId="{1FEDD5C8-641D-B44C-B8D7-DF758ADBCC86}">
      <dgm:prSet/>
      <dgm:spPr>
        <a:solidFill>
          <a:schemeClr val="accent6">
            <a:lumMod val="75000"/>
          </a:schemeClr>
        </a:solidFill>
      </dgm:spPr>
      <dgm:t>
        <a:bodyPr/>
        <a:lstStyle/>
        <a:p>
          <a:pPr rtl="0"/>
          <a:r>
            <a:rPr lang="zh-CN" altLang="en-US" b="1" dirty="0">
              <a:solidFill>
                <a:schemeClr val="bg1"/>
              </a:solidFill>
              <a:latin typeface="华文楷体" panose="02010600040101010101" pitchFamily="2" charset="-122"/>
              <a:ea typeface="华文楷体" panose="02010600040101010101" pitchFamily="2" charset="-122"/>
            </a:rPr>
            <a:t>提供很好的服务降级</a:t>
          </a:r>
          <a:endParaRPr lang="en-US" b="1" dirty="0">
            <a:solidFill>
              <a:schemeClr val="bg1"/>
            </a:solidFill>
            <a:latin typeface="华文楷体" panose="02010600040101010101" pitchFamily="2" charset="-122"/>
            <a:ea typeface="华文楷体" panose="02010600040101010101" pitchFamily="2" charset="-122"/>
          </a:endParaRPr>
        </a:p>
      </dgm:t>
    </dgm:pt>
    <dgm:pt modelId="{3D7C7D92-133B-6A48-B146-53F13B58F280}" type="parTrans" cxnId="{31775380-ED6B-8E4F-A483-1898C6724C65}">
      <dgm:prSet/>
      <dgm:spPr/>
      <dgm:t>
        <a:bodyPr/>
        <a:lstStyle/>
        <a:p>
          <a:endParaRPr lang="en-US">
            <a:latin typeface="华文楷体" panose="02010600040101010101" pitchFamily="2" charset="-122"/>
            <a:ea typeface="华文楷体" panose="02010600040101010101" pitchFamily="2" charset="-122"/>
          </a:endParaRPr>
        </a:p>
      </dgm:t>
    </dgm:pt>
    <dgm:pt modelId="{59FCB40B-BC9C-C34F-A4F1-4993580923A0}" type="sibTrans" cxnId="{31775380-ED6B-8E4F-A483-1898C6724C65}">
      <dgm:prSet/>
      <dgm:spPr/>
      <dgm:t>
        <a:bodyPr/>
        <a:lstStyle/>
        <a:p>
          <a:endParaRPr lang="en-US">
            <a:latin typeface="华文楷体" panose="02010600040101010101" pitchFamily="2" charset="-122"/>
            <a:ea typeface="华文楷体" panose="02010600040101010101" pitchFamily="2" charset="-122"/>
          </a:endParaRPr>
        </a:p>
      </dgm:t>
    </dgm:pt>
    <dgm:pt modelId="{8DC12D2E-8288-3E45-AEF6-E7B545BFC920}">
      <dgm:prSet/>
      <dgm:spPr>
        <a:solidFill>
          <a:schemeClr val="accent5">
            <a:lumMod val="75000"/>
          </a:schemeClr>
        </a:solidFill>
      </dgm:spPr>
      <dgm:t>
        <a:bodyPr/>
        <a:lstStyle/>
        <a:p>
          <a:pPr rtl="0"/>
          <a:r>
            <a:rPr lang="zh-CN" altLang="en-US" b="1" dirty="0">
              <a:solidFill>
                <a:schemeClr val="bg1"/>
              </a:solidFill>
              <a:latin typeface="华文楷体" panose="02010600040101010101" pitchFamily="2" charset="-122"/>
              <a:ea typeface="华文楷体" panose="02010600040101010101" pitchFamily="2" charset="-122"/>
            </a:rPr>
            <a:t>允许动态重新配置</a:t>
          </a:r>
          <a:endParaRPr lang="en-US" dirty="0">
            <a:solidFill>
              <a:schemeClr val="bg1"/>
            </a:solidFill>
            <a:latin typeface="华文楷体" panose="02010600040101010101" pitchFamily="2" charset="-122"/>
            <a:ea typeface="华文楷体" panose="02010600040101010101" pitchFamily="2" charset="-122"/>
          </a:endParaRPr>
        </a:p>
      </dgm:t>
    </dgm:pt>
    <dgm:pt modelId="{397795C4-59EE-3D48-9B5A-023639E385F0}" type="parTrans" cxnId="{E605A1F6-73A6-334A-B6F7-CF8195BE28AC}">
      <dgm:prSet/>
      <dgm:spPr/>
      <dgm:t>
        <a:bodyPr/>
        <a:lstStyle/>
        <a:p>
          <a:endParaRPr lang="en-US">
            <a:latin typeface="华文楷体" panose="02010600040101010101" pitchFamily="2" charset="-122"/>
            <a:ea typeface="华文楷体" panose="02010600040101010101" pitchFamily="2" charset="-122"/>
          </a:endParaRPr>
        </a:p>
      </dgm:t>
    </dgm:pt>
    <dgm:pt modelId="{518E938A-A482-CB4F-B24B-BE6237471DBE}" type="sibTrans" cxnId="{E605A1F6-73A6-334A-B6F7-CF8195BE28AC}">
      <dgm:prSet/>
      <dgm:spPr/>
      <dgm:t>
        <a:bodyPr/>
        <a:lstStyle/>
        <a:p>
          <a:endParaRPr lang="en-US">
            <a:latin typeface="华文楷体" panose="02010600040101010101" pitchFamily="2" charset="-122"/>
            <a:ea typeface="华文楷体" panose="02010600040101010101" pitchFamily="2" charset="-122"/>
          </a:endParaRPr>
        </a:p>
      </dgm:t>
    </dgm:pt>
    <dgm:pt modelId="{3F0DBDC0-4F02-3D4C-8ECD-B9A0C16B0791}" type="pres">
      <dgm:prSet presAssocID="{D71C902A-241A-E243-8F10-6287602295B0}" presName="diagram" presStyleCnt="0">
        <dgm:presLayoutVars>
          <dgm:dir/>
          <dgm:resizeHandles val="exact"/>
        </dgm:presLayoutVars>
      </dgm:prSet>
      <dgm:spPr/>
    </dgm:pt>
    <dgm:pt modelId="{387EA7BD-890D-0A43-8230-D60B72533270}" type="pres">
      <dgm:prSet presAssocID="{3F684D2B-3E08-504F-B24E-DB75EE701481}" presName="node" presStyleLbl="node1" presStyleIdx="0" presStyleCnt="9">
        <dgm:presLayoutVars>
          <dgm:bulletEnabled val="1"/>
        </dgm:presLayoutVars>
      </dgm:prSet>
      <dgm:spPr/>
    </dgm:pt>
    <dgm:pt modelId="{4B7C2F0E-C5A5-8A42-9953-B567EF395799}" type="pres">
      <dgm:prSet presAssocID="{245923E1-01E7-4040-BBCD-78E45BBCA7FA}" presName="sibTrans" presStyleCnt="0"/>
      <dgm:spPr/>
    </dgm:pt>
    <dgm:pt modelId="{8EE9502E-03AF-0746-BFA8-8E5DAF94269E}" type="pres">
      <dgm:prSet presAssocID="{F7157DCF-AC89-2E45-A587-DB222039262F}" presName="node" presStyleLbl="node1" presStyleIdx="1" presStyleCnt="9">
        <dgm:presLayoutVars>
          <dgm:bulletEnabled val="1"/>
        </dgm:presLayoutVars>
      </dgm:prSet>
      <dgm:spPr/>
    </dgm:pt>
    <dgm:pt modelId="{16244CAF-7B4F-FF4C-AFE3-121789FBB6FD}" type="pres">
      <dgm:prSet presAssocID="{5F439F46-B063-7B46-A9C2-55F7471404BC}" presName="sibTrans" presStyleCnt="0"/>
      <dgm:spPr/>
    </dgm:pt>
    <dgm:pt modelId="{DAE9D56B-A40B-9D4E-9D3D-47526B8CE6E3}" type="pres">
      <dgm:prSet presAssocID="{0D89F797-D455-354E-A873-0FAA5147E848}" presName="node" presStyleLbl="node1" presStyleIdx="2" presStyleCnt="9">
        <dgm:presLayoutVars>
          <dgm:bulletEnabled val="1"/>
        </dgm:presLayoutVars>
      </dgm:prSet>
      <dgm:spPr/>
    </dgm:pt>
    <dgm:pt modelId="{3894B496-16E4-F342-B518-3CCA4AC3F28A}" type="pres">
      <dgm:prSet presAssocID="{006EC730-9D11-AD4B-94A7-66B1B07606D3}" presName="sibTrans" presStyleCnt="0"/>
      <dgm:spPr/>
    </dgm:pt>
    <dgm:pt modelId="{8FA5374D-7395-D24D-A209-DA869DB5606C}" type="pres">
      <dgm:prSet presAssocID="{E6E56E67-3EAF-B84F-BDC8-09B082B6BEC0}" presName="node" presStyleLbl="node1" presStyleIdx="3" presStyleCnt="9">
        <dgm:presLayoutVars>
          <dgm:bulletEnabled val="1"/>
        </dgm:presLayoutVars>
      </dgm:prSet>
      <dgm:spPr/>
    </dgm:pt>
    <dgm:pt modelId="{30F9C62E-C51D-A345-86D8-CA1667101079}" type="pres">
      <dgm:prSet presAssocID="{4B6C2208-0D8C-B241-A709-460B0ADDB9B8}" presName="sibTrans" presStyleCnt="0"/>
      <dgm:spPr/>
    </dgm:pt>
    <dgm:pt modelId="{12BB12E3-2327-634A-A624-6B6CCEB7B841}" type="pres">
      <dgm:prSet presAssocID="{9427C1D1-694E-CD40-AD10-757C16FF7C99}" presName="node" presStyleLbl="node1" presStyleIdx="4" presStyleCnt="9">
        <dgm:presLayoutVars>
          <dgm:bulletEnabled val="1"/>
        </dgm:presLayoutVars>
      </dgm:prSet>
      <dgm:spPr/>
    </dgm:pt>
    <dgm:pt modelId="{6F8EBD78-8541-2E45-A146-618C9CE2D3A3}" type="pres">
      <dgm:prSet presAssocID="{851007C6-1E78-AD40-82A2-CC1A4CF28C73}" presName="sibTrans" presStyleCnt="0"/>
      <dgm:spPr/>
    </dgm:pt>
    <dgm:pt modelId="{3B565460-ED5A-BC49-906F-F9CB70F5392C}" type="pres">
      <dgm:prSet presAssocID="{2628ED80-5703-E846-8E50-DD20AAE37373}" presName="node" presStyleLbl="node1" presStyleIdx="5" presStyleCnt="9">
        <dgm:presLayoutVars>
          <dgm:bulletEnabled val="1"/>
        </dgm:presLayoutVars>
      </dgm:prSet>
      <dgm:spPr/>
    </dgm:pt>
    <dgm:pt modelId="{ED7619D5-801F-0046-8B97-B0D8FAC6DABD}" type="pres">
      <dgm:prSet presAssocID="{8D85E76B-0770-4A4D-B58B-2043C0275D97}" presName="sibTrans" presStyleCnt="0"/>
      <dgm:spPr/>
    </dgm:pt>
    <dgm:pt modelId="{A91DF16B-99C4-1245-A6E0-771DA593FD5D}" type="pres">
      <dgm:prSet presAssocID="{AC758EC6-86DA-DE4C-BE66-287E086CAAF6}" presName="node" presStyleLbl="node1" presStyleIdx="6" presStyleCnt="9">
        <dgm:presLayoutVars>
          <dgm:bulletEnabled val="1"/>
        </dgm:presLayoutVars>
      </dgm:prSet>
      <dgm:spPr/>
    </dgm:pt>
    <dgm:pt modelId="{6D5501E7-7628-8D46-82B9-D0A0AF734B9D}" type="pres">
      <dgm:prSet presAssocID="{0A3FCAD1-8F36-9141-BBA8-356156384C38}" presName="sibTrans" presStyleCnt="0"/>
      <dgm:spPr/>
    </dgm:pt>
    <dgm:pt modelId="{F48B1560-066D-FA45-B0B7-5DAA5CF51066}" type="pres">
      <dgm:prSet presAssocID="{1FEDD5C8-641D-B44C-B8D7-DF758ADBCC86}" presName="node" presStyleLbl="node1" presStyleIdx="7" presStyleCnt="9">
        <dgm:presLayoutVars>
          <dgm:bulletEnabled val="1"/>
        </dgm:presLayoutVars>
      </dgm:prSet>
      <dgm:spPr/>
    </dgm:pt>
    <dgm:pt modelId="{763654B4-9DEB-7341-B6D7-7AAB85E52C1B}" type="pres">
      <dgm:prSet presAssocID="{59FCB40B-BC9C-C34F-A4F1-4993580923A0}" presName="sibTrans" presStyleCnt="0"/>
      <dgm:spPr/>
    </dgm:pt>
    <dgm:pt modelId="{4778EED3-BA90-4C45-9E4F-2698A499BF27}" type="pres">
      <dgm:prSet presAssocID="{8DC12D2E-8288-3E45-AEF6-E7B545BFC920}" presName="node" presStyleLbl="node1" presStyleIdx="8" presStyleCnt="9">
        <dgm:presLayoutVars>
          <dgm:bulletEnabled val="1"/>
        </dgm:presLayoutVars>
      </dgm:prSet>
      <dgm:spPr/>
    </dgm:pt>
  </dgm:ptLst>
  <dgm:cxnLst>
    <dgm:cxn modelId="{1793C401-03FA-F043-B336-DC600D8E3400}" srcId="{D71C902A-241A-E243-8F10-6287602295B0}" destId="{9427C1D1-694E-CD40-AD10-757C16FF7C99}" srcOrd="4" destOrd="0" parTransId="{7AB4761E-33E4-D947-AD0F-6BCE5F1633AE}" sibTransId="{851007C6-1E78-AD40-82A2-CC1A4CF28C73}"/>
    <dgm:cxn modelId="{A998DD0E-4F4A-B448-B1EC-04D624A9A73B}" type="presOf" srcId="{0D89F797-D455-354E-A873-0FAA5147E848}" destId="{DAE9D56B-A40B-9D4E-9D3D-47526B8CE6E3}" srcOrd="0" destOrd="0" presId="urn:microsoft.com/office/officeart/2005/8/layout/default#1"/>
    <dgm:cxn modelId="{B8505A13-BB99-384B-BED6-E42BEC7201CF}" type="presOf" srcId="{9427C1D1-694E-CD40-AD10-757C16FF7C99}" destId="{12BB12E3-2327-634A-A624-6B6CCEB7B841}" srcOrd="0" destOrd="0" presId="urn:microsoft.com/office/officeart/2005/8/layout/default#1"/>
    <dgm:cxn modelId="{BBF9FF24-3963-604A-A00D-77EC9D143855}" srcId="{D71C902A-241A-E243-8F10-6287602295B0}" destId="{E6E56E67-3EAF-B84F-BDC8-09B082B6BEC0}" srcOrd="3" destOrd="0" parTransId="{81A924E1-F3EE-F148-814A-B36F2A747E93}" sibTransId="{4B6C2208-0D8C-B241-A709-460B0ADDB9B8}"/>
    <dgm:cxn modelId="{31CE8632-78D5-2E4A-A278-64D49876197D}" type="presOf" srcId="{3F684D2B-3E08-504F-B24E-DB75EE701481}" destId="{387EA7BD-890D-0A43-8230-D60B72533270}" srcOrd="0" destOrd="0" presId="urn:microsoft.com/office/officeart/2005/8/layout/default#1"/>
    <dgm:cxn modelId="{644BFC5C-4429-2447-B146-8E9CBC51CC2A}" srcId="{D71C902A-241A-E243-8F10-6287602295B0}" destId="{3F684D2B-3E08-504F-B24E-DB75EE701481}" srcOrd="0" destOrd="0" parTransId="{E7F246E6-C4F1-774E-9BCC-40AF91953ACC}" sibTransId="{245923E1-01E7-4040-BBCD-78E45BBCA7FA}"/>
    <dgm:cxn modelId="{5263745F-48D0-6345-8739-650713BC372D}" type="presOf" srcId="{D71C902A-241A-E243-8F10-6287602295B0}" destId="{3F0DBDC0-4F02-3D4C-8ECD-B9A0C16B0791}" srcOrd="0" destOrd="0" presId="urn:microsoft.com/office/officeart/2005/8/layout/default#1"/>
    <dgm:cxn modelId="{1F110945-56E6-B24C-904A-D37071B483BD}" type="presOf" srcId="{1FEDD5C8-641D-B44C-B8D7-DF758ADBCC86}" destId="{F48B1560-066D-FA45-B0B7-5DAA5CF51066}" srcOrd="0" destOrd="0" presId="urn:microsoft.com/office/officeart/2005/8/layout/default#1"/>
    <dgm:cxn modelId="{55D25D6D-1A11-0847-88BE-649EF943BF88}" type="presOf" srcId="{F7157DCF-AC89-2E45-A587-DB222039262F}" destId="{8EE9502E-03AF-0746-BFA8-8E5DAF94269E}" srcOrd="0" destOrd="0" presId="urn:microsoft.com/office/officeart/2005/8/layout/default#1"/>
    <dgm:cxn modelId="{31775380-ED6B-8E4F-A483-1898C6724C65}" srcId="{D71C902A-241A-E243-8F10-6287602295B0}" destId="{1FEDD5C8-641D-B44C-B8D7-DF758ADBCC86}" srcOrd="7" destOrd="0" parTransId="{3D7C7D92-133B-6A48-B146-53F13B58F280}" sibTransId="{59FCB40B-BC9C-C34F-A4F1-4993580923A0}"/>
    <dgm:cxn modelId="{23B46EA7-412D-6142-9C26-B34A248983DA}" type="presOf" srcId="{2628ED80-5703-E846-8E50-DD20AAE37373}" destId="{3B565460-ED5A-BC49-906F-F9CB70F5392C}" srcOrd="0" destOrd="0" presId="urn:microsoft.com/office/officeart/2005/8/layout/default#1"/>
    <dgm:cxn modelId="{0FCFFCAA-1D3D-EE4F-ABD8-4CBBB5EF7C62}" srcId="{D71C902A-241A-E243-8F10-6287602295B0}" destId="{0D89F797-D455-354E-A873-0FAA5147E848}" srcOrd="2" destOrd="0" parTransId="{84E3BB8C-46E9-2546-A3BA-C5D90DB2187E}" sibTransId="{006EC730-9D11-AD4B-94A7-66B1B07606D3}"/>
    <dgm:cxn modelId="{63546ECC-BCE4-1E4C-9FEC-F41E693B1FDF}" srcId="{D71C902A-241A-E243-8F10-6287602295B0}" destId="{2628ED80-5703-E846-8E50-DD20AAE37373}" srcOrd="5" destOrd="0" parTransId="{502561ED-03C2-E049-A04A-8E349E314581}" sibTransId="{8D85E76B-0770-4A4D-B58B-2043C0275D97}"/>
    <dgm:cxn modelId="{820488CF-A3CC-DC40-A8B3-936596425165}" type="presOf" srcId="{AC758EC6-86DA-DE4C-BE66-287E086CAAF6}" destId="{A91DF16B-99C4-1245-A6E0-771DA593FD5D}" srcOrd="0" destOrd="0" presId="urn:microsoft.com/office/officeart/2005/8/layout/default#1"/>
    <dgm:cxn modelId="{25CE67DD-2113-DD49-BF7F-F9100AB4B832}" type="presOf" srcId="{E6E56E67-3EAF-B84F-BDC8-09B082B6BEC0}" destId="{8FA5374D-7395-D24D-A209-DA869DB5606C}" srcOrd="0" destOrd="0" presId="urn:microsoft.com/office/officeart/2005/8/layout/default#1"/>
    <dgm:cxn modelId="{1EF841E9-E211-0A45-BF96-46AF050FE180}" srcId="{D71C902A-241A-E243-8F10-6287602295B0}" destId="{F7157DCF-AC89-2E45-A587-DB222039262F}" srcOrd="1" destOrd="0" parTransId="{352C1561-D09E-CB48-9DC4-3ABF43E0986A}" sibTransId="{5F439F46-B063-7B46-A9C2-55F7471404BC}"/>
    <dgm:cxn modelId="{70D7A9F1-6FA9-7B4F-9989-7AB08AB695D2}" srcId="{D71C902A-241A-E243-8F10-6287602295B0}" destId="{AC758EC6-86DA-DE4C-BE66-287E086CAAF6}" srcOrd="6" destOrd="0" parTransId="{5D2DE31C-1FFF-E448-96D9-BD22604689B6}" sibTransId="{0A3FCAD1-8F36-9141-BBA8-356156384C38}"/>
    <dgm:cxn modelId="{E605A1F6-73A6-334A-B6F7-CF8195BE28AC}" srcId="{D71C902A-241A-E243-8F10-6287602295B0}" destId="{8DC12D2E-8288-3E45-AEF6-E7B545BFC920}" srcOrd="8" destOrd="0" parTransId="{397795C4-59EE-3D48-9B5A-023639E385F0}" sibTransId="{518E938A-A482-CB4F-B24B-BE6237471DBE}"/>
    <dgm:cxn modelId="{2D61E9FE-4A65-2740-A758-76221CE9389B}" type="presOf" srcId="{8DC12D2E-8288-3E45-AEF6-E7B545BFC920}" destId="{4778EED3-BA90-4C45-9E4F-2698A499BF27}" srcOrd="0" destOrd="0" presId="urn:microsoft.com/office/officeart/2005/8/layout/default#1"/>
    <dgm:cxn modelId="{A1D830F7-6E99-624D-881D-7A0BDD08D0BB}" type="presParOf" srcId="{3F0DBDC0-4F02-3D4C-8ECD-B9A0C16B0791}" destId="{387EA7BD-890D-0A43-8230-D60B72533270}" srcOrd="0" destOrd="0" presId="urn:microsoft.com/office/officeart/2005/8/layout/default#1"/>
    <dgm:cxn modelId="{A1D281FD-E888-C042-942F-DF8DBC4FB378}" type="presParOf" srcId="{3F0DBDC0-4F02-3D4C-8ECD-B9A0C16B0791}" destId="{4B7C2F0E-C5A5-8A42-9953-B567EF395799}" srcOrd="1" destOrd="0" presId="urn:microsoft.com/office/officeart/2005/8/layout/default#1"/>
    <dgm:cxn modelId="{145382FC-8D52-E14E-BD4F-C92C17627FA9}" type="presParOf" srcId="{3F0DBDC0-4F02-3D4C-8ECD-B9A0C16B0791}" destId="{8EE9502E-03AF-0746-BFA8-8E5DAF94269E}" srcOrd="2" destOrd="0" presId="urn:microsoft.com/office/officeart/2005/8/layout/default#1"/>
    <dgm:cxn modelId="{E7A7FBB8-D0E8-604C-9197-9B0765214E02}" type="presParOf" srcId="{3F0DBDC0-4F02-3D4C-8ECD-B9A0C16B0791}" destId="{16244CAF-7B4F-FF4C-AFE3-121789FBB6FD}" srcOrd="3" destOrd="0" presId="urn:microsoft.com/office/officeart/2005/8/layout/default#1"/>
    <dgm:cxn modelId="{5648BFBB-F27E-8741-9FC2-A8825A85EF24}" type="presParOf" srcId="{3F0DBDC0-4F02-3D4C-8ECD-B9A0C16B0791}" destId="{DAE9D56B-A40B-9D4E-9D3D-47526B8CE6E3}" srcOrd="4" destOrd="0" presId="urn:microsoft.com/office/officeart/2005/8/layout/default#1"/>
    <dgm:cxn modelId="{40EB13E6-A149-474E-8079-105359FB7C2B}" type="presParOf" srcId="{3F0DBDC0-4F02-3D4C-8ECD-B9A0C16B0791}" destId="{3894B496-16E4-F342-B518-3CCA4AC3F28A}" srcOrd="5" destOrd="0" presId="urn:microsoft.com/office/officeart/2005/8/layout/default#1"/>
    <dgm:cxn modelId="{B9007D7E-E3D8-4647-90A5-9855CEC99053}" type="presParOf" srcId="{3F0DBDC0-4F02-3D4C-8ECD-B9A0C16B0791}" destId="{8FA5374D-7395-D24D-A209-DA869DB5606C}" srcOrd="6" destOrd="0" presId="urn:microsoft.com/office/officeart/2005/8/layout/default#1"/>
    <dgm:cxn modelId="{C48F434C-744A-BC45-91D0-81A2F4F94711}" type="presParOf" srcId="{3F0DBDC0-4F02-3D4C-8ECD-B9A0C16B0791}" destId="{30F9C62E-C51D-A345-86D8-CA1667101079}" srcOrd="7" destOrd="0" presId="urn:microsoft.com/office/officeart/2005/8/layout/default#1"/>
    <dgm:cxn modelId="{F3A092A7-800C-A247-BB80-D43A7606591A}" type="presParOf" srcId="{3F0DBDC0-4F02-3D4C-8ECD-B9A0C16B0791}" destId="{12BB12E3-2327-634A-A624-6B6CCEB7B841}" srcOrd="8" destOrd="0" presId="urn:microsoft.com/office/officeart/2005/8/layout/default#1"/>
    <dgm:cxn modelId="{0C0DE9E5-BF7D-4046-8AE4-607D80153884}" type="presParOf" srcId="{3F0DBDC0-4F02-3D4C-8ECD-B9A0C16B0791}" destId="{6F8EBD78-8541-2E45-A146-618C9CE2D3A3}" srcOrd="9" destOrd="0" presId="urn:microsoft.com/office/officeart/2005/8/layout/default#1"/>
    <dgm:cxn modelId="{21C461C3-A21B-5D4F-909A-472D53B8C29B}" type="presParOf" srcId="{3F0DBDC0-4F02-3D4C-8ECD-B9A0C16B0791}" destId="{3B565460-ED5A-BC49-906F-F9CB70F5392C}" srcOrd="10" destOrd="0" presId="urn:microsoft.com/office/officeart/2005/8/layout/default#1"/>
    <dgm:cxn modelId="{FA1DC5AA-FC51-494C-9B7A-EF9B02DEE463}" type="presParOf" srcId="{3F0DBDC0-4F02-3D4C-8ECD-B9A0C16B0791}" destId="{ED7619D5-801F-0046-8B97-B0D8FAC6DABD}" srcOrd="11" destOrd="0" presId="urn:microsoft.com/office/officeart/2005/8/layout/default#1"/>
    <dgm:cxn modelId="{05AF81C4-6C78-EE4D-A45E-DD2282A8CEC9}" type="presParOf" srcId="{3F0DBDC0-4F02-3D4C-8ECD-B9A0C16B0791}" destId="{A91DF16B-99C4-1245-A6E0-771DA593FD5D}" srcOrd="12" destOrd="0" presId="urn:microsoft.com/office/officeart/2005/8/layout/default#1"/>
    <dgm:cxn modelId="{34555C88-5E4D-7A4A-9948-1E2ED1A87E99}" type="presParOf" srcId="{3F0DBDC0-4F02-3D4C-8ECD-B9A0C16B0791}" destId="{6D5501E7-7628-8D46-82B9-D0A0AF734B9D}" srcOrd="13" destOrd="0" presId="urn:microsoft.com/office/officeart/2005/8/layout/default#1"/>
    <dgm:cxn modelId="{2A0A8064-A773-064B-BF21-D51AA3DB2C72}" type="presParOf" srcId="{3F0DBDC0-4F02-3D4C-8ECD-B9A0C16B0791}" destId="{F48B1560-066D-FA45-B0B7-5DAA5CF51066}" srcOrd="14" destOrd="0" presId="urn:microsoft.com/office/officeart/2005/8/layout/default#1"/>
    <dgm:cxn modelId="{9A95A7A3-2177-6E4D-9E6D-F401423A4E70}" type="presParOf" srcId="{3F0DBDC0-4F02-3D4C-8ECD-B9A0C16B0791}" destId="{763654B4-9DEB-7341-B6D7-7AAB85E52C1B}" srcOrd="15" destOrd="0" presId="urn:microsoft.com/office/officeart/2005/8/layout/default#1"/>
    <dgm:cxn modelId="{EBCDED8E-32BA-0F49-B7E6-62DB82BF9CC6}" type="presParOf" srcId="{3F0DBDC0-4F02-3D4C-8ECD-B9A0C16B0791}" destId="{4778EED3-BA90-4C45-9E4F-2698A499BF27}" srcOrd="16" destOrd="0" presId="urn:microsoft.com/office/officeart/2005/8/layout/defaul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F6F772-F7A7-0641-96DE-C8272CBD41B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288D1790-D6C0-154D-9148-5CF7A3568C39}">
      <dgm:prSet custT="1"/>
      <dgm:spPr/>
      <dgm:t>
        <a:bodyPr/>
        <a:lstStyle/>
        <a:p>
          <a:pPr rtl="0"/>
          <a:r>
            <a:rPr lang="zh-CN" altLang="en-US" sz="2400" b="0" dirty="0">
              <a:latin typeface="黑体" panose="02010609060101010101" pitchFamily="49" charset="-122"/>
              <a:ea typeface="黑体" panose="02010609060101010101" pitchFamily="49" charset="-122"/>
            </a:rPr>
            <a:t>特征方法：</a:t>
          </a:r>
          <a:endParaRPr lang="en-US" sz="2400" b="0" dirty="0">
            <a:latin typeface="黑体" panose="02010609060101010101" pitchFamily="49" charset="-122"/>
            <a:ea typeface="黑体" panose="02010609060101010101" pitchFamily="49" charset="-122"/>
          </a:endParaRPr>
        </a:p>
      </dgm:t>
    </dgm:pt>
    <dgm:pt modelId="{E793AF29-0B4E-C54F-9EE7-C987046E6094}" type="parTrans" cxnId="{7B96A900-5DF0-C54E-B4F0-D9452785C61B}">
      <dgm:prSet/>
      <dgm:spPr/>
      <dgm:t>
        <a:bodyPr/>
        <a:lstStyle/>
        <a:p>
          <a:endParaRPr lang="en-US"/>
        </a:p>
      </dgm:t>
    </dgm:pt>
    <dgm:pt modelId="{9C3D6A65-2FD0-194A-8561-922B62B1EF21}" type="sibTrans" cxnId="{7B96A900-5DF0-C54E-B4F0-D9452785C61B}">
      <dgm:prSet/>
      <dgm:spPr/>
      <dgm:t>
        <a:bodyPr/>
        <a:lstStyle/>
        <a:p>
          <a:endParaRPr lang="en-US"/>
        </a:p>
      </dgm:t>
    </dgm:pt>
    <dgm:pt modelId="{173238C7-7657-BB40-85FC-81A6E54C0B17}">
      <dgm:prSet custT="1"/>
      <dgm:spPr/>
      <dgm:t>
        <a:bodyPr/>
        <a:lstStyle/>
        <a:p>
          <a:pPr rtl="0"/>
          <a:r>
            <a:rPr lang="zh-CN" altLang="en-US" sz="1800" b="0" dirty="0">
              <a:latin typeface="黑体" panose="02010609060101010101" pitchFamily="49" charset="-122"/>
              <a:ea typeface="黑体" panose="02010609060101010101" pitchFamily="49" charset="-122"/>
            </a:rPr>
            <a:t>将大量已知的恶意数据模式集合与存储在系统上或通过网络传输的数据进行匹配 </a:t>
          </a:r>
          <a:endParaRPr lang="en-US" sz="1800" b="0" dirty="0">
            <a:latin typeface="黑体" panose="02010609060101010101" pitchFamily="49" charset="-122"/>
            <a:ea typeface="黑体" panose="02010609060101010101" pitchFamily="49" charset="-122"/>
          </a:endParaRPr>
        </a:p>
      </dgm:t>
    </dgm:pt>
    <dgm:pt modelId="{EA73D347-2827-4D4A-9224-BCCA62B3F6C7}" type="parTrans" cxnId="{3DCCA133-F23D-5745-AE93-B212844BC72B}">
      <dgm:prSet/>
      <dgm:spPr/>
      <dgm:t>
        <a:bodyPr/>
        <a:lstStyle/>
        <a:p>
          <a:endParaRPr lang="en-US"/>
        </a:p>
      </dgm:t>
    </dgm:pt>
    <dgm:pt modelId="{0929F8A8-BBBE-7B4E-A224-7207904287D9}" type="sibTrans" cxnId="{3DCCA133-F23D-5745-AE93-B212844BC72B}">
      <dgm:prSet/>
      <dgm:spPr/>
      <dgm:t>
        <a:bodyPr/>
        <a:lstStyle/>
        <a:p>
          <a:endParaRPr lang="en-US"/>
        </a:p>
      </dgm:t>
    </dgm:pt>
    <dgm:pt modelId="{7F9945B0-63E8-4D4A-AEA4-2DA2ACE3064F}">
      <dgm:prSet custT="1"/>
      <dgm:spPr/>
      <dgm:t>
        <a:bodyPr/>
        <a:lstStyle/>
        <a:p>
          <a:pPr rtl="0"/>
          <a:r>
            <a:rPr lang="zh-CN" altLang="en-US" sz="1800" b="0" dirty="0">
              <a:latin typeface="黑体" panose="02010609060101010101" pitchFamily="49" charset="-122"/>
              <a:ea typeface="黑体" panose="02010609060101010101" pitchFamily="49" charset="-122"/>
            </a:rPr>
            <a:t>签名需要足够大，以最小化误报率，同时仍然检测到足够大的恶意数据的一部分 </a:t>
          </a:r>
          <a:endParaRPr lang="en-US" sz="1800" b="0" dirty="0">
            <a:latin typeface="黑体" panose="02010609060101010101" pitchFamily="49" charset="-122"/>
            <a:ea typeface="黑体" panose="02010609060101010101" pitchFamily="49" charset="-122"/>
          </a:endParaRPr>
        </a:p>
      </dgm:t>
    </dgm:pt>
    <dgm:pt modelId="{FB7EA9F2-ACD0-244C-BB00-8510F670992B}" type="parTrans" cxnId="{22A818E0-291B-F74B-8100-5D1A2B7F6C9C}">
      <dgm:prSet/>
      <dgm:spPr/>
      <dgm:t>
        <a:bodyPr/>
        <a:lstStyle/>
        <a:p>
          <a:endParaRPr lang="en-US"/>
        </a:p>
      </dgm:t>
    </dgm:pt>
    <dgm:pt modelId="{A61F4FE4-3CEB-564A-A091-EA096B1FB50F}" type="sibTrans" cxnId="{22A818E0-291B-F74B-8100-5D1A2B7F6C9C}">
      <dgm:prSet/>
      <dgm:spPr/>
      <dgm:t>
        <a:bodyPr/>
        <a:lstStyle/>
        <a:p>
          <a:endParaRPr lang="en-US"/>
        </a:p>
      </dgm:t>
    </dgm:pt>
    <dgm:pt modelId="{BA11EC01-E4F2-A34D-963B-C824AF749423}">
      <dgm:prSet custT="1"/>
      <dgm:spPr/>
      <dgm:t>
        <a:bodyPr/>
        <a:lstStyle/>
        <a:p>
          <a:pPr rtl="0"/>
          <a:r>
            <a:rPr lang="zh-CN" altLang="en-US" sz="2400" b="0" dirty="0">
              <a:latin typeface="黑体" panose="02010609060101010101" pitchFamily="49" charset="-122"/>
              <a:ea typeface="黑体" panose="02010609060101010101" pitchFamily="49" charset="-122"/>
            </a:rPr>
            <a:t>基于规则的启发式识别：</a:t>
          </a:r>
          <a:endParaRPr lang="en-US" sz="2400" b="0" dirty="0">
            <a:latin typeface="黑体" panose="02010609060101010101" pitchFamily="49" charset="-122"/>
            <a:ea typeface="黑体" panose="02010609060101010101" pitchFamily="49" charset="-122"/>
          </a:endParaRPr>
        </a:p>
      </dgm:t>
    </dgm:pt>
    <dgm:pt modelId="{93448B93-294A-D947-9FC0-4D20EF0E5BA3}" type="parTrans" cxnId="{582DE883-73AF-8042-9856-C427218B4F75}">
      <dgm:prSet/>
      <dgm:spPr/>
      <dgm:t>
        <a:bodyPr/>
        <a:lstStyle/>
        <a:p>
          <a:endParaRPr lang="en-US"/>
        </a:p>
      </dgm:t>
    </dgm:pt>
    <dgm:pt modelId="{63E6D68C-463B-E74F-A59E-E52FCDE5E711}" type="sibTrans" cxnId="{582DE883-73AF-8042-9856-C427218B4F75}">
      <dgm:prSet/>
      <dgm:spPr/>
      <dgm:t>
        <a:bodyPr/>
        <a:lstStyle/>
        <a:p>
          <a:endParaRPr lang="en-US"/>
        </a:p>
      </dgm:t>
    </dgm:pt>
    <dgm:pt modelId="{B0B8CD3C-BEED-0B4F-8696-FDC1B74C473A}">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涉及到使用规则来识别已知的渗透或将利用已知弱点的渗透 </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97C94D3E-5EF1-6641-9DEA-C7336998F047}" type="parTrans" cxnId="{4279E078-0F52-5942-AA7D-229289BDF95F}">
      <dgm:prSet/>
      <dgm:spPr/>
      <dgm:t>
        <a:bodyPr/>
        <a:lstStyle/>
        <a:p>
          <a:endParaRPr lang="en-US"/>
        </a:p>
      </dgm:t>
    </dgm:pt>
    <dgm:pt modelId="{6FAF576A-F1FF-7E47-9C5B-2D2291AB352B}" type="sibTrans" cxnId="{4279E078-0F52-5942-AA7D-229289BDF95F}">
      <dgm:prSet/>
      <dgm:spPr/>
      <dgm:t>
        <a:bodyPr/>
        <a:lstStyle/>
        <a:p>
          <a:endParaRPr lang="en-US"/>
        </a:p>
      </dgm:t>
    </dgm:pt>
    <dgm:pt modelId="{895A844F-0C00-4578-9292-9FADDCBCC434}">
      <dgm:prSet custT="1"/>
      <dgm:spPr/>
      <dgm:t>
        <a:bodyPr/>
        <a:lstStyle/>
        <a:p>
          <a:pPr rtl="0"/>
          <a:r>
            <a:rPr lang="zh-CN" altLang="en-US" sz="1800" b="0" dirty="0">
              <a:latin typeface="黑体" panose="02010609060101010101" pitchFamily="49" charset="-122"/>
              <a:ea typeface="黑体" panose="02010609060101010101" pitchFamily="49" charset="-122"/>
            </a:rPr>
            <a:t>广泛应用于防病毒产品、网络流量扫描代理、网络入侵检测等 </a:t>
          </a:r>
          <a:endParaRPr lang="en-US" sz="1800" b="0" dirty="0">
            <a:latin typeface="黑体" panose="02010609060101010101" pitchFamily="49" charset="-122"/>
            <a:ea typeface="黑体" panose="02010609060101010101" pitchFamily="49" charset="-122"/>
          </a:endParaRPr>
        </a:p>
      </dgm:t>
    </dgm:pt>
    <dgm:pt modelId="{19D433BF-EA28-47F2-8385-FF4A0126A0A2}" type="parTrans" cxnId="{DC530DFA-368F-4476-8CCC-40EAC1CC0BD0}">
      <dgm:prSet/>
      <dgm:spPr/>
      <dgm:t>
        <a:bodyPr/>
        <a:lstStyle/>
        <a:p>
          <a:endParaRPr lang="zh-CN" altLang="en-US"/>
        </a:p>
      </dgm:t>
    </dgm:pt>
    <dgm:pt modelId="{475FBC5D-8B7C-407B-B752-7B44B143B7AB}" type="sibTrans" cxnId="{DC530DFA-368F-4476-8CCC-40EAC1CC0BD0}">
      <dgm:prSet/>
      <dgm:spPr/>
      <dgm:t>
        <a:bodyPr/>
        <a:lstStyle/>
        <a:p>
          <a:endParaRPr lang="zh-CN" altLang="en-US"/>
        </a:p>
      </dgm:t>
    </dgm:pt>
    <dgm:pt modelId="{1E664F8A-9F99-40B3-AE3E-5D29570A8052}">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还可以定义识别可疑行为的规则，即使该行为在已建立的使用模式范围内 </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09E2F249-54C5-4D44-9987-E0F39BD6ADAA}" type="parTrans" cxnId="{E59D2D57-01F7-4CB4-A873-09A0B3EEBCA3}">
      <dgm:prSet/>
      <dgm:spPr/>
      <dgm:t>
        <a:bodyPr/>
        <a:lstStyle/>
        <a:p>
          <a:endParaRPr lang="zh-CN" altLang="en-US"/>
        </a:p>
      </dgm:t>
    </dgm:pt>
    <dgm:pt modelId="{92F37B20-D585-4190-A984-CC1996392498}" type="sibTrans" cxnId="{E59D2D57-01F7-4CB4-A873-09A0B3EEBCA3}">
      <dgm:prSet/>
      <dgm:spPr/>
      <dgm:t>
        <a:bodyPr/>
        <a:lstStyle/>
        <a:p>
          <a:endParaRPr lang="zh-CN" altLang="en-US"/>
        </a:p>
      </dgm:t>
    </dgm:pt>
    <dgm:pt modelId="{940800AF-1AD6-4506-B046-68AABF8B17DB}">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通常使用的规则是特定的</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04DFBC14-9CFF-4D00-A45B-38E9D0C31ED6}" type="parTrans" cxnId="{1455F29F-E1B3-4FB3-B090-2ABB02096FF7}">
      <dgm:prSet/>
      <dgm:spPr/>
      <dgm:t>
        <a:bodyPr/>
        <a:lstStyle/>
        <a:p>
          <a:endParaRPr lang="zh-CN" altLang="en-US"/>
        </a:p>
      </dgm:t>
    </dgm:pt>
    <dgm:pt modelId="{69953F82-5C20-405F-B639-7FA20C2A1D5F}" type="sibTrans" cxnId="{1455F29F-E1B3-4FB3-B090-2ABB02096FF7}">
      <dgm:prSet/>
      <dgm:spPr/>
      <dgm:t>
        <a:bodyPr/>
        <a:lstStyle/>
        <a:p>
          <a:endParaRPr lang="zh-CN" altLang="en-US"/>
        </a:p>
      </dgm:t>
    </dgm:pt>
    <dgm:pt modelId="{6BB1AEAA-A9CE-4CE7-B37B-AE6EA3A9EBEF}">
      <dgm:prSet custT="1"/>
      <dgm:spPr/>
      <dgm:t>
        <a:bodyPr/>
        <a:lstStyle/>
        <a:p>
          <a:pPr rtl="0"/>
          <a:r>
            <a:rPr lang="en-US" altLang="zh-CN" sz="1800" b="0" dirty="0">
              <a:latin typeface="Times New Roman" panose="02020603050405020304" pitchFamily="18" charset="0"/>
              <a:ea typeface="黑体" panose="02010609060101010101" pitchFamily="49" charset="-122"/>
              <a:cs typeface="Times New Roman" panose="02020603050405020304" pitchFamily="18" charset="0"/>
            </a:rPr>
            <a:t>SNORT</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是基于规则的</a:t>
          </a:r>
          <a:r>
            <a:rPr lang="en-US" altLang="zh-CN" sz="1800" b="0" dirty="0">
              <a:latin typeface="Times New Roman" panose="02020603050405020304" pitchFamily="18" charset="0"/>
              <a:ea typeface="黑体" panose="02010609060101010101" pitchFamily="49" charset="-122"/>
              <a:cs typeface="Times New Roman" panose="02020603050405020304" pitchFamily="18" charset="0"/>
            </a:rPr>
            <a:t>NIDS</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的一个实例</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A1E695F6-3F1A-447E-A0D1-8C88AB6425B3}" type="parTrans" cxnId="{CCBF02C4-92EF-4552-B578-826222013179}">
      <dgm:prSet/>
      <dgm:spPr/>
      <dgm:t>
        <a:bodyPr/>
        <a:lstStyle/>
        <a:p>
          <a:endParaRPr lang="zh-CN" altLang="en-US"/>
        </a:p>
      </dgm:t>
    </dgm:pt>
    <dgm:pt modelId="{38457BBB-4087-4CEA-9D12-F2512F5827A0}" type="sibTrans" cxnId="{CCBF02C4-92EF-4552-B578-826222013179}">
      <dgm:prSet/>
      <dgm:spPr/>
      <dgm:t>
        <a:bodyPr/>
        <a:lstStyle/>
        <a:p>
          <a:endParaRPr lang="zh-CN" altLang="en-US"/>
        </a:p>
      </dgm:t>
    </dgm:pt>
    <dgm:pt modelId="{080EF229-5013-1D49-A4CB-48E8EA20FCD4}" type="pres">
      <dgm:prSet presAssocID="{C0F6F772-F7A7-0641-96DE-C8272CBD41B2}" presName="compositeShape" presStyleCnt="0">
        <dgm:presLayoutVars>
          <dgm:chMax val="2"/>
          <dgm:dir/>
          <dgm:resizeHandles val="exact"/>
        </dgm:presLayoutVars>
      </dgm:prSet>
      <dgm:spPr/>
    </dgm:pt>
    <dgm:pt modelId="{5B94E973-0463-3F47-82D1-505F7E3AE315}" type="pres">
      <dgm:prSet presAssocID="{288D1790-D6C0-154D-9148-5CF7A3568C39}" presName="upArrow" presStyleLbl="node1" presStyleIdx="0" presStyleCnt="2" custScaleX="81391" custScaleY="89489" custLinFactNeighborX="-11404" custLinFactNeighborY="1170"/>
      <dgm:spPr>
        <a:solidFill>
          <a:schemeClr val="accent5">
            <a:lumMod val="60000"/>
            <a:lumOff val="40000"/>
          </a:schemeClr>
        </a:solidFill>
      </dgm:spPr>
    </dgm:pt>
    <dgm:pt modelId="{3BD196A2-31F0-4C4B-81E7-1FDB6BBAB15E}" type="pres">
      <dgm:prSet presAssocID="{288D1790-D6C0-154D-9148-5CF7A3568C39}" presName="upArrowText" presStyleLbl="revTx" presStyleIdx="0" presStyleCnt="2" custScaleX="118287" custLinFactNeighborX="5660" custLinFactNeighborY="10647">
        <dgm:presLayoutVars>
          <dgm:chMax val="0"/>
          <dgm:bulletEnabled val="1"/>
        </dgm:presLayoutVars>
      </dgm:prSet>
      <dgm:spPr/>
    </dgm:pt>
    <dgm:pt modelId="{E25E2C7C-CF8C-FA49-A4AA-E90064661ACF}" type="pres">
      <dgm:prSet presAssocID="{BA11EC01-E4F2-A34D-963B-C824AF749423}" presName="downArrow" presStyleLbl="node1" presStyleIdx="1" presStyleCnt="2" custScaleX="76447" custScaleY="87409" custLinFactNeighborX="-11404" custLinFactNeighborY="1170"/>
      <dgm:spPr>
        <a:solidFill>
          <a:schemeClr val="accent5">
            <a:lumMod val="60000"/>
            <a:lumOff val="40000"/>
          </a:schemeClr>
        </a:solidFill>
      </dgm:spPr>
    </dgm:pt>
    <dgm:pt modelId="{DB09E3E5-F031-E245-BF1A-EE60BFD352E3}" type="pres">
      <dgm:prSet presAssocID="{BA11EC01-E4F2-A34D-963B-C824AF749423}" presName="downArrowText" presStyleLbl="revTx" presStyleIdx="1" presStyleCnt="2" custScaleX="115124" custScaleY="84623" custLinFactNeighborX="4017" custLinFactNeighborY="1690">
        <dgm:presLayoutVars>
          <dgm:chMax val="0"/>
          <dgm:bulletEnabled val="1"/>
        </dgm:presLayoutVars>
      </dgm:prSet>
      <dgm:spPr/>
    </dgm:pt>
  </dgm:ptLst>
  <dgm:cxnLst>
    <dgm:cxn modelId="{7B96A900-5DF0-C54E-B4F0-D9452785C61B}" srcId="{C0F6F772-F7A7-0641-96DE-C8272CBD41B2}" destId="{288D1790-D6C0-154D-9148-5CF7A3568C39}" srcOrd="0" destOrd="0" parTransId="{E793AF29-0B4E-C54F-9EE7-C987046E6094}" sibTransId="{9C3D6A65-2FD0-194A-8561-922B62B1EF21}"/>
    <dgm:cxn modelId="{2732FF0E-376C-7847-AB88-20A849A64E37}" type="presOf" srcId="{173238C7-7657-BB40-85FC-81A6E54C0B17}" destId="{3BD196A2-31F0-4C4B-81E7-1FDB6BBAB15E}" srcOrd="0" destOrd="1" presId="urn:microsoft.com/office/officeart/2005/8/layout/arrow4"/>
    <dgm:cxn modelId="{35E8501A-C2F3-4775-BBCC-82F99CF35997}" type="presOf" srcId="{940800AF-1AD6-4506-B046-68AABF8B17DB}" destId="{DB09E3E5-F031-E245-BF1A-EE60BFD352E3}" srcOrd="0" destOrd="3" presId="urn:microsoft.com/office/officeart/2005/8/layout/arrow4"/>
    <dgm:cxn modelId="{B4E09B1C-4230-4751-A8DD-9607771852C2}" type="presOf" srcId="{895A844F-0C00-4578-9292-9FADDCBCC434}" destId="{3BD196A2-31F0-4C4B-81E7-1FDB6BBAB15E}" srcOrd="0" destOrd="3" presId="urn:microsoft.com/office/officeart/2005/8/layout/arrow4"/>
    <dgm:cxn modelId="{F8F27133-0E83-B847-A2EB-A5C332AF4413}" type="presOf" srcId="{288D1790-D6C0-154D-9148-5CF7A3568C39}" destId="{3BD196A2-31F0-4C4B-81E7-1FDB6BBAB15E}" srcOrd="0" destOrd="0" presId="urn:microsoft.com/office/officeart/2005/8/layout/arrow4"/>
    <dgm:cxn modelId="{3DCCA133-F23D-5745-AE93-B212844BC72B}" srcId="{288D1790-D6C0-154D-9148-5CF7A3568C39}" destId="{173238C7-7657-BB40-85FC-81A6E54C0B17}" srcOrd="0" destOrd="0" parTransId="{EA73D347-2827-4D4A-9224-BCCA62B3F6C7}" sibTransId="{0929F8A8-BBBE-7B4E-A224-7207904287D9}"/>
    <dgm:cxn modelId="{E59D2D57-01F7-4CB4-A873-09A0B3EEBCA3}" srcId="{BA11EC01-E4F2-A34D-963B-C824AF749423}" destId="{1E664F8A-9F99-40B3-AE3E-5D29570A8052}" srcOrd="1" destOrd="0" parTransId="{09E2F249-54C5-4D44-9987-E0F39BD6ADAA}" sibTransId="{92F37B20-D585-4190-A984-CC1996392498}"/>
    <dgm:cxn modelId="{332EA857-83ED-1C4F-A581-90A7D95278C1}" type="presOf" srcId="{BA11EC01-E4F2-A34D-963B-C824AF749423}" destId="{DB09E3E5-F031-E245-BF1A-EE60BFD352E3}" srcOrd="0" destOrd="0" presId="urn:microsoft.com/office/officeart/2005/8/layout/arrow4"/>
    <dgm:cxn modelId="{4279E078-0F52-5942-AA7D-229289BDF95F}" srcId="{BA11EC01-E4F2-A34D-963B-C824AF749423}" destId="{B0B8CD3C-BEED-0B4F-8696-FDC1B74C473A}" srcOrd="0" destOrd="0" parTransId="{97C94D3E-5EF1-6641-9DEA-C7336998F047}" sibTransId="{6FAF576A-F1FF-7E47-9C5B-2D2291AB352B}"/>
    <dgm:cxn modelId="{582DE883-73AF-8042-9856-C427218B4F75}" srcId="{C0F6F772-F7A7-0641-96DE-C8272CBD41B2}" destId="{BA11EC01-E4F2-A34D-963B-C824AF749423}" srcOrd="1" destOrd="0" parTransId="{93448B93-294A-D947-9FC0-4D20EF0E5BA3}" sibTransId="{63E6D68C-463B-E74F-A59E-E52FCDE5E711}"/>
    <dgm:cxn modelId="{FB78D386-2367-614C-87DD-F0BE72140B6B}" type="presOf" srcId="{B0B8CD3C-BEED-0B4F-8696-FDC1B74C473A}" destId="{DB09E3E5-F031-E245-BF1A-EE60BFD352E3}" srcOrd="0" destOrd="1" presId="urn:microsoft.com/office/officeart/2005/8/layout/arrow4"/>
    <dgm:cxn modelId="{98E0FE97-3D73-444E-B1AC-C356E2F263E1}" type="presOf" srcId="{C0F6F772-F7A7-0641-96DE-C8272CBD41B2}" destId="{080EF229-5013-1D49-A4CB-48E8EA20FCD4}" srcOrd="0" destOrd="0" presId="urn:microsoft.com/office/officeart/2005/8/layout/arrow4"/>
    <dgm:cxn modelId="{1455F29F-E1B3-4FB3-B090-2ABB02096FF7}" srcId="{BA11EC01-E4F2-A34D-963B-C824AF749423}" destId="{940800AF-1AD6-4506-B046-68AABF8B17DB}" srcOrd="2" destOrd="0" parTransId="{04DFBC14-9CFF-4D00-A45B-38E9D0C31ED6}" sibTransId="{69953F82-5C20-405F-B639-7FA20C2A1D5F}"/>
    <dgm:cxn modelId="{CCBF02C4-92EF-4552-B578-826222013179}" srcId="{BA11EC01-E4F2-A34D-963B-C824AF749423}" destId="{6BB1AEAA-A9CE-4CE7-B37B-AE6EA3A9EBEF}" srcOrd="3" destOrd="0" parTransId="{A1E695F6-3F1A-447E-A0D1-8C88AB6425B3}" sibTransId="{38457BBB-4087-4CEA-9D12-F2512F5827A0}"/>
    <dgm:cxn modelId="{22A818E0-291B-F74B-8100-5D1A2B7F6C9C}" srcId="{288D1790-D6C0-154D-9148-5CF7A3568C39}" destId="{7F9945B0-63E8-4D4A-AEA4-2DA2ACE3064F}" srcOrd="1" destOrd="0" parTransId="{FB7EA9F2-ACD0-244C-BB00-8510F670992B}" sibTransId="{A61F4FE4-3CEB-564A-A091-EA096B1FB50F}"/>
    <dgm:cxn modelId="{A5A584E2-815E-4E96-A2B9-5019772555EC}" type="presOf" srcId="{6BB1AEAA-A9CE-4CE7-B37B-AE6EA3A9EBEF}" destId="{DB09E3E5-F031-E245-BF1A-EE60BFD352E3}" srcOrd="0" destOrd="4" presId="urn:microsoft.com/office/officeart/2005/8/layout/arrow4"/>
    <dgm:cxn modelId="{58EB06F4-FE2A-45E5-8CBE-5B56AC038953}" type="presOf" srcId="{1E664F8A-9F99-40B3-AE3E-5D29570A8052}" destId="{DB09E3E5-F031-E245-BF1A-EE60BFD352E3}" srcOrd="0" destOrd="2" presId="urn:microsoft.com/office/officeart/2005/8/layout/arrow4"/>
    <dgm:cxn modelId="{DC530DFA-368F-4476-8CCC-40EAC1CC0BD0}" srcId="{288D1790-D6C0-154D-9148-5CF7A3568C39}" destId="{895A844F-0C00-4578-9292-9FADDCBCC434}" srcOrd="2" destOrd="0" parTransId="{19D433BF-EA28-47F2-8385-FF4A0126A0A2}" sibTransId="{475FBC5D-8B7C-407B-B752-7B44B143B7AB}"/>
    <dgm:cxn modelId="{A4B7EDFD-9138-6D48-AEC4-50E167CA326E}" type="presOf" srcId="{7F9945B0-63E8-4D4A-AEA4-2DA2ACE3064F}" destId="{3BD196A2-31F0-4C4B-81E7-1FDB6BBAB15E}" srcOrd="0" destOrd="2" presId="urn:microsoft.com/office/officeart/2005/8/layout/arrow4"/>
    <dgm:cxn modelId="{8CC8FBD4-C999-AF47-91AB-CECF745AEE99}" type="presParOf" srcId="{080EF229-5013-1D49-A4CB-48E8EA20FCD4}" destId="{5B94E973-0463-3F47-82D1-505F7E3AE315}" srcOrd="0" destOrd="0" presId="urn:microsoft.com/office/officeart/2005/8/layout/arrow4"/>
    <dgm:cxn modelId="{A9408875-F1D0-3248-9231-3332D85328A8}" type="presParOf" srcId="{080EF229-5013-1D49-A4CB-48E8EA20FCD4}" destId="{3BD196A2-31F0-4C4B-81E7-1FDB6BBAB15E}" srcOrd="1" destOrd="0" presId="urn:microsoft.com/office/officeart/2005/8/layout/arrow4"/>
    <dgm:cxn modelId="{5D26891F-053D-BD46-A5C2-8F2360F59A1C}" type="presParOf" srcId="{080EF229-5013-1D49-A4CB-48E8EA20FCD4}" destId="{E25E2C7C-CF8C-FA49-A4AA-E90064661ACF}" srcOrd="2" destOrd="0" presId="urn:microsoft.com/office/officeart/2005/8/layout/arrow4"/>
    <dgm:cxn modelId="{67FB4B2F-0D04-AD42-A4C8-96E8AE301A7D}" type="presParOf" srcId="{080EF229-5013-1D49-A4CB-48E8EA20FCD4}" destId="{DB09E3E5-F031-E245-BF1A-EE60BFD352E3}"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01374B-8A6F-9246-B7D6-4E9703F8DA18}" type="doc">
      <dgm:prSet loTypeId="urn:microsoft.com/office/officeart/2008/layout/VerticalCurvedList" loCatId="list" qsTypeId="urn:microsoft.com/office/officeart/2005/8/quickstyle/3d4" qsCatId="3D" csTypeId="urn:microsoft.com/office/officeart/2005/8/colors/accent5_5" csCatId="accent5" phldr="1"/>
      <dgm:spPr/>
      <dgm:t>
        <a:bodyPr/>
        <a:lstStyle/>
        <a:p>
          <a:endParaRPr lang="en-US"/>
        </a:p>
      </dgm:t>
    </dgm:pt>
    <dgm:pt modelId="{7BC72448-170D-F74A-9011-A5DFA4CE7982}">
      <dgm:prSet custT="1"/>
      <dgm:spPr/>
      <dgm:t>
        <a:bodyPr/>
        <a:lstStyle/>
        <a:p>
          <a:pPr rtl="0"/>
          <a:r>
            <a:rPr lang="zh-CN" altLang="en-US" sz="2000" b="1">
              <a:solidFill>
                <a:schemeClr val="tx1"/>
              </a:solidFill>
              <a:latin typeface="华文楷体" panose="02010600040101010101" pitchFamily="2" charset="-122"/>
              <a:ea typeface="华文楷体" panose="02010600040101010101" pitchFamily="2" charset="-122"/>
            </a:rPr>
            <a:t>监控的是一个网络或多个相互连接的网络上选定的位置的网络流量</a:t>
          </a:r>
          <a:endParaRPr lang="en-US" sz="2000" b="1" dirty="0">
            <a:solidFill>
              <a:schemeClr val="tx1"/>
            </a:solidFill>
            <a:latin typeface="华文楷体" panose="02010600040101010101" pitchFamily="2" charset="-122"/>
            <a:ea typeface="华文楷体" panose="02010600040101010101" pitchFamily="2" charset="-122"/>
          </a:endParaRPr>
        </a:p>
      </dgm:t>
    </dgm:pt>
    <dgm:pt modelId="{5B0E7874-32F5-7643-A1CC-961233BC9694}" type="parTrans" cxnId="{5D2D355D-5350-0646-A809-93D2C3350FAE}">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14879ADC-F49B-674F-8CA4-8341CEBA759F}" type="sibTrans" cxnId="{5D2D355D-5350-0646-A809-93D2C3350FAE}">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92DD022A-45EF-B44A-93E4-E334949BBD16}">
      <dgm:prSet custT="1"/>
      <dgm:spPr/>
      <dgm:t>
        <a:bodyPr/>
        <a:lstStyle/>
        <a:p>
          <a:pPr rtl="0"/>
          <a:r>
            <a:rPr lang="zh-CN" altLang="en-US" sz="2000" b="1" dirty="0">
              <a:solidFill>
                <a:schemeClr val="tx1"/>
              </a:solidFill>
              <a:latin typeface="华文楷体" panose="02010600040101010101" pitchFamily="2" charset="-122"/>
              <a:ea typeface="华文楷体" panose="02010600040101010101" pitchFamily="2" charset="-122"/>
            </a:rPr>
            <a:t>它们通常通过分析恶意活动的流量模式和流量内容来专注于监测外部的人侵企图</a:t>
          </a:r>
          <a:endParaRPr lang="en-US" altLang="zh-CN" sz="2000" b="1" dirty="0">
            <a:solidFill>
              <a:schemeClr val="tx1"/>
            </a:solidFill>
            <a:latin typeface="华文楷体" panose="02010600040101010101" pitchFamily="2" charset="-122"/>
            <a:ea typeface="华文楷体" panose="02010600040101010101" pitchFamily="2" charset="-122"/>
          </a:endParaRPr>
        </a:p>
      </dgm:t>
    </dgm:pt>
    <dgm:pt modelId="{E3265556-6053-E048-AD9C-175C8BAA864E}" type="parTrans" cxnId="{99A9085D-DEB9-A246-B914-1CD4470393CB}">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FD62A374-1213-EF45-B1EE-7EC49D1D062E}" type="sibTrans" cxnId="{99A9085D-DEB9-A246-B914-1CD4470393CB}">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5B358BDA-08E6-7F42-818D-9B525C00D153}">
      <dgm:prSet custT="1"/>
      <dgm:spPr/>
      <dgm:t>
        <a:bodyPr/>
        <a:lstStyle/>
        <a:p>
          <a:pPr rtl="0"/>
          <a:r>
            <a:rPr lang="en-US" altLang="zh-CN" sz="2000" b="1" dirty="0">
              <a:solidFill>
                <a:schemeClr val="tx1"/>
              </a:solidFill>
              <a:latin typeface="华文楷体" panose="02010600040101010101" pitchFamily="2" charset="-122"/>
              <a:ea typeface="华文楷体" panose="02010600040101010101" pitchFamily="2" charset="-122"/>
            </a:rPr>
            <a:t>NIDS</a:t>
          </a:r>
          <a:r>
            <a:rPr lang="zh-CN" altLang="en-US" sz="2000" b="1" dirty="0">
              <a:solidFill>
                <a:schemeClr val="tx1"/>
              </a:solidFill>
              <a:latin typeface="华文楷体" panose="02010600040101010101" pitchFamily="2" charset="-122"/>
              <a:ea typeface="华文楷体" panose="02010600040101010101" pitchFamily="2" charset="-122"/>
            </a:rPr>
            <a:t>可以检测网络层、传输层或应用层协议的活动</a:t>
          </a:r>
          <a:endParaRPr lang="en-US" sz="2000" b="1" dirty="0">
            <a:solidFill>
              <a:schemeClr val="tx1"/>
            </a:solidFill>
            <a:latin typeface="华文楷体" panose="02010600040101010101" pitchFamily="2" charset="-122"/>
            <a:ea typeface="华文楷体" panose="02010600040101010101" pitchFamily="2" charset="-122"/>
          </a:endParaRPr>
        </a:p>
      </dgm:t>
    </dgm:pt>
    <dgm:pt modelId="{E7BB15FC-328F-3142-828B-1415EA8873C0}" type="parTrans" cxnId="{AE8F2D6E-D33F-F749-9DEC-9DEA634DA3FA}">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415DEC82-1D10-F841-AE8E-83AC3825A031}" type="sibTrans" cxnId="{AE8F2D6E-D33F-F749-9DEC-9DEA634DA3FA}">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749909E7-5251-3247-A6A6-7420A411A5CE}">
      <dgm:prSet custT="1"/>
      <dgm:spPr/>
      <dgm:t>
        <a:bodyPr/>
        <a:lstStyle/>
        <a:p>
          <a:pPr rtl="0"/>
          <a:r>
            <a:rPr lang="zh-CN" altLang="en-US" sz="2000" b="1" dirty="0">
              <a:solidFill>
                <a:schemeClr val="tx1"/>
              </a:solidFill>
              <a:latin typeface="华文楷体" panose="02010600040101010101" pitchFamily="2" charset="-122"/>
              <a:ea typeface="华文楷体" panose="02010600040101010101" pitchFamily="2" charset="-122"/>
            </a:rPr>
            <a:t>典型的</a:t>
          </a:r>
          <a:r>
            <a:rPr lang="en-US" altLang="zh-CN" sz="2000" b="1" dirty="0">
              <a:solidFill>
                <a:schemeClr val="tx1"/>
              </a:solidFill>
              <a:latin typeface="华文楷体" panose="02010600040101010101" pitchFamily="2" charset="-122"/>
              <a:ea typeface="华文楷体" panose="02010600040101010101" pitchFamily="2" charset="-122"/>
            </a:rPr>
            <a:t>NIDS</a:t>
          </a:r>
          <a:r>
            <a:rPr lang="zh-CN" altLang="en-US" sz="2000" b="1" dirty="0">
              <a:solidFill>
                <a:schemeClr val="tx1"/>
              </a:solidFill>
              <a:latin typeface="华文楷体" panose="02010600040101010101" pitchFamily="2" charset="-122"/>
              <a:ea typeface="华文楷体" panose="02010600040101010101" pitchFamily="2" charset="-122"/>
            </a:rPr>
            <a:t>设备包括</a:t>
          </a:r>
          <a:r>
            <a:rPr lang="en-US" altLang="zh-CN" sz="2000" b="1" dirty="0">
              <a:solidFill>
                <a:schemeClr val="tx1"/>
              </a:solidFill>
              <a:latin typeface="华文楷体" panose="02010600040101010101" pitchFamily="2" charset="-122"/>
              <a:ea typeface="华文楷体" panose="02010600040101010101" pitchFamily="2" charset="-122"/>
            </a:rPr>
            <a:t>:</a:t>
          </a:r>
          <a:r>
            <a:rPr lang="zh-CN" altLang="en-US" sz="2000" b="1" dirty="0">
              <a:solidFill>
                <a:schemeClr val="tx1"/>
              </a:solidFill>
              <a:latin typeface="华文楷体" panose="02010600040101010101" pitchFamily="2" charset="-122"/>
              <a:ea typeface="华文楷体" panose="02010600040101010101" pitchFamily="2" charset="-122"/>
            </a:rPr>
            <a:t>大量传感器用来监控数据包流量、一个或多个服务器负责</a:t>
          </a:r>
          <a:r>
            <a:rPr lang="en-US" altLang="zh-CN" sz="2000" b="1" dirty="0">
              <a:solidFill>
                <a:schemeClr val="tx1"/>
              </a:solidFill>
              <a:latin typeface="华文楷体" panose="02010600040101010101" pitchFamily="2" charset="-122"/>
              <a:ea typeface="华文楷体" panose="02010600040101010101" pitchFamily="2" charset="-122"/>
            </a:rPr>
            <a:t>NIDS</a:t>
          </a:r>
          <a:r>
            <a:rPr lang="zh-CN" altLang="en-US" sz="2000" b="1" dirty="0">
              <a:solidFill>
                <a:schemeClr val="tx1"/>
              </a:solidFill>
              <a:latin typeface="华文楷体" panose="02010600040101010101" pitchFamily="2" charset="-122"/>
              <a:ea typeface="华文楷体" panose="02010600040101010101" pitchFamily="2" charset="-122"/>
            </a:rPr>
            <a:t>管理功能，以及一个或多个管理控制台提供人机交互的接口</a:t>
          </a:r>
          <a:endParaRPr lang="en-US" sz="2000" b="1" dirty="0">
            <a:solidFill>
              <a:schemeClr val="tx1"/>
            </a:solidFill>
            <a:latin typeface="华文楷体" panose="02010600040101010101" pitchFamily="2" charset="-122"/>
            <a:ea typeface="华文楷体" panose="02010600040101010101" pitchFamily="2" charset="-122"/>
          </a:endParaRPr>
        </a:p>
      </dgm:t>
    </dgm:pt>
    <dgm:pt modelId="{957C4E34-E9EE-3A47-A325-A16049DDBD48}" type="parTrans" cxnId="{0453D871-C80E-594B-860B-DEE2D2088468}">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31C07560-F554-ED46-B1BA-92E868AF2545}" type="sibTrans" cxnId="{0453D871-C80E-594B-860B-DEE2D2088468}">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C1E393DF-EF5A-744C-A755-893EDCCF5630}">
      <dgm:prSet custT="1"/>
      <dgm:spPr/>
      <dgm:t>
        <a:bodyPr/>
        <a:lstStyle/>
        <a:p>
          <a:pPr rtl="0"/>
          <a:r>
            <a:rPr lang="zh-CN" altLang="en-US" sz="2000" b="1" dirty="0">
              <a:solidFill>
                <a:schemeClr val="tx1"/>
              </a:solidFill>
              <a:latin typeface="华文楷体" panose="02010600040101010101" pitchFamily="2" charset="-122"/>
              <a:ea typeface="华文楷体" panose="02010600040101010101" pitchFamily="2" charset="-122"/>
            </a:rPr>
            <a:t>分析流量模式从而检测入侵的工作可以在传感器、管理服务器或在二者上组合完成</a:t>
          </a:r>
          <a:endParaRPr lang="en-US" sz="2000" b="1" dirty="0">
            <a:solidFill>
              <a:schemeClr val="tx1"/>
            </a:solidFill>
            <a:latin typeface="华文楷体" panose="02010600040101010101" pitchFamily="2" charset="-122"/>
            <a:ea typeface="华文楷体" panose="02010600040101010101" pitchFamily="2" charset="-122"/>
          </a:endParaRPr>
        </a:p>
      </dgm:t>
    </dgm:pt>
    <dgm:pt modelId="{49A314F0-F9E6-3145-9455-5F68B2BA98BD}" type="parTrans" cxnId="{4269A0E1-15C9-124E-9528-C34D4E9C02AD}">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D7CD2DBD-74DE-A740-A613-D59F350CE36A}" type="sibTrans" cxnId="{4269A0E1-15C9-124E-9528-C34D4E9C02AD}">
      <dgm:prSet/>
      <dgm:spPr/>
      <dgm:t>
        <a:bodyPr/>
        <a:lstStyle/>
        <a:p>
          <a:endParaRPr lang="en-US" sz="2400" b="1">
            <a:solidFill>
              <a:schemeClr val="tx1"/>
            </a:solidFill>
            <a:latin typeface="华文楷体" panose="02010600040101010101" pitchFamily="2" charset="-122"/>
            <a:ea typeface="华文楷体" panose="02010600040101010101" pitchFamily="2" charset="-122"/>
          </a:endParaRPr>
        </a:p>
      </dgm:t>
    </dgm:pt>
    <dgm:pt modelId="{520080A7-919E-4218-87DD-6B267D6971F7}" type="pres">
      <dgm:prSet presAssocID="{8601374B-8A6F-9246-B7D6-4E9703F8DA18}" presName="Name0" presStyleCnt="0">
        <dgm:presLayoutVars>
          <dgm:chMax val="7"/>
          <dgm:chPref val="7"/>
          <dgm:dir/>
        </dgm:presLayoutVars>
      </dgm:prSet>
      <dgm:spPr/>
    </dgm:pt>
    <dgm:pt modelId="{2252C939-FB1C-463E-9471-0F37504489F8}" type="pres">
      <dgm:prSet presAssocID="{8601374B-8A6F-9246-B7D6-4E9703F8DA18}" presName="Name1" presStyleCnt="0"/>
      <dgm:spPr/>
    </dgm:pt>
    <dgm:pt modelId="{C73C1CBD-81A9-4057-9BC1-D2F5C79F17B8}" type="pres">
      <dgm:prSet presAssocID="{8601374B-8A6F-9246-B7D6-4E9703F8DA18}" presName="cycle" presStyleCnt="0"/>
      <dgm:spPr/>
    </dgm:pt>
    <dgm:pt modelId="{480127AF-9A55-4A65-A78A-7AA2F2E9CA5A}" type="pres">
      <dgm:prSet presAssocID="{8601374B-8A6F-9246-B7D6-4E9703F8DA18}" presName="srcNode" presStyleLbl="node1" presStyleIdx="0" presStyleCnt="5"/>
      <dgm:spPr/>
    </dgm:pt>
    <dgm:pt modelId="{0C9AB120-C1FA-4B8E-87B7-B58D749BA668}" type="pres">
      <dgm:prSet presAssocID="{8601374B-8A6F-9246-B7D6-4E9703F8DA18}" presName="conn" presStyleLbl="parChTrans1D2" presStyleIdx="0" presStyleCnt="1"/>
      <dgm:spPr/>
    </dgm:pt>
    <dgm:pt modelId="{A0AD59B4-988B-49E5-B767-4A997E96A5A1}" type="pres">
      <dgm:prSet presAssocID="{8601374B-8A6F-9246-B7D6-4E9703F8DA18}" presName="extraNode" presStyleLbl="node1" presStyleIdx="0" presStyleCnt="5"/>
      <dgm:spPr/>
    </dgm:pt>
    <dgm:pt modelId="{6D7BD3CE-66C7-4F5E-BD11-F37499EDBB96}" type="pres">
      <dgm:prSet presAssocID="{8601374B-8A6F-9246-B7D6-4E9703F8DA18}" presName="dstNode" presStyleLbl="node1" presStyleIdx="0" presStyleCnt="5"/>
      <dgm:spPr/>
    </dgm:pt>
    <dgm:pt modelId="{CE1B9AD5-B528-4226-BAF1-1CFFEF1CC98F}" type="pres">
      <dgm:prSet presAssocID="{7BC72448-170D-F74A-9011-A5DFA4CE7982}" presName="text_1" presStyleLbl="node1" presStyleIdx="0" presStyleCnt="5">
        <dgm:presLayoutVars>
          <dgm:bulletEnabled val="1"/>
        </dgm:presLayoutVars>
      </dgm:prSet>
      <dgm:spPr/>
    </dgm:pt>
    <dgm:pt modelId="{9F1EFD99-FCE1-4483-A282-AAF1ED06D85D}" type="pres">
      <dgm:prSet presAssocID="{7BC72448-170D-F74A-9011-A5DFA4CE7982}" presName="accent_1" presStyleCnt="0"/>
      <dgm:spPr/>
    </dgm:pt>
    <dgm:pt modelId="{CC4038B3-3F26-4121-BCE8-782A58C44695}" type="pres">
      <dgm:prSet presAssocID="{7BC72448-170D-F74A-9011-A5DFA4CE7982}" presName="accentRepeatNode" presStyleLbl="solidFgAcc1" presStyleIdx="0" presStyleCnt="5"/>
      <dgm:spPr/>
    </dgm:pt>
    <dgm:pt modelId="{DD34F21B-CFD9-470B-AEAA-65391BCEB4FE}" type="pres">
      <dgm:prSet presAssocID="{92DD022A-45EF-B44A-93E4-E334949BBD16}" presName="text_2" presStyleLbl="node1" presStyleIdx="1" presStyleCnt="5">
        <dgm:presLayoutVars>
          <dgm:bulletEnabled val="1"/>
        </dgm:presLayoutVars>
      </dgm:prSet>
      <dgm:spPr/>
    </dgm:pt>
    <dgm:pt modelId="{938D06A6-0B3A-4D9F-8E77-5A263EFF1D09}" type="pres">
      <dgm:prSet presAssocID="{92DD022A-45EF-B44A-93E4-E334949BBD16}" presName="accent_2" presStyleCnt="0"/>
      <dgm:spPr/>
    </dgm:pt>
    <dgm:pt modelId="{6F6D0DEB-1CBE-4304-A642-7D0E6D42AC33}" type="pres">
      <dgm:prSet presAssocID="{92DD022A-45EF-B44A-93E4-E334949BBD16}" presName="accentRepeatNode" presStyleLbl="solidFgAcc1" presStyleIdx="1" presStyleCnt="5"/>
      <dgm:spPr/>
    </dgm:pt>
    <dgm:pt modelId="{E0685A54-93B7-42C0-B796-B4B215C9F439}" type="pres">
      <dgm:prSet presAssocID="{5B358BDA-08E6-7F42-818D-9B525C00D153}" presName="text_3" presStyleLbl="node1" presStyleIdx="2" presStyleCnt="5">
        <dgm:presLayoutVars>
          <dgm:bulletEnabled val="1"/>
        </dgm:presLayoutVars>
      </dgm:prSet>
      <dgm:spPr/>
    </dgm:pt>
    <dgm:pt modelId="{A4D998D5-1B8F-4250-8457-6EDCF6787DE2}" type="pres">
      <dgm:prSet presAssocID="{5B358BDA-08E6-7F42-818D-9B525C00D153}" presName="accent_3" presStyleCnt="0"/>
      <dgm:spPr/>
    </dgm:pt>
    <dgm:pt modelId="{FA168A7D-6D3B-4CB7-83FF-E09CE145DC08}" type="pres">
      <dgm:prSet presAssocID="{5B358BDA-08E6-7F42-818D-9B525C00D153}" presName="accentRepeatNode" presStyleLbl="solidFgAcc1" presStyleIdx="2" presStyleCnt="5"/>
      <dgm:spPr/>
    </dgm:pt>
    <dgm:pt modelId="{ACEF22BB-4B98-4284-9D1C-CB8AE933E135}" type="pres">
      <dgm:prSet presAssocID="{749909E7-5251-3247-A6A6-7420A411A5CE}" presName="text_4" presStyleLbl="node1" presStyleIdx="3" presStyleCnt="5">
        <dgm:presLayoutVars>
          <dgm:bulletEnabled val="1"/>
        </dgm:presLayoutVars>
      </dgm:prSet>
      <dgm:spPr/>
    </dgm:pt>
    <dgm:pt modelId="{665DC4A9-7290-4B89-B6DA-4BF6E51D12C5}" type="pres">
      <dgm:prSet presAssocID="{749909E7-5251-3247-A6A6-7420A411A5CE}" presName="accent_4" presStyleCnt="0"/>
      <dgm:spPr/>
    </dgm:pt>
    <dgm:pt modelId="{3380B9D6-27A5-4496-8B64-E4267F6406C8}" type="pres">
      <dgm:prSet presAssocID="{749909E7-5251-3247-A6A6-7420A411A5CE}" presName="accentRepeatNode" presStyleLbl="solidFgAcc1" presStyleIdx="3" presStyleCnt="5"/>
      <dgm:spPr/>
    </dgm:pt>
    <dgm:pt modelId="{2DE792E5-8EAE-4524-B4C7-F1A360E51F95}" type="pres">
      <dgm:prSet presAssocID="{C1E393DF-EF5A-744C-A755-893EDCCF5630}" presName="text_5" presStyleLbl="node1" presStyleIdx="4" presStyleCnt="5">
        <dgm:presLayoutVars>
          <dgm:bulletEnabled val="1"/>
        </dgm:presLayoutVars>
      </dgm:prSet>
      <dgm:spPr/>
    </dgm:pt>
    <dgm:pt modelId="{38C55264-1D33-4155-9375-8CF7F61CA0DC}" type="pres">
      <dgm:prSet presAssocID="{C1E393DF-EF5A-744C-A755-893EDCCF5630}" presName="accent_5" presStyleCnt="0"/>
      <dgm:spPr/>
    </dgm:pt>
    <dgm:pt modelId="{262D91D7-8E34-4E96-A6CC-C068E21FAFC6}" type="pres">
      <dgm:prSet presAssocID="{C1E393DF-EF5A-744C-A755-893EDCCF5630}" presName="accentRepeatNode" presStyleLbl="solidFgAcc1" presStyleIdx="4" presStyleCnt="5"/>
      <dgm:spPr/>
    </dgm:pt>
  </dgm:ptLst>
  <dgm:cxnLst>
    <dgm:cxn modelId="{08C82B3B-6B47-4749-8F7D-0CF104AC2B83}" type="presOf" srcId="{5B358BDA-08E6-7F42-818D-9B525C00D153}" destId="{E0685A54-93B7-42C0-B796-B4B215C9F439}" srcOrd="0" destOrd="0" presId="urn:microsoft.com/office/officeart/2008/layout/VerticalCurvedList"/>
    <dgm:cxn modelId="{99A9085D-DEB9-A246-B914-1CD4470393CB}" srcId="{8601374B-8A6F-9246-B7D6-4E9703F8DA18}" destId="{92DD022A-45EF-B44A-93E4-E334949BBD16}" srcOrd="1" destOrd="0" parTransId="{E3265556-6053-E048-AD9C-175C8BAA864E}" sibTransId="{FD62A374-1213-EF45-B1EE-7EC49D1D062E}"/>
    <dgm:cxn modelId="{5D2D355D-5350-0646-A809-93D2C3350FAE}" srcId="{8601374B-8A6F-9246-B7D6-4E9703F8DA18}" destId="{7BC72448-170D-F74A-9011-A5DFA4CE7982}" srcOrd="0" destOrd="0" parTransId="{5B0E7874-32F5-7643-A1CC-961233BC9694}" sibTransId="{14879ADC-F49B-674F-8CA4-8341CEBA759F}"/>
    <dgm:cxn modelId="{AE8F2D6E-D33F-F749-9DEC-9DEA634DA3FA}" srcId="{8601374B-8A6F-9246-B7D6-4E9703F8DA18}" destId="{5B358BDA-08E6-7F42-818D-9B525C00D153}" srcOrd="2" destOrd="0" parTransId="{E7BB15FC-328F-3142-828B-1415EA8873C0}" sibTransId="{415DEC82-1D10-F841-AE8E-83AC3825A031}"/>
    <dgm:cxn modelId="{0453D871-C80E-594B-860B-DEE2D2088468}" srcId="{8601374B-8A6F-9246-B7D6-4E9703F8DA18}" destId="{749909E7-5251-3247-A6A6-7420A411A5CE}" srcOrd="3" destOrd="0" parTransId="{957C4E34-E9EE-3A47-A325-A16049DDBD48}" sibTransId="{31C07560-F554-ED46-B1BA-92E868AF2545}"/>
    <dgm:cxn modelId="{9F1CE651-F939-4EE1-8C57-A09F195BEC28}" type="presOf" srcId="{7BC72448-170D-F74A-9011-A5DFA4CE7982}" destId="{CE1B9AD5-B528-4226-BAF1-1CFFEF1CC98F}" srcOrd="0" destOrd="0" presId="urn:microsoft.com/office/officeart/2008/layout/VerticalCurvedList"/>
    <dgm:cxn modelId="{4251A57C-61AF-48BE-AC21-6B4DCE2E62CC}" type="presOf" srcId="{14879ADC-F49B-674F-8CA4-8341CEBA759F}" destId="{0C9AB120-C1FA-4B8E-87B7-B58D749BA668}" srcOrd="0" destOrd="0" presId="urn:microsoft.com/office/officeart/2008/layout/VerticalCurvedList"/>
    <dgm:cxn modelId="{F753F885-F3BF-48BE-80F5-4CE693ED7BBD}" type="presOf" srcId="{749909E7-5251-3247-A6A6-7420A411A5CE}" destId="{ACEF22BB-4B98-4284-9D1C-CB8AE933E135}" srcOrd="0" destOrd="0" presId="urn:microsoft.com/office/officeart/2008/layout/VerticalCurvedList"/>
    <dgm:cxn modelId="{E2C41191-1EFB-42D6-B79F-2E134C04D0F3}" type="presOf" srcId="{92DD022A-45EF-B44A-93E4-E334949BBD16}" destId="{DD34F21B-CFD9-470B-AEAA-65391BCEB4FE}" srcOrd="0" destOrd="0" presId="urn:microsoft.com/office/officeart/2008/layout/VerticalCurvedList"/>
    <dgm:cxn modelId="{0E7335D9-A17A-4992-895D-034987B3BEE3}" type="presOf" srcId="{8601374B-8A6F-9246-B7D6-4E9703F8DA18}" destId="{520080A7-919E-4218-87DD-6B267D6971F7}" srcOrd="0" destOrd="0" presId="urn:microsoft.com/office/officeart/2008/layout/VerticalCurvedList"/>
    <dgm:cxn modelId="{4269A0E1-15C9-124E-9528-C34D4E9C02AD}" srcId="{8601374B-8A6F-9246-B7D6-4E9703F8DA18}" destId="{C1E393DF-EF5A-744C-A755-893EDCCF5630}" srcOrd="4" destOrd="0" parTransId="{49A314F0-F9E6-3145-9455-5F68B2BA98BD}" sibTransId="{D7CD2DBD-74DE-A740-A613-D59F350CE36A}"/>
    <dgm:cxn modelId="{4358B8E9-6169-4AD9-84C6-B8B36068B860}" type="presOf" srcId="{C1E393DF-EF5A-744C-A755-893EDCCF5630}" destId="{2DE792E5-8EAE-4524-B4C7-F1A360E51F95}" srcOrd="0" destOrd="0" presId="urn:microsoft.com/office/officeart/2008/layout/VerticalCurvedList"/>
    <dgm:cxn modelId="{0CDBB818-C9DB-4CF4-BA93-1CE720D6D41C}" type="presParOf" srcId="{520080A7-919E-4218-87DD-6B267D6971F7}" destId="{2252C939-FB1C-463E-9471-0F37504489F8}" srcOrd="0" destOrd="0" presId="urn:microsoft.com/office/officeart/2008/layout/VerticalCurvedList"/>
    <dgm:cxn modelId="{688A31C8-2EE4-4056-906B-55E658DE4A29}" type="presParOf" srcId="{2252C939-FB1C-463E-9471-0F37504489F8}" destId="{C73C1CBD-81A9-4057-9BC1-D2F5C79F17B8}" srcOrd="0" destOrd="0" presId="urn:microsoft.com/office/officeart/2008/layout/VerticalCurvedList"/>
    <dgm:cxn modelId="{4B790D3B-848A-4426-81D6-5C63C507BB1C}" type="presParOf" srcId="{C73C1CBD-81A9-4057-9BC1-D2F5C79F17B8}" destId="{480127AF-9A55-4A65-A78A-7AA2F2E9CA5A}" srcOrd="0" destOrd="0" presId="urn:microsoft.com/office/officeart/2008/layout/VerticalCurvedList"/>
    <dgm:cxn modelId="{31894865-4D03-4CDF-9DFE-C9C988D39851}" type="presParOf" srcId="{C73C1CBD-81A9-4057-9BC1-D2F5C79F17B8}" destId="{0C9AB120-C1FA-4B8E-87B7-B58D749BA668}" srcOrd="1" destOrd="0" presId="urn:microsoft.com/office/officeart/2008/layout/VerticalCurvedList"/>
    <dgm:cxn modelId="{BE72F6B1-730E-4080-819C-7D2CAA8EE99E}" type="presParOf" srcId="{C73C1CBD-81A9-4057-9BC1-D2F5C79F17B8}" destId="{A0AD59B4-988B-49E5-B767-4A997E96A5A1}" srcOrd="2" destOrd="0" presId="urn:microsoft.com/office/officeart/2008/layout/VerticalCurvedList"/>
    <dgm:cxn modelId="{582AFC34-26BD-41FD-A485-FCFD0AC55235}" type="presParOf" srcId="{C73C1CBD-81A9-4057-9BC1-D2F5C79F17B8}" destId="{6D7BD3CE-66C7-4F5E-BD11-F37499EDBB96}" srcOrd="3" destOrd="0" presId="urn:microsoft.com/office/officeart/2008/layout/VerticalCurvedList"/>
    <dgm:cxn modelId="{CA511AFF-1BBB-494F-8601-3EE8A61438A7}" type="presParOf" srcId="{2252C939-FB1C-463E-9471-0F37504489F8}" destId="{CE1B9AD5-B528-4226-BAF1-1CFFEF1CC98F}" srcOrd="1" destOrd="0" presId="urn:microsoft.com/office/officeart/2008/layout/VerticalCurvedList"/>
    <dgm:cxn modelId="{81CA1FA0-B301-48EE-9CEF-30530E3A3342}" type="presParOf" srcId="{2252C939-FB1C-463E-9471-0F37504489F8}" destId="{9F1EFD99-FCE1-4483-A282-AAF1ED06D85D}" srcOrd="2" destOrd="0" presId="urn:microsoft.com/office/officeart/2008/layout/VerticalCurvedList"/>
    <dgm:cxn modelId="{8DC28FE0-6EB2-4E84-92FC-EFBDD987B4BE}" type="presParOf" srcId="{9F1EFD99-FCE1-4483-A282-AAF1ED06D85D}" destId="{CC4038B3-3F26-4121-BCE8-782A58C44695}" srcOrd="0" destOrd="0" presId="urn:microsoft.com/office/officeart/2008/layout/VerticalCurvedList"/>
    <dgm:cxn modelId="{B01E6B77-0998-48D4-88C9-9E5634AC40C1}" type="presParOf" srcId="{2252C939-FB1C-463E-9471-0F37504489F8}" destId="{DD34F21B-CFD9-470B-AEAA-65391BCEB4FE}" srcOrd="3" destOrd="0" presId="urn:microsoft.com/office/officeart/2008/layout/VerticalCurvedList"/>
    <dgm:cxn modelId="{E8D21CAE-335A-4B3C-9E5C-91D0D00AF243}" type="presParOf" srcId="{2252C939-FB1C-463E-9471-0F37504489F8}" destId="{938D06A6-0B3A-4D9F-8E77-5A263EFF1D09}" srcOrd="4" destOrd="0" presId="urn:microsoft.com/office/officeart/2008/layout/VerticalCurvedList"/>
    <dgm:cxn modelId="{4C36DABB-DD3C-4BAD-9F66-0071722F4C2B}" type="presParOf" srcId="{938D06A6-0B3A-4D9F-8E77-5A263EFF1D09}" destId="{6F6D0DEB-1CBE-4304-A642-7D0E6D42AC33}" srcOrd="0" destOrd="0" presId="urn:microsoft.com/office/officeart/2008/layout/VerticalCurvedList"/>
    <dgm:cxn modelId="{62060BAF-B604-46F4-B45F-EB63D9B47DC7}" type="presParOf" srcId="{2252C939-FB1C-463E-9471-0F37504489F8}" destId="{E0685A54-93B7-42C0-B796-B4B215C9F439}" srcOrd="5" destOrd="0" presId="urn:microsoft.com/office/officeart/2008/layout/VerticalCurvedList"/>
    <dgm:cxn modelId="{2A5F2482-9A66-42B7-82EB-C80F42575294}" type="presParOf" srcId="{2252C939-FB1C-463E-9471-0F37504489F8}" destId="{A4D998D5-1B8F-4250-8457-6EDCF6787DE2}" srcOrd="6" destOrd="0" presId="urn:microsoft.com/office/officeart/2008/layout/VerticalCurvedList"/>
    <dgm:cxn modelId="{C02E9A10-6107-4297-8C27-630F082DA4D8}" type="presParOf" srcId="{A4D998D5-1B8F-4250-8457-6EDCF6787DE2}" destId="{FA168A7D-6D3B-4CB7-83FF-E09CE145DC08}" srcOrd="0" destOrd="0" presId="urn:microsoft.com/office/officeart/2008/layout/VerticalCurvedList"/>
    <dgm:cxn modelId="{31B4519D-0FF0-421C-B965-DF45ED70D08A}" type="presParOf" srcId="{2252C939-FB1C-463E-9471-0F37504489F8}" destId="{ACEF22BB-4B98-4284-9D1C-CB8AE933E135}" srcOrd="7" destOrd="0" presId="urn:microsoft.com/office/officeart/2008/layout/VerticalCurvedList"/>
    <dgm:cxn modelId="{8DC93655-65BA-4953-98FF-50B1B5619DE3}" type="presParOf" srcId="{2252C939-FB1C-463E-9471-0F37504489F8}" destId="{665DC4A9-7290-4B89-B6DA-4BF6E51D12C5}" srcOrd="8" destOrd="0" presId="urn:microsoft.com/office/officeart/2008/layout/VerticalCurvedList"/>
    <dgm:cxn modelId="{3A74A5A8-CF61-4589-9510-241C80292B49}" type="presParOf" srcId="{665DC4A9-7290-4B89-B6DA-4BF6E51D12C5}" destId="{3380B9D6-27A5-4496-8B64-E4267F6406C8}" srcOrd="0" destOrd="0" presId="urn:microsoft.com/office/officeart/2008/layout/VerticalCurvedList"/>
    <dgm:cxn modelId="{8FA557CF-BB53-4CAC-8E55-D582F82D49E2}" type="presParOf" srcId="{2252C939-FB1C-463E-9471-0F37504489F8}" destId="{2DE792E5-8EAE-4524-B4C7-F1A360E51F95}" srcOrd="9" destOrd="0" presId="urn:microsoft.com/office/officeart/2008/layout/VerticalCurvedList"/>
    <dgm:cxn modelId="{ACFAEB81-8B0B-4565-A8FA-00EDF0C3C43C}" type="presParOf" srcId="{2252C939-FB1C-463E-9471-0F37504489F8}" destId="{38C55264-1D33-4155-9375-8CF7F61CA0DC}" srcOrd="10" destOrd="0" presId="urn:microsoft.com/office/officeart/2008/layout/VerticalCurvedList"/>
    <dgm:cxn modelId="{FD3C4E1D-C4E6-4FDC-B5BE-972C32FE945A}" type="presParOf" srcId="{38C55264-1D33-4155-9375-8CF7F61CA0DC}" destId="{262D91D7-8E34-4E96-A6CC-C068E21FAFC6}"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CE45D2-F0A9-1A4B-BF8B-945174DCE71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499D0E72-F52F-E44A-82AF-0BA2F47D3458}">
      <dgm:prSet phldrT="[Text]"/>
      <dgm:spPr>
        <a:solidFill>
          <a:schemeClr val="accent5">
            <a:lumMod val="60000"/>
            <a:lumOff val="40000"/>
          </a:schemeClr>
        </a:solidFill>
        <a:ln>
          <a:solidFill>
            <a:schemeClr val="accent3">
              <a:lumMod val="50000"/>
            </a:schemeClr>
          </a:solidFill>
        </a:ln>
      </dgm:spPr>
      <dgm:t>
        <a:bodyPr/>
        <a:lstStyle/>
        <a:p>
          <a:r>
            <a:rPr lang="zh-CN" altLang="en-US" b="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入侵检测信息交换要求</a:t>
          </a:r>
          <a:r>
            <a:rPr lang="en-US" b="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(RFC 4766)</a:t>
          </a:r>
        </a:p>
      </dgm:t>
    </dgm:pt>
    <dgm:pt modelId="{C862FBD1-CAC5-6E45-A386-F41BE81282D2}" type="parTrans" cxnId="{32310B90-03A3-D14B-B46D-B5969894FE5B}">
      <dgm:prSet/>
      <dgm:spPr/>
      <dgm:t>
        <a:bodyPr/>
        <a:lstStyle/>
        <a:p>
          <a:endParaRPr lang="en-US"/>
        </a:p>
      </dgm:t>
    </dgm:pt>
    <dgm:pt modelId="{F2E6C5EF-F80A-7040-B03B-61D831F4D37D}" type="sibTrans" cxnId="{32310B90-03A3-D14B-B46D-B5969894FE5B}">
      <dgm:prSet/>
      <dgm:spPr/>
      <dgm:t>
        <a:bodyPr/>
        <a:lstStyle/>
        <a:p>
          <a:endParaRPr lang="en-US"/>
        </a:p>
      </dgm:t>
    </dgm:pt>
    <dgm:pt modelId="{C16AAED6-CCDA-5A4A-9061-1D2B215B50C5}">
      <dgm:prSet/>
      <dgm:spPr>
        <a:noFill/>
        <a:ln w="38100" cmpd="thickThin">
          <a:solidFill>
            <a:schemeClr val="accent5">
              <a:lumMod val="75000"/>
            </a:schemeClr>
          </a:solidFill>
        </a:ln>
      </dgm:spPr>
      <dgm:t>
        <a:bodyPr/>
        <a:lstStyle/>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文档定义了入侵检测消息交换格式</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(IDMEF)</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的要求 </a:t>
          </a:r>
          <a:endParaRPr lang="en-US"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D555FA89-D0A6-5A4D-A568-F1C26D871573}" type="parTrans" cxnId="{0625230D-51E1-E148-B0F1-884D913B4CEA}">
      <dgm:prSet/>
      <dgm:spPr/>
      <dgm:t>
        <a:bodyPr/>
        <a:lstStyle/>
        <a:p>
          <a:endParaRPr lang="en-US"/>
        </a:p>
      </dgm:t>
    </dgm:pt>
    <dgm:pt modelId="{587F9493-DE03-5142-8120-368EADCBF19E}" type="sibTrans" cxnId="{0625230D-51E1-E148-B0F1-884D913B4CEA}">
      <dgm:prSet/>
      <dgm:spPr/>
      <dgm:t>
        <a:bodyPr/>
        <a:lstStyle/>
        <a:p>
          <a:endParaRPr lang="en-US"/>
        </a:p>
      </dgm:t>
    </dgm:pt>
    <dgm:pt modelId="{CD598BF4-6E3C-9440-9C11-CDBA5E5DFA6B}">
      <dgm:prSet/>
      <dgm:spPr>
        <a:solidFill>
          <a:schemeClr val="accent5">
            <a:lumMod val="60000"/>
            <a:lumOff val="40000"/>
          </a:schemeClr>
        </a:solidFill>
        <a:ln>
          <a:solidFill>
            <a:schemeClr val="accent1">
              <a:lumMod val="75000"/>
            </a:schemeClr>
          </a:solidFill>
        </a:ln>
      </dgm:spPr>
      <dgm:t>
        <a:bodyPr/>
        <a:lstStyle/>
        <a:p>
          <a:r>
            <a:rPr lang="zh-CN" altLang="en-US" b="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入侵检测信息交换格式</a:t>
          </a:r>
          <a:r>
            <a:rPr lang="en-US" b="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(RFC 4765)</a:t>
          </a:r>
        </a:p>
      </dgm:t>
    </dgm:pt>
    <dgm:pt modelId="{47565AA5-9F84-8C41-AEA9-25E84E0E140D}" type="parTrans" cxnId="{C7E779A3-FCAB-5E4E-A2D6-9F5A506F431E}">
      <dgm:prSet/>
      <dgm:spPr/>
      <dgm:t>
        <a:bodyPr/>
        <a:lstStyle/>
        <a:p>
          <a:endParaRPr lang="en-US"/>
        </a:p>
      </dgm:t>
    </dgm:pt>
    <dgm:pt modelId="{985B58B5-FCAC-C04E-9C52-66C3042B7606}" type="sibTrans" cxnId="{C7E779A3-FCAB-5E4E-A2D6-9F5A506F431E}">
      <dgm:prSet/>
      <dgm:spPr/>
      <dgm:t>
        <a:bodyPr/>
        <a:lstStyle/>
        <a:p>
          <a:endParaRPr lang="en-US"/>
        </a:p>
      </dgm:t>
    </dgm:pt>
    <dgm:pt modelId="{BDD7BB8E-13FD-3644-878D-6E18CF5401C0}">
      <dgm:prSet/>
      <dgm:spPr>
        <a:noFill/>
        <a:ln w="38100" cmpd="thickThin">
          <a:solidFill>
            <a:schemeClr val="accent5">
              <a:lumMod val="75000"/>
            </a:schemeClr>
          </a:solidFill>
        </a:ln>
      </dgm:spPr>
      <dgm:t>
        <a:bodyPr/>
        <a:lstStyle/>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文档描述了一个数据模型来表示由入侵检测系统导出的信息，并解释了使用该模型的基本原理</a:t>
          </a:r>
          <a:endParaRPr lang="en-US"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516D02FF-C824-F54E-A458-BAF038684CFE}" type="parTrans" cxnId="{7578229C-6986-844E-9ACE-3C83D771E6FA}">
      <dgm:prSet/>
      <dgm:spPr/>
      <dgm:t>
        <a:bodyPr/>
        <a:lstStyle/>
        <a:p>
          <a:endParaRPr lang="en-US"/>
        </a:p>
      </dgm:t>
    </dgm:pt>
    <dgm:pt modelId="{EECB9C93-8BF5-874B-B58A-FCD1835A595D}" type="sibTrans" cxnId="{7578229C-6986-844E-9ACE-3C83D771E6FA}">
      <dgm:prSet/>
      <dgm:spPr/>
      <dgm:t>
        <a:bodyPr/>
        <a:lstStyle/>
        <a:p>
          <a:endParaRPr lang="en-US"/>
        </a:p>
      </dgm:t>
    </dgm:pt>
    <dgm:pt modelId="{99A4E792-5671-174F-8348-0587008ED7B4}">
      <dgm:prSet/>
      <dgm:spPr>
        <a:solidFill>
          <a:schemeClr val="accent5">
            <a:lumMod val="60000"/>
            <a:lumOff val="40000"/>
          </a:schemeClr>
        </a:solidFill>
        <a:ln>
          <a:solidFill>
            <a:schemeClr val="accent5">
              <a:lumMod val="50000"/>
            </a:schemeClr>
          </a:solidFill>
        </a:ln>
      </dgm:spPr>
      <dgm:t>
        <a:bodyPr/>
        <a:lstStyle/>
        <a:p>
          <a:r>
            <a:rPr lang="zh-CN" altLang="en-US" b="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入侵检测交换协议</a:t>
          </a:r>
          <a:r>
            <a:rPr lang="en-US" b="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(RFC 4767)</a:t>
          </a:r>
        </a:p>
      </dgm:t>
    </dgm:pt>
    <dgm:pt modelId="{71918D7C-B3E2-844B-AEB2-074E489666BA}" type="parTrans" cxnId="{B9698452-DC3B-EA46-B030-1A4FF587794B}">
      <dgm:prSet/>
      <dgm:spPr/>
      <dgm:t>
        <a:bodyPr/>
        <a:lstStyle/>
        <a:p>
          <a:endParaRPr lang="en-US"/>
        </a:p>
      </dgm:t>
    </dgm:pt>
    <dgm:pt modelId="{D460320C-5F5C-D74A-974C-E8EB76C12A52}" type="sibTrans" cxnId="{B9698452-DC3B-EA46-B030-1A4FF587794B}">
      <dgm:prSet/>
      <dgm:spPr/>
      <dgm:t>
        <a:bodyPr/>
        <a:lstStyle/>
        <a:p>
          <a:endParaRPr lang="en-US"/>
        </a:p>
      </dgm:t>
    </dgm:pt>
    <dgm:pt modelId="{B9240FE0-120A-5243-9CCA-9AEA35445369}">
      <dgm:prSet/>
      <dgm:spPr>
        <a:noFill/>
        <a:ln w="38100" cmpd="thickThin">
          <a:solidFill>
            <a:schemeClr val="accent5">
              <a:lumMod val="75000"/>
            </a:schemeClr>
          </a:solidFill>
        </a:ln>
      </dgm:spPr>
      <dgm:t>
        <a:bodyPr/>
        <a:lstStyle/>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介绍了入侵检测交换协议</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IDXP (Intrusion Detection Exchange Protocol)</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，一种用于在入侵检测实体之间交换数据的应用层协议 </a:t>
          </a:r>
          <a:endParaRPr lang="en-US"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E19B4119-9F10-944D-A883-8B196A5404FA}" type="parTrans" cxnId="{1276F233-D347-B342-9B31-3D7B14EA7307}">
      <dgm:prSet/>
      <dgm:spPr/>
      <dgm:t>
        <a:bodyPr/>
        <a:lstStyle/>
        <a:p>
          <a:endParaRPr lang="en-US"/>
        </a:p>
      </dgm:t>
    </dgm:pt>
    <dgm:pt modelId="{6173F41C-26D5-3D48-8C70-AF925B8E27D9}" type="sibTrans" cxnId="{1276F233-D347-B342-9B31-3D7B14EA7307}">
      <dgm:prSet/>
      <dgm:spPr/>
      <dgm:t>
        <a:bodyPr/>
        <a:lstStyle/>
        <a:p>
          <a:endParaRPr lang="en-US"/>
        </a:p>
      </dgm:t>
    </dgm:pt>
    <dgm:pt modelId="{25DA5559-A9F1-42E7-BD4C-DF2AA5252A69}">
      <dgm:prSet/>
      <dgm:spPr>
        <a:noFill/>
        <a:ln w="38100" cmpd="thickThin">
          <a:solidFill>
            <a:schemeClr val="accent5">
              <a:lumMod val="75000"/>
            </a:schemeClr>
          </a:solidFill>
        </a:ln>
      </dgm:spPr>
      <dgm:t>
        <a:bodyPr/>
        <a:lstStyle/>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还指定了用于</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IDMEF</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通信的通信协议的要求 </a:t>
          </a:r>
        </a:p>
      </dgm:t>
    </dgm:pt>
    <dgm:pt modelId="{4CB686E2-30DD-430D-AB35-F15E8FBC31B0}" type="parTrans" cxnId="{F334FD15-4A3D-432E-B590-902508D555CD}">
      <dgm:prSet/>
      <dgm:spPr/>
      <dgm:t>
        <a:bodyPr/>
        <a:lstStyle/>
        <a:p>
          <a:endParaRPr lang="zh-CN" altLang="en-US"/>
        </a:p>
      </dgm:t>
    </dgm:pt>
    <dgm:pt modelId="{001B8B33-60FE-440D-92BB-71D0DD2374A7}" type="sibTrans" cxnId="{F334FD15-4A3D-432E-B590-902508D555CD}">
      <dgm:prSet/>
      <dgm:spPr/>
      <dgm:t>
        <a:bodyPr/>
        <a:lstStyle/>
        <a:p>
          <a:endParaRPr lang="zh-CN" altLang="en-US"/>
        </a:p>
      </dgm:t>
    </dgm:pt>
    <dgm:pt modelId="{873994FF-046D-4700-8E63-387D5A4F6963}">
      <dgm:prSet/>
      <dgm:spPr>
        <a:noFill/>
        <a:ln w="38100" cmpd="thickThin">
          <a:solidFill>
            <a:schemeClr val="accent5">
              <a:lumMod val="75000"/>
            </a:schemeClr>
          </a:solidFill>
        </a:ln>
      </dgm:spPr>
      <dgm:t>
        <a:bodyPr/>
        <a:lstStyle/>
        <a:p>
          <a:r>
            <a:rPr lang="zh-CN" altLang="en-US" b="0" dirty="0">
              <a:latin typeface="Times New Roman" panose="02020603050405020304" pitchFamily="18" charset="0"/>
              <a:ea typeface="黑体" panose="02010609060101010101" pitchFamily="49" charset="-122"/>
              <a:cs typeface="Times New Roman" panose="02020603050405020304" pitchFamily="18" charset="0"/>
            </a:rPr>
            <a:t>给出了该数据模型在可扩展标记语言</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(Extensible Markup Language, XML)</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中的实现，开发了</a:t>
          </a:r>
          <a:r>
            <a:rPr lang="en-US" altLang="zh-CN" b="0" dirty="0">
              <a:latin typeface="Times New Roman" panose="02020603050405020304" pitchFamily="18" charset="0"/>
              <a:ea typeface="黑体" panose="02010609060101010101" pitchFamily="49" charset="-122"/>
              <a:cs typeface="Times New Roman" panose="02020603050405020304" pitchFamily="18" charset="0"/>
            </a:rPr>
            <a:t>XML</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文档类型定义，并提供了示例 </a:t>
          </a:r>
        </a:p>
      </dgm:t>
    </dgm:pt>
    <dgm:pt modelId="{2A60ACA5-75F8-469D-8A89-71F214E0EA4E}" type="parTrans" cxnId="{FB563192-5741-4F7B-AB6A-C5F3945A3D34}">
      <dgm:prSet/>
      <dgm:spPr/>
      <dgm:t>
        <a:bodyPr/>
        <a:lstStyle/>
        <a:p>
          <a:endParaRPr lang="zh-CN" altLang="en-US"/>
        </a:p>
      </dgm:t>
    </dgm:pt>
    <dgm:pt modelId="{B227F0B8-7737-4456-8F0F-749576C6BAFE}" type="sibTrans" cxnId="{FB563192-5741-4F7B-AB6A-C5F3945A3D34}">
      <dgm:prSet/>
      <dgm:spPr/>
      <dgm:t>
        <a:bodyPr/>
        <a:lstStyle/>
        <a:p>
          <a:endParaRPr lang="zh-CN" altLang="en-US"/>
        </a:p>
      </dgm:t>
    </dgm:pt>
    <dgm:pt modelId="{FC1D8517-C9C6-4088-9070-11960012102A}">
      <dgm:prSet/>
      <dgm:spPr>
        <a:noFill/>
        <a:ln w="38100" cmpd="thickThin">
          <a:solidFill>
            <a:schemeClr val="accent5">
              <a:lumMod val="75000"/>
            </a:schemeClr>
          </a:solidFill>
        </a:ln>
      </dgm:spPr>
      <dgm:t>
        <a:bodyPr/>
        <a:lstStyle/>
        <a:p>
          <a:r>
            <a:rPr lang="en-US" altLang="zh-CN" b="0" dirty="0">
              <a:latin typeface="Times New Roman" panose="02020603050405020304" pitchFamily="18" charset="0"/>
              <a:ea typeface="黑体" panose="02010609060101010101" pitchFamily="49" charset="-122"/>
              <a:cs typeface="Times New Roman" panose="02020603050405020304" pitchFamily="18" charset="0"/>
            </a:rPr>
            <a:t>IDXP</a:t>
          </a:r>
          <a:r>
            <a:rPr lang="zh-CN" altLang="en-US" b="0" dirty="0">
              <a:latin typeface="Times New Roman" panose="02020603050405020304" pitchFamily="18" charset="0"/>
              <a:ea typeface="黑体" panose="02010609060101010101" pitchFamily="49" charset="-122"/>
              <a:cs typeface="Times New Roman" panose="02020603050405020304" pitchFamily="18" charset="0"/>
            </a:rPr>
            <a:t>通过面向连接的协议支持相互授权、完整性和机密性 </a:t>
          </a:r>
        </a:p>
      </dgm:t>
    </dgm:pt>
    <dgm:pt modelId="{5DC16D00-5AAA-4DCF-885D-B8D201A54300}" type="parTrans" cxnId="{4E8BE45E-C106-4D12-9D36-880AB34FF755}">
      <dgm:prSet/>
      <dgm:spPr/>
      <dgm:t>
        <a:bodyPr/>
        <a:lstStyle/>
        <a:p>
          <a:endParaRPr lang="zh-CN" altLang="en-US"/>
        </a:p>
      </dgm:t>
    </dgm:pt>
    <dgm:pt modelId="{BFB05FE5-8311-4F12-B839-FEFACD5E069A}" type="sibTrans" cxnId="{4E8BE45E-C106-4D12-9D36-880AB34FF755}">
      <dgm:prSet/>
      <dgm:spPr/>
      <dgm:t>
        <a:bodyPr/>
        <a:lstStyle/>
        <a:p>
          <a:endParaRPr lang="zh-CN" altLang="en-US"/>
        </a:p>
      </dgm:t>
    </dgm:pt>
    <dgm:pt modelId="{5E9976D1-A195-7E41-95A3-1D16782861E1}" type="pres">
      <dgm:prSet presAssocID="{8FCE45D2-F0A9-1A4B-BF8B-945174DCE716}" presName="linear" presStyleCnt="0">
        <dgm:presLayoutVars>
          <dgm:dir/>
          <dgm:animLvl val="lvl"/>
          <dgm:resizeHandles val="exact"/>
        </dgm:presLayoutVars>
      </dgm:prSet>
      <dgm:spPr/>
    </dgm:pt>
    <dgm:pt modelId="{5F3A542B-13A1-F249-88B0-F7F72CB09AAE}" type="pres">
      <dgm:prSet presAssocID="{499D0E72-F52F-E44A-82AF-0BA2F47D3458}" presName="parentLin" presStyleCnt="0"/>
      <dgm:spPr/>
    </dgm:pt>
    <dgm:pt modelId="{44D4E4A3-6762-434A-8474-8A32967FE1C9}" type="pres">
      <dgm:prSet presAssocID="{499D0E72-F52F-E44A-82AF-0BA2F47D3458}" presName="parentLeftMargin" presStyleLbl="node1" presStyleIdx="0" presStyleCnt="3"/>
      <dgm:spPr/>
    </dgm:pt>
    <dgm:pt modelId="{1D279D11-A7BC-4345-8179-DF5F6025BAEB}" type="pres">
      <dgm:prSet presAssocID="{499D0E72-F52F-E44A-82AF-0BA2F47D3458}" presName="parentText" presStyleLbl="node1" presStyleIdx="0" presStyleCnt="3" custScaleX="48491">
        <dgm:presLayoutVars>
          <dgm:chMax val="0"/>
          <dgm:bulletEnabled val="1"/>
        </dgm:presLayoutVars>
      </dgm:prSet>
      <dgm:spPr/>
    </dgm:pt>
    <dgm:pt modelId="{BEB1AA60-DA9E-714F-9A3E-ABD60D6545B1}" type="pres">
      <dgm:prSet presAssocID="{499D0E72-F52F-E44A-82AF-0BA2F47D3458}" presName="negativeSpace" presStyleCnt="0"/>
      <dgm:spPr/>
    </dgm:pt>
    <dgm:pt modelId="{1A2F9A87-1F16-4445-881A-B77AD42E9FE0}" type="pres">
      <dgm:prSet presAssocID="{499D0E72-F52F-E44A-82AF-0BA2F47D3458}" presName="childText" presStyleLbl="conFgAcc1" presStyleIdx="0" presStyleCnt="3">
        <dgm:presLayoutVars>
          <dgm:bulletEnabled val="1"/>
        </dgm:presLayoutVars>
      </dgm:prSet>
      <dgm:spPr/>
    </dgm:pt>
    <dgm:pt modelId="{A41605C6-DEBD-484D-9089-6416B2ACF5EB}" type="pres">
      <dgm:prSet presAssocID="{F2E6C5EF-F80A-7040-B03B-61D831F4D37D}" presName="spaceBetweenRectangles" presStyleCnt="0"/>
      <dgm:spPr/>
    </dgm:pt>
    <dgm:pt modelId="{2560604D-BB76-2445-A8FC-39C285147738}" type="pres">
      <dgm:prSet presAssocID="{CD598BF4-6E3C-9440-9C11-CDBA5E5DFA6B}" presName="parentLin" presStyleCnt="0"/>
      <dgm:spPr/>
    </dgm:pt>
    <dgm:pt modelId="{E8CFF892-45D5-B347-B71C-40A2C1FCB694}" type="pres">
      <dgm:prSet presAssocID="{CD598BF4-6E3C-9440-9C11-CDBA5E5DFA6B}" presName="parentLeftMargin" presStyleLbl="node1" presStyleIdx="0" presStyleCnt="3"/>
      <dgm:spPr/>
    </dgm:pt>
    <dgm:pt modelId="{50C9228A-BEF3-6740-9918-C3F1B67D0F2B}" type="pres">
      <dgm:prSet presAssocID="{CD598BF4-6E3C-9440-9C11-CDBA5E5DFA6B}" presName="parentText" presStyleLbl="node1" presStyleIdx="1" presStyleCnt="3" custScaleX="48491">
        <dgm:presLayoutVars>
          <dgm:chMax val="0"/>
          <dgm:bulletEnabled val="1"/>
        </dgm:presLayoutVars>
      </dgm:prSet>
      <dgm:spPr/>
    </dgm:pt>
    <dgm:pt modelId="{3BE644A4-F25C-5E49-B8CC-274056C428AD}" type="pres">
      <dgm:prSet presAssocID="{CD598BF4-6E3C-9440-9C11-CDBA5E5DFA6B}" presName="negativeSpace" presStyleCnt="0"/>
      <dgm:spPr/>
    </dgm:pt>
    <dgm:pt modelId="{753FC51C-FA6F-AD46-90DB-464A32436AD6}" type="pres">
      <dgm:prSet presAssocID="{CD598BF4-6E3C-9440-9C11-CDBA5E5DFA6B}" presName="childText" presStyleLbl="conFgAcc1" presStyleIdx="1" presStyleCnt="3">
        <dgm:presLayoutVars>
          <dgm:bulletEnabled val="1"/>
        </dgm:presLayoutVars>
      </dgm:prSet>
      <dgm:spPr/>
    </dgm:pt>
    <dgm:pt modelId="{BB29F6D4-3535-F54D-AE2E-46E0F4FA3719}" type="pres">
      <dgm:prSet presAssocID="{985B58B5-FCAC-C04E-9C52-66C3042B7606}" presName="spaceBetweenRectangles" presStyleCnt="0"/>
      <dgm:spPr/>
    </dgm:pt>
    <dgm:pt modelId="{E3E10BF4-79E0-964C-AFD8-852B8F7054F7}" type="pres">
      <dgm:prSet presAssocID="{99A4E792-5671-174F-8348-0587008ED7B4}" presName="parentLin" presStyleCnt="0"/>
      <dgm:spPr/>
    </dgm:pt>
    <dgm:pt modelId="{F7D91141-858B-7547-844B-25488CC49E9E}" type="pres">
      <dgm:prSet presAssocID="{99A4E792-5671-174F-8348-0587008ED7B4}" presName="parentLeftMargin" presStyleLbl="node1" presStyleIdx="1" presStyleCnt="3"/>
      <dgm:spPr/>
    </dgm:pt>
    <dgm:pt modelId="{96383F0D-BD30-014C-B6FE-AE96BD009901}" type="pres">
      <dgm:prSet presAssocID="{99A4E792-5671-174F-8348-0587008ED7B4}" presName="parentText" presStyleLbl="node1" presStyleIdx="2" presStyleCnt="3" custScaleX="48491">
        <dgm:presLayoutVars>
          <dgm:chMax val="0"/>
          <dgm:bulletEnabled val="1"/>
        </dgm:presLayoutVars>
      </dgm:prSet>
      <dgm:spPr/>
    </dgm:pt>
    <dgm:pt modelId="{59BBBC2A-FA12-B740-82FE-1949FAD1EA78}" type="pres">
      <dgm:prSet presAssocID="{99A4E792-5671-174F-8348-0587008ED7B4}" presName="negativeSpace" presStyleCnt="0"/>
      <dgm:spPr/>
    </dgm:pt>
    <dgm:pt modelId="{3B6C441B-4B2B-5240-BB2D-310A3397BF9F}" type="pres">
      <dgm:prSet presAssocID="{99A4E792-5671-174F-8348-0587008ED7B4}" presName="childText" presStyleLbl="conFgAcc1" presStyleIdx="2" presStyleCnt="3">
        <dgm:presLayoutVars>
          <dgm:bulletEnabled val="1"/>
        </dgm:presLayoutVars>
      </dgm:prSet>
      <dgm:spPr/>
    </dgm:pt>
  </dgm:ptLst>
  <dgm:cxnLst>
    <dgm:cxn modelId="{0625230D-51E1-E148-B0F1-884D913B4CEA}" srcId="{499D0E72-F52F-E44A-82AF-0BA2F47D3458}" destId="{C16AAED6-CCDA-5A4A-9061-1D2B215B50C5}" srcOrd="0" destOrd="0" parTransId="{D555FA89-D0A6-5A4D-A568-F1C26D871573}" sibTransId="{587F9493-DE03-5142-8120-368EADCBF19E}"/>
    <dgm:cxn modelId="{F334FD15-4A3D-432E-B590-902508D555CD}" srcId="{499D0E72-F52F-E44A-82AF-0BA2F47D3458}" destId="{25DA5559-A9F1-42E7-BD4C-DF2AA5252A69}" srcOrd="1" destOrd="0" parTransId="{4CB686E2-30DD-430D-AB35-F15E8FBC31B0}" sibTransId="{001B8B33-60FE-440D-92BB-71D0DD2374A7}"/>
    <dgm:cxn modelId="{4BD62823-FE57-3A4D-8A4D-C6CADE6EA596}" type="presOf" srcId="{8FCE45D2-F0A9-1A4B-BF8B-945174DCE716}" destId="{5E9976D1-A195-7E41-95A3-1D16782861E1}" srcOrd="0" destOrd="0" presId="urn:microsoft.com/office/officeart/2005/8/layout/list1"/>
    <dgm:cxn modelId="{1276F233-D347-B342-9B31-3D7B14EA7307}" srcId="{99A4E792-5671-174F-8348-0587008ED7B4}" destId="{B9240FE0-120A-5243-9CCA-9AEA35445369}" srcOrd="0" destOrd="0" parTransId="{E19B4119-9F10-944D-A883-8B196A5404FA}" sibTransId="{6173F41C-26D5-3D48-8C70-AF925B8E27D9}"/>
    <dgm:cxn modelId="{73A6B435-2A95-1144-B45B-46C3899B37B9}" type="presOf" srcId="{BDD7BB8E-13FD-3644-878D-6E18CF5401C0}" destId="{753FC51C-FA6F-AD46-90DB-464A32436AD6}" srcOrd="0" destOrd="0" presId="urn:microsoft.com/office/officeart/2005/8/layout/list1"/>
    <dgm:cxn modelId="{E013F13E-F6FA-E74A-B393-D94A50432BC2}" type="presOf" srcId="{499D0E72-F52F-E44A-82AF-0BA2F47D3458}" destId="{1D279D11-A7BC-4345-8179-DF5F6025BAEB}" srcOrd="1" destOrd="0" presId="urn:microsoft.com/office/officeart/2005/8/layout/list1"/>
    <dgm:cxn modelId="{C9FA1840-2259-4081-B133-832FAD26A5A5}" type="presOf" srcId="{25DA5559-A9F1-42E7-BD4C-DF2AA5252A69}" destId="{1A2F9A87-1F16-4445-881A-B77AD42E9FE0}" srcOrd="0" destOrd="1" presId="urn:microsoft.com/office/officeart/2005/8/layout/list1"/>
    <dgm:cxn modelId="{4E8BE45E-C106-4D12-9D36-880AB34FF755}" srcId="{99A4E792-5671-174F-8348-0587008ED7B4}" destId="{FC1D8517-C9C6-4088-9070-11960012102A}" srcOrd="1" destOrd="0" parTransId="{5DC16D00-5AAA-4DCF-885D-B8D201A54300}" sibTransId="{BFB05FE5-8311-4F12-B839-FEFACD5E069A}"/>
    <dgm:cxn modelId="{6C639F62-3F75-4179-B191-240B017A063D}" type="presOf" srcId="{FC1D8517-C9C6-4088-9070-11960012102A}" destId="{3B6C441B-4B2B-5240-BB2D-310A3397BF9F}" srcOrd="0" destOrd="1" presId="urn:microsoft.com/office/officeart/2005/8/layout/list1"/>
    <dgm:cxn modelId="{87D59F67-1841-D545-B8AB-A8CC3348E592}" type="presOf" srcId="{99A4E792-5671-174F-8348-0587008ED7B4}" destId="{96383F0D-BD30-014C-B6FE-AE96BD009901}" srcOrd="1" destOrd="0" presId="urn:microsoft.com/office/officeart/2005/8/layout/list1"/>
    <dgm:cxn modelId="{38DD3B48-24FD-6D45-85D8-C341686D7275}" type="presOf" srcId="{CD598BF4-6E3C-9440-9C11-CDBA5E5DFA6B}" destId="{E8CFF892-45D5-B347-B71C-40A2C1FCB694}" srcOrd="0" destOrd="0" presId="urn:microsoft.com/office/officeart/2005/8/layout/list1"/>
    <dgm:cxn modelId="{5C0E6871-C859-B243-B405-A915A076F470}" type="presOf" srcId="{499D0E72-F52F-E44A-82AF-0BA2F47D3458}" destId="{44D4E4A3-6762-434A-8474-8A32967FE1C9}" srcOrd="0" destOrd="0" presId="urn:microsoft.com/office/officeart/2005/8/layout/list1"/>
    <dgm:cxn modelId="{B9698452-DC3B-EA46-B030-1A4FF587794B}" srcId="{8FCE45D2-F0A9-1A4B-BF8B-945174DCE716}" destId="{99A4E792-5671-174F-8348-0587008ED7B4}" srcOrd="2" destOrd="0" parTransId="{71918D7C-B3E2-844B-AEB2-074E489666BA}" sibTransId="{D460320C-5F5C-D74A-974C-E8EB76C12A52}"/>
    <dgm:cxn modelId="{DDE99B77-9B5B-9545-B630-668F9F47A08F}" type="presOf" srcId="{99A4E792-5671-174F-8348-0587008ED7B4}" destId="{F7D91141-858B-7547-844B-25488CC49E9E}" srcOrd="0" destOrd="0" presId="urn:microsoft.com/office/officeart/2005/8/layout/list1"/>
    <dgm:cxn modelId="{0FA98F8D-B347-1A44-B470-D88DB2FD114F}" type="presOf" srcId="{B9240FE0-120A-5243-9CCA-9AEA35445369}" destId="{3B6C441B-4B2B-5240-BB2D-310A3397BF9F}" srcOrd="0" destOrd="0" presId="urn:microsoft.com/office/officeart/2005/8/layout/list1"/>
    <dgm:cxn modelId="{32310B90-03A3-D14B-B46D-B5969894FE5B}" srcId="{8FCE45D2-F0A9-1A4B-BF8B-945174DCE716}" destId="{499D0E72-F52F-E44A-82AF-0BA2F47D3458}" srcOrd="0" destOrd="0" parTransId="{C862FBD1-CAC5-6E45-A386-F41BE81282D2}" sibTransId="{F2E6C5EF-F80A-7040-B03B-61D831F4D37D}"/>
    <dgm:cxn modelId="{FB563192-5741-4F7B-AB6A-C5F3945A3D34}" srcId="{CD598BF4-6E3C-9440-9C11-CDBA5E5DFA6B}" destId="{873994FF-046D-4700-8E63-387D5A4F6963}" srcOrd="1" destOrd="0" parTransId="{2A60ACA5-75F8-469D-8A89-71F214E0EA4E}" sibTransId="{B227F0B8-7737-4456-8F0F-749576C6BAFE}"/>
    <dgm:cxn modelId="{7578229C-6986-844E-9ACE-3C83D771E6FA}" srcId="{CD598BF4-6E3C-9440-9C11-CDBA5E5DFA6B}" destId="{BDD7BB8E-13FD-3644-878D-6E18CF5401C0}" srcOrd="0" destOrd="0" parTransId="{516D02FF-C824-F54E-A458-BAF038684CFE}" sibTransId="{EECB9C93-8BF5-874B-B58A-FCD1835A595D}"/>
    <dgm:cxn modelId="{35BF959C-36D3-4490-B54F-1B51D13FE2D1}" type="presOf" srcId="{873994FF-046D-4700-8E63-387D5A4F6963}" destId="{753FC51C-FA6F-AD46-90DB-464A32436AD6}" srcOrd="0" destOrd="1" presId="urn:microsoft.com/office/officeart/2005/8/layout/list1"/>
    <dgm:cxn modelId="{C7E779A3-FCAB-5E4E-A2D6-9F5A506F431E}" srcId="{8FCE45D2-F0A9-1A4B-BF8B-945174DCE716}" destId="{CD598BF4-6E3C-9440-9C11-CDBA5E5DFA6B}" srcOrd="1" destOrd="0" parTransId="{47565AA5-9F84-8C41-AEA9-25E84E0E140D}" sibTransId="{985B58B5-FCAC-C04E-9C52-66C3042B7606}"/>
    <dgm:cxn modelId="{C1FB9BA9-7FD7-6C4F-81AD-BD4F87B2E9F4}" type="presOf" srcId="{C16AAED6-CCDA-5A4A-9061-1D2B215B50C5}" destId="{1A2F9A87-1F16-4445-881A-B77AD42E9FE0}" srcOrd="0" destOrd="0" presId="urn:microsoft.com/office/officeart/2005/8/layout/list1"/>
    <dgm:cxn modelId="{82E37DEB-E9D4-604E-AA30-78DEC72E04D4}" type="presOf" srcId="{CD598BF4-6E3C-9440-9C11-CDBA5E5DFA6B}" destId="{50C9228A-BEF3-6740-9918-C3F1B67D0F2B}" srcOrd="1" destOrd="0" presId="urn:microsoft.com/office/officeart/2005/8/layout/list1"/>
    <dgm:cxn modelId="{67B97854-F067-6148-9B1F-F8FD9E83CC6D}" type="presParOf" srcId="{5E9976D1-A195-7E41-95A3-1D16782861E1}" destId="{5F3A542B-13A1-F249-88B0-F7F72CB09AAE}" srcOrd="0" destOrd="0" presId="urn:microsoft.com/office/officeart/2005/8/layout/list1"/>
    <dgm:cxn modelId="{CF7D905F-4622-2F41-9B08-296B87E5A057}" type="presParOf" srcId="{5F3A542B-13A1-F249-88B0-F7F72CB09AAE}" destId="{44D4E4A3-6762-434A-8474-8A32967FE1C9}" srcOrd="0" destOrd="0" presId="urn:microsoft.com/office/officeart/2005/8/layout/list1"/>
    <dgm:cxn modelId="{172F8388-A7AD-B74A-8B6A-D31EAD0A4AD9}" type="presParOf" srcId="{5F3A542B-13A1-F249-88B0-F7F72CB09AAE}" destId="{1D279D11-A7BC-4345-8179-DF5F6025BAEB}" srcOrd="1" destOrd="0" presId="urn:microsoft.com/office/officeart/2005/8/layout/list1"/>
    <dgm:cxn modelId="{584BA1B5-1D97-4243-8FF6-06585158117B}" type="presParOf" srcId="{5E9976D1-A195-7E41-95A3-1D16782861E1}" destId="{BEB1AA60-DA9E-714F-9A3E-ABD60D6545B1}" srcOrd="1" destOrd="0" presId="urn:microsoft.com/office/officeart/2005/8/layout/list1"/>
    <dgm:cxn modelId="{73256D1A-CCC8-8247-986A-CC2CC537BE63}" type="presParOf" srcId="{5E9976D1-A195-7E41-95A3-1D16782861E1}" destId="{1A2F9A87-1F16-4445-881A-B77AD42E9FE0}" srcOrd="2" destOrd="0" presId="urn:microsoft.com/office/officeart/2005/8/layout/list1"/>
    <dgm:cxn modelId="{63431CE7-8018-0D4F-94E2-D57317430F47}" type="presParOf" srcId="{5E9976D1-A195-7E41-95A3-1D16782861E1}" destId="{A41605C6-DEBD-484D-9089-6416B2ACF5EB}" srcOrd="3" destOrd="0" presId="urn:microsoft.com/office/officeart/2005/8/layout/list1"/>
    <dgm:cxn modelId="{68FF9446-B2D0-9C44-B2A2-1DBFD839CF2F}" type="presParOf" srcId="{5E9976D1-A195-7E41-95A3-1D16782861E1}" destId="{2560604D-BB76-2445-A8FC-39C285147738}" srcOrd="4" destOrd="0" presId="urn:microsoft.com/office/officeart/2005/8/layout/list1"/>
    <dgm:cxn modelId="{359E3FBC-CDB8-9041-92B0-27BA77C5BD42}" type="presParOf" srcId="{2560604D-BB76-2445-A8FC-39C285147738}" destId="{E8CFF892-45D5-B347-B71C-40A2C1FCB694}" srcOrd="0" destOrd="0" presId="urn:microsoft.com/office/officeart/2005/8/layout/list1"/>
    <dgm:cxn modelId="{0D3957DA-54FA-2343-800F-495A68C979FF}" type="presParOf" srcId="{2560604D-BB76-2445-A8FC-39C285147738}" destId="{50C9228A-BEF3-6740-9918-C3F1B67D0F2B}" srcOrd="1" destOrd="0" presId="urn:microsoft.com/office/officeart/2005/8/layout/list1"/>
    <dgm:cxn modelId="{11F9D4F5-CC30-1A44-A658-3787887DA8AB}" type="presParOf" srcId="{5E9976D1-A195-7E41-95A3-1D16782861E1}" destId="{3BE644A4-F25C-5E49-B8CC-274056C428AD}" srcOrd="5" destOrd="0" presId="urn:microsoft.com/office/officeart/2005/8/layout/list1"/>
    <dgm:cxn modelId="{88E4FC66-2B4E-2A42-8665-D04A972FDB11}" type="presParOf" srcId="{5E9976D1-A195-7E41-95A3-1D16782861E1}" destId="{753FC51C-FA6F-AD46-90DB-464A32436AD6}" srcOrd="6" destOrd="0" presId="urn:microsoft.com/office/officeart/2005/8/layout/list1"/>
    <dgm:cxn modelId="{0F80C8C1-CAA7-A642-BBD5-844E608C659C}" type="presParOf" srcId="{5E9976D1-A195-7E41-95A3-1D16782861E1}" destId="{BB29F6D4-3535-F54D-AE2E-46E0F4FA3719}" srcOrd="7" destOrd="0" presId="urn:microsoft.com/office/officeart/2005/8/layout/list1"/>
    <dgm:cxn modelId="{BCB4A86D-D027-5446-BA26-B6EEF4CD2F91}" type="presParOf" srcId="{5E9976D1-A195-7E41-95A3-1D16782861E1}" destId="{E3E10BF4-79E0-964C-AFD8-852B8F7054F7}" srcOrd="8" destOrd="0" presId="urn:microsoft.com/office/officeart/2005/8/layout/list1"/>
    <dgm:cxn modelId="{E77C9984-3134-E142-8ABA-26A591715D10}" type="presParOf" srcId="{E3E10BF4-79E0-964C-AFD8-852B8F7054F7}" destId="{F7D91141-858B-7547-844B-25488CC49E9E}" srcOrd="0" destOrd="0" presId="urn:microsoft.com/office/officeart/2005/8/layout/list1"/>
    <dgm:cxn modelId="{2C0391FE-4121-1743-9675-120F5743E73F}" type="presParOf" srcId="{E3E10BF4-79E0-964C-AFD8-852B8F7054F7}" destId="{96383F0D-BD30-014C-B6FE-AE96BD009901}" srcOrd="1" destOrd="0" presId="urn:microsoft.com/office/officeart/2005/8/layout/list1"/>
    <dgm:cxn modelId="{A52F9A2B-A139-9843-A010-DC7F4E33DE5B}" type="presParOf" srcId="{5E9976D1-A195-7E41-95A3-1D16782861E1}" destId="{59BBBC2A-FA12-B740-82FE-1949FAD1EA78}" srcOrd="9" destOrd="0" presId="urn:microsoft.com/office/officeart/2005/8/layout/list1"/>
    <dgm:cxn modelId="{E2BC2855-1FEE-AA4E-82B0-FEBE1C2AF028}" type="presParOf" srcId="{5E9976D1-A195-7E41-95A3-1D16782861E1}" destId="{3B6C441B-4B2B-5240-BB2D-310A3397BF9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F6F772-F7A7-0641-96DE-C8272CBD41B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288D1790-D6C0-154D-9148-5CF7A3568C39}">
      <dgm:prSet custT="1"/>
      <dgm:spPr/>
      <dgm:t>
        <a:bodyPr/>
        <a:lstStyle/>
        <a:p>
          <a:pPr rtl="0"/>
          <a:r>
            <a:rPr lang="zh-CN" altLang="en-US" sz="2400" b="0" dirty="0">
              <a:latin typeface="黑体" panose="02010609060101010101" pitchFamily="49" charset="-122"/>
              <a:ea typeface="黑体" panose="02010609060101010101" pitchFamily="49" charset="-122"/>
            </a:rPr>
            <a:t>低交互蜜罐：</a:t>
          </a:r>
          <a:endParaRPr lang="en-US" sz="2400" b="0" dirty="0">
            <a:latin typeface="黑体" panose="02010609060101010101" pitchFamily="49" charset="-122"/>
            <a:ea typeface="黑体" panose="02010609060101010101" pitchFamily="49" charset="-122"/>
          </a:endParaRPr>
        </a:p>
      </dgm:t>
    </dgm:pt>
    <dgm:pt modelId="{E793AF29-0B4E-C54F-9EE7-C987046E6094}" type="parTrans" cxnId="{7B96A900-5DF0-C54E-B4F0-D9452785C61B}">
      <dgm:prSet/>
      <dgm:spPr/>
      <dgm:t>
        <a:bodyPr/>
        <a:lstStyle/>
        <a:p>
          <a:endParaRPr lang="en-US"/>
        </a:p>
      </dgm:t>
    </dgm:pt>
    <dgm:pt modelId="{9C3D6A65-2FD0-194A-8561-922B62B1EF21}" type="sibTrans" cxnId="{7B96A900-5DF0-C54E-B4F0-D9452785C61B}">
      <dgm:prSet/>
      <dgm:spPr/>
      <dgm:t>
        <a:bodyPr/>
        <a:lstStyle/>
        <a:p>
          <a:endParaRPr lang="en-US"/>
        </a:p>
      </dgm:t>
    </dgm:pt>
    <dgm:pt modelId="{173238C7-7657-BB40-85FC-81A6E54C0B17}">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由一个软件包组成，该软件包可以很好地模拟特定的</a:t>
          </a:r>
          <a:r>
            <a:rPr lang="en-US" altLang="en-US" sz="1800" b="0" dirty="0">
              <a:latin typeface="Times New Roman" panose="02020603050405020304" pitchFamily="18" charset="0"/>
              <a:ea typeface="黑体" panose="02010609060101010101" pitchFamily="49" charset="-122"/>
              <a:cs typeface="Times New Roman" panose="02020603050405020304" pitchFamily="18" charset="0"/>
            </a:rPr>
            <a:t>IT</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服务或系统，以提供逼真的初始交互，但不执行这些服务或系统的完整版本 </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EA73D347-2827-4D4A-9224-BCCA62B3F6C7}" type="parTrans" cxnId="{3DCCA133-F23D-5745-AE93-B212844BC72B}">
      <dgm:prSet/>
      <dgm:spPr/>
      <dgm:t>
        <a:bodyPr/>
        <a:lstStyle/>
        <a:p>
          <a:endParaRPr lang="en-US"/>
        </a:p>
      </dgm:t>
    </dgm:pt>
    <dgm:pt modelId="{0929F8A8-BBBE-7B4E-A224-7207904287D9}" type="sibTrans" cxnId="{3DCCA133-F23D-5745-AE93-B212844BC72B}">
      <dgm:prSet/>
      <dgm:spPr/>
      <dgm:t>
        <a:bodyPr/>
        <a:lstStyle/>
        <a:p>
          <a:endParaRPr lang="en-US"/>
        </a:p>
      </dgm:t>
    </dgm:pt>
    <dgm:pt modelId="{BA11EC01-E4F2-A34D-963B-C824AF749423}">
      <dgm:prSet custT="1"/>
      <dgm:spPr/>
      <dgm:t>
        <a:bodyPr/>
        <a:lstStyle/>
        <a:p>
          <a:pPr rtl="0"/>
          <a:r>
            <a:rPr lang="zh-CN" altLang="en-US" sz="2400" b="0" dirty="0">
              <a:latin typeface="黑体" panose="02010609060101010101" pitchFamily="49" charset="-122"/>
              <a:ea typeface="黑体" panose="02010609060101010101" pitchFamily="49" charset="-122"/>
            </a:rPr>
            <a:t>高交互蜜罐：</a:t>
          </a:r>
          <a:endParaRPr lang="en-US" sz="2400" b="0" dirty="0">
            <a:latin typeface="黑体" panose="02010609060101010101" pitchFamily="49" charset="-122"/>
            <a:ea typeface="黑体" panose="02010609060101010101" pitchFamily="49" charset="-122"/>
          </a:endParaRPr>
        </a:p>
      </dgm:t>
    </dgm:pt>
    <dgm:pt modelId="{93448B93-294A-D947-9FC0-4D20EF0E5BA3}" type="parTrans" cxnId="{582DE883-73AF-8042-9856-C427218B4F75}">
      <dgm:prSet/>
      <dgm:spPr/>
      <dgm:t>
        <a:bodyPr/>
        <a:lstStyle/>
        <a:p>
          <a:endParaRPr lang="en-US"/>
        </a:p>
      </dgm:t>
    </dgm:pt>
    <dgm:pt modelId="{63E6D68C-463B-E74F-A59E-E52FCDE5E711}" type="sibTrans" cxnId="{582DE883-73AF-8042-9856-C427218B4F75}">
      <dgm:prSet/>
      <dgm:spPr/>
      <dgm:t>
        <a:bodyPr/>
        <a:lstStyle/>
        <a:p>
          <a:endParaRPr lang="en-US"/>
        </a:p>
      </dgm:t>
    </dgm:pt>
    <dgm:pt modelId="{B0B8CD3C-BEED-0B4F-8696-FDC1B74C473A}">
      <dgm:prSet custT="1"/>
      <dgm:spPr/>
      <dgm:t>
        <a:bodyPr/>
        <a:lstStyle/>
        <a:p>
          <a:pPr rtl="0"/>
          <a:r>
            <a:rPr lang="zh-CN" altLang="en-US" sz="1800" b="0" dirty="0">
              <a:latin typeface="黑体" panose="02010609060101010101" pitchFamily="49" charset="-122"/>
              <a:ea typeface="黑体" panose="02010609060101010101" pitchFamily="49" charset="-122"/>
            </a:rPr>
            <a:t>一个真实的系统，具有完整的操作系统、服务和应用程序，这些服务和应用程序被装备和部署在攻击者可以访问的地方 </a:t>
          </a:r>
          <a:endParaRPr lang="en-US" sz="1800" b="0" dirty="0">
            <a:latin typeface="黑体" panose="02010609060101010101" pitchFamily="49" charset="-122"/>
            <a:ea typeface="黑体" panose="02010609060101010101" pitchFamily="49" charset="-122"/>
          </a:endParaRPr>
        </a:p>
      </dgm:t>
    </dgm:pt>
    <dgm:pt modelId="{97C94D3E-5EF1-6641-9DEA-C7336998F047}" type="parTrans" cxnId="{4279E078-0F52-5942-AA7D-229289BDF95F}">
      <dgm:prSet/>
      <dgm:spPr/>
      <dgm:t>
        <a:bodyPr/>
        <a:lstStyle/>
        <a:p>
          <a:endParaRPr lang="en-US"/>
        </a:p>
      </dgm:t>
    </dgm:pt>
    <dgm:pt modelId="{6FAF576A-F1FF-7E47-9C5B-2D2291AB352B}" type="sibTrans" cxnId="{4279E078-0F52-5942-AA7D-229289BDF95F}">
      <dgm:prSet/>
      <dgm:spPr/>
      <dgm:t>
        <a:bodyPr/>
        <a:lstStyle/>
        <a:p>
          <a:endParaRPr lang="en-US"/>
        </a:p>
      </dgm:t>
    </dgm:pt>
    <dgm:pt modelId="{6BB1AEAA-A9CE-4CE7-B37B-AE6EA3A9EBEF}">
      <dgm:prSet custT="1"/>
      <dgm:spPr/>
      <dgm:t>
        <a:bodyPr/>
        <a:lstStyle/>
        <a:p>
          <a:pPr rtl="0"/>
          <a:endParaRPr lang="en-US" sz="1800" b="0" dirty="0">
            <a:latin typeface="黑体" panose="02010609060101010101" pitchFamily="49" charset="-122"/>
            <a:ea typeface="黑体" panose="02010609060101010101" pitchFamily="49" charset="-122"/>
          </a:endParaRPr>
        </a:p>
      </dgm:t>
    </dgm:pt>
    <dgm:pt modelId="{A1E695F6-3F1A-447E-A0D1-8C88AB6425B3}" type="parTrans" cxnId="{CCBF02C4-92EF-4552-B578-826222013179}">
      <dgm:prSet/>
      <dgm:spPr/>
      <dgm:t>
        <a:bodyPr/>
        <a:lstStyle/>
        <a:p>
          <a:endParaRPr lang="zh-CN" altLang="en-US"/>
        </a:p>
      </dgm:t>
    </dgm:pt>
    <dgm:pt modelId="{38457BBB-4087-4CEA-9D12-F2512F5827A0}" type="sibTrans" cxnId="{CCBF02C4-92EF-4552-B578-826222013179}">
      <dgm:prSet/>
      <dgm:spPr/>
      <dgm:t>
        <a:bodyPr/>
        <a:lstStyle/>
        <a:p>
          <a:endParaRPr lang="zh-CN" altLang="en-US"/>
        </a:p>
      </dgm:t>
    </dgm:pt>
    <dgm:pt modelId="{8F72DBEF-C80D-4F21-B098-D5D1321000FC}">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提供了一个不太现实的目标 </a:t>
          </a:r>
        </a:p>
      </dgm:t>
    </dgm:pt>
    <dgm:pt modelId="{1C6FF0B5-07D3-401C-AB34-EFC85ECBE89E}" type="parTrans" cxnId="{7A247B2C-1823-452C-8EA1-BB637B059180}">
      <dgm:prSet/>
      <dgm:spPr/>
      <dgm:t>
        <a:bodyPr/>
        <a:lstStyle/>
        <a:p>
          <a:endParaRPr lang="zh-CN" altLang="en-US"/>
        </a:p>
      </dgm:t>
    </dgm:pt>
    <dgm:pt modelId="{29717774-FE09-488C-B8EA-985DE9DD7B41}" type="sibTrans" cxnId="{7A247B2C-1823-452C-8EA1-BB637B059180}">
      <dgm:prSet/>
      <dgm:spPr/>
      <dgm:t>
        <a:bodyPr/>
        <a:lstStyle/>
        <a:p>
          <a:endParaRPr lang="zh-CN" altLang="en-US"/>
        </a:p>
      </dgm:t>
    </dgm:pt>
    <dgm:pt modelId="{C98BACF3-9375-4734-97B5-1FFE581E5E29}">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通常足以作为分布式</a:t>
          </a:r>
          <a:r>
            <a:rPr lang="en-US" altLang="en-US" sz="1800" b="0" dirty="0">
              <a:latin typeface="Times New Roman" panose="02020603050405020304" pitchFamily="18" charset="0"/>
              <a:ea typeface="黑体" panose="02010609060101010101" pitchFamily="49" charset="-122"/>
              <a:cs typeface="Times New Roman" panose="02020603050405020304" pitchFamily="18" charset="0"/>
            </a:rPr>
            <a:t>IDS</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的组件来警告即将发生的攻击 </a:t>
          </a:r>
        </a:p>
      </dgm:t>
    </dgm:pt>
    <dgm:pt modelId="{83DE06A2-7BC1-4767-8440-539790CB9648}" type="parTrans" cxnId="{D6860237-D5A2-4CA3-9BBB-40B5142DF8D8}">
      <dgm:prSet/>
      <dgm:spPr/>
      <dgm:t>
        <a:bodyPr/>
        <a:lstStyle/>
        <a:p>
          <a:endParaRPr lang="zh-CN" altLang="en-US"/>
        </a:p>
      </dgm:t>
    </dgm:pt>
    <dgm:pt modelId="{916B60DF-EC7D-4A6D-BCC7-CC50DFF7493D}" type="sibTrans" cxnId="{D6860237-D5A2-4CA3-9BBB-40B5142DF8D8}">
      <dgm:prSet/>
      <dgm:spPr/>
      <dgm:t>
        <a:bodyPr/>
        <a:lstStyle/>
        <a:p>
          <a:endParaRPr lang="zh-CN" altLang="en-US"/>
        </a:p>
      </dgm:t>
    </dgm:pt>
    <dgm:pt modelId="{6384FACE-9889-4766-BBFE-D5186BB4CC40}">
      <dgm:prSet custT="1"/>
      <dgm:spPr/>
      <dgm:t>
        <a:bodyPr/>
        <a:lstStyle/>
        <a:p>
          <a:pPr rtl="0"/>
          <a:r>
            <a:rPr lang="zh-CN" altLang="en-US" sz="1800" b="0" dirty="0">
              <a:latin typeface="黑体" panose="02010609060101010101" pitchFamily="49" charset="-122"/>
              <a:ea typeface="黑体" panose="02010609060101010101" pitchFamily="49" charset="-122"/>
            </a:rPr>
            <a:t>是一个更现实的目标，可能占用攻击者一段较长的时间</a:t>
          </a:r>
        </a:p>
      </dgm:t>
    </dgm:pt>
    <dgm:pt modelId="{86480F65-08DB-4BEE-B0F7-BD7B2C8177D1}" type="parTrans" cxnId="{D54911F1-E97B-45CE-8D60-06E065C37305}">
      <dgm:prSet/>
      <dgm:spPr/>
      <dgm:t>
        <a:bodyPr/>
        <a:lstStyle/>
        <a:p>
          <a:endParaRPr lang="zh-CN" altLang="en-US"/>
        </a:p>
      </dgm:t>
    </dgm:pt>
    <dgm:pt modelId="{B2C402C2-5A9C-48C2-A0BB-B2F80031F1C2}" type="sibTrans" cxnId="{D54911F1-E97B-45CE-8D60-06E065C37305}">
      <dgm:prSet/>
      <dgm:spPr/>
      <dgm:t>
        <a:bodyPr/>
        <a:lstStyle/>
        <a:p>
          <a:endParaRPr lang="zh-CN" altLang="en-US"/>
        </a:p>
      </dgm:t>
    </dgm:pt>
    <dgm:pt modelId="{2E2DF4CB-FD76-4088-ACE2-14772BC47E10}">
      <dgm:prSet custT="1"/>
      <dgm:spPr/>
      <dgm:t>
        <a:bodyPr/>
        <a:lstStyle/>
        <a:p>
          <a:pPr rtl="0"/>
          <a:r>
            <a:rPr lang="zh-CN" altLang="en-US" sz="1800" b="0" dirty="0">
              <a:latin typeface="黑体" panose="02010609060101010101" pitchFamily="49" charset="-122"/>
              <a:ea typeface="黑体" panose="02010609060101010101" pitchFamily="49" charset="-122"/>
            </a:rPr>
            <a:t>然而，它需要更多的资源</a:t>
          </a:r>
        </a:p>
      </dgm:t>
    </dgm:pt>
    <dgm:pt modelId="{AA3F5BD8-3D92-4EA7-B7BD-241C31D3B722}" type="parTrans" cxnId="{F7BCA6EA-F0BF-4CAE-A63D-5597E3B66775}">
      <dgm:prSet/>
      <dgm:spPr/>
      <dgm:t>
        <a:bodyPr/>
        <a:lstStyle/>
        <a:p>
          <a:endParaRPr lang="zh-CN" altLang="en-US"/>
        </a:p>
      </dgm:t>
    </dgm:pt>
    <dgm:pt modelId="{AE63F289-45F1-46C7-B98C-3B357CC554B5}" type="sibTrans" cxnId="{F7BCA6EA-F0BF-4CAE-A63D-5597E3B66775}">
      <dgm:prSet/>
      <dgm:spPr/>
      <dgm:t>
        <a:bodyPr/>
        <a:lstStyle/>
        <a:p>
          <a:endParaRPr lang="zh-CN" altLang="en-US"/>
        </a:p>
      </dgm:t>
    </dgm:pt>
    <dgm:pt modelId="{91DE2959-8FD9-4456-8384-A1B886E49A7F}">
      <dgm:prSet custT="1"/>
      <dgm:spPr/>
      <dgm:t>
        <a:bodyPr/>
        <a:lstStyle/>
        <a:p>
          <a:pPr rtl="0"/>
          <a:r>
            <a:rPr lang="zh-CN" altLang="en-US" sz="1800" b="0" dirty="0">
              <a:latin typeface="黑体" panose="02010609060101010101" pitchFamily="49" charset="-122"/>
              <a:ea typeface="黑体" panose="02010609060101010101" pitchFamily="49" charset="-122"/>
            </a:rPr>
            <a:t>如果被泄露，可以用来发起对其他系统的攻击 </a:t>
          </a:r>
        </a:p>
      </dgm:t>
    </dgm:pt>
    <dgm:pt modelId="{5F69848F-6E7C-4AEA-ACBA-C88EA712FCB2}" type="parTrans" cxnId="{AFACC695-0FF6-493A-BD83-E7748E104558}">
      <dgm:prSet/>
      <dgm:spPr/>
      <dgm:t>
        <a:bodyPr/>
        <a:lstStyle/>
        <a:p>
          <a:endParaRPr lang="zh-CN" altLang="en-US"/>
        </a:p>
      </dgm:t>
    </dgm:pt>
    <dgm:pt modelId="{C6862617-35BA-4002-AD74-1E48701E3902}" type="sibTrans" cxnId="{AFACC695-0FF6-493A-BD83-E7748E104558}">
      <dgm:prSet/>
      <dgm:spPr/>
      <dgm:t>
        <a:bodyPr/>
        <a:lstStyle/>
        <a:p>
          <a:endParaRPr lang="zh-CN" altLang="en-US"/>
        </a:p>
      </dgm:t>
    </dgm:pt>
    <dgm:pt modelId="{080EF229-5013-1D49-A4CB-48E8EA20FCD4}" type="pres">
      <dgm:prSet presAssocID="{C0F6F772-F7A7-0641-96DE-C8272CBD41B2}" presName="compositeShape" presStyleCnt="0">
        <dgm:presLayoutVars>
          <dgm:chMax val="2"/>
          <dgm:dir/>
          <dgm:resizeHandles val="exact"/>
        </dgm:presLayoutVars>
      </dgm:prSet>
      <dgm:spPr/>
    </dgm:pt>
    <dgm:pt modelId="{5B94E973-0463-3F47-82D1-505F7E3AE315}" type="pres">
      <dgm:prSet presAssocID="{288D1790-D6C0-154D-9148-5CF7A3568C39}" presName="upArrow" presStyleLbl="node1" presStyleIdx="0" presStyleCnt="2" custScaleX="81391" custScaleY="89489" custLinFactNeighborX="-11404" custLinFactNeighborY="1170"/>
      <dgm:spPr>
        <a:solidFill>
          <a:schemeClr val="accent5">
            <a:lumMod val="60000"/>
            <a:lumOff val="40000"/>
          </a:schemeClr>
        </a:solidFill>
      </dgm:spPr>
    </dgm:pt>
    <dgm:pt modelId="{3BD196A2-31F0-4C4B-81E7-1FDB6BBAB15E}" type="pres">
      <dgm:prSet presAssocID="{288D1790-D6C0-154D-9148-5CF7A3568C39}" presName="upArrowText" presStyleLbl="revTx" presStyleIdx="0" presStyleCnt="2" custScaleX="129591" custLinFactNeighborX="5660" custLinFactNeighborY="10647">
        <dgm:presLayoutVars>
          <dgm:chMax val="0"/>
          <dgm:bulletEnabled val="1"/>
        </dgm:presLayoutVars>
      </dgm:prSet>
      <dgm:spPr/>
    </dgm:pt>
    <dgm:pt modelId="{E25E2C7C-CF8C-FA49-A4AA-E90064661ACF}" type="pres">
      <dgm:prSet presAssocID="{BA11EC01-E4F2-A34D-963B-C824AF749423}" presName="downArrow" presStyleLbl="node1" presStyleIdx="1" presStyleCnt="2" custScaleX="76447" custScaleY="87409" custLinFactNeighborX="-11404" custLinFactNeighborY="1170"/>
      <dgm:spPr>
        <a:solidFill>
          <a:schemeClr val="accent5">
            <a:lumMod val="60000"/>
            <a:lumOff val="40000"/>
          </a:schemeClr>
        </a:solidFill>
      </dgm:spPr>
    </dgm:pt>
    <dgm:pt modelId="{DB09E3E5-F031-E245-BF1A-EE60BFD352E3}" type="pres">
      <dgm:prSet presAssocID="{BA11EC01-E4F2-A34D-963B-C824AF749423}" presName="downArrowText" presStyleLbl="revTx" presStyleIdx="1" presStyleCnt="2" custScaleX="122280" custScaleY="84623" custLinFactNeighborX="4017" custLinFactNeighborY="1690">
        <dgm:presLayoutVars>
          <dgm:chMax val="0"/>
          <dgm:bulletEnabled val="1"/>
        </dgm:presLayoutVars>
      </dgm:prSet>
      <dgm:spPr/>
    </dgm:pt>
  </dgm:ptLst>
  <dgm:cxnLst>
    <dgm:cxn modelId="{7B96A900-5DF0-C54E-B4F0-D9452785C61B}" srcId="{C0F6F772-F7A7-0641-96DE-C8272CBD41B2}" destId="{288D1790-D6C0-154D-9148-5CF7A3568C39}" srcOrd="0" destOrd="0" parTransId="{E793AF29-0B4E-C54F-9EE7-C987046E6094}" sibTransId="{9C3D6A65-2FD0-194A-8561-922B62B1EF21}"/>
    <dgm:cxn modelId="{2732FF0E-376C-7847-AB88-20A849A64E37}" type="presOf" srcId="{173238C7-7657-BB40-85FC-81A6E54C0B17}" destId="{3BD196A2-31F0-4C4B-81E7-1FDB6BBAB15E}" srcOrd="0" destOrd="1" presId="urn:microsoft.com/office/officeart/2005/8/layout/arrow4"/>
    <dgm:cxn modelId="{AC23F71F-682F-4C61-9B56-09F25A35D0E9}" type="presOf" srcId="{6384FACE-9889-4766-BBFE-D5186BB4CC40}" destId="{DB09E3E5-F031-E245-BF1A-EE60BFD352E3}" srcOrd="0" destOrd="2" presId="urn:microsoft.com/office/officeart/2005/8/layout/arrow4"/>
    <dgm:cxn modelId="{7A247B2C-1823-452C-8EA1-BB637B059180}" srcId="{288D1790-D6C0-154D-9148-5CF7A3568C39}" destId="{8F72DBEF-C80D-4F21-B098-D5D1321000FC}" srcOrd="1" destOrd="0" parTransId="{1C6FF0B5-07D3-401C-AB34-EFC85ECBE89E}" sibTransId="{29717774-FE09-488C-B8EA-985DE9DD7B41}"/>
    <dgm:cxn modelId="{F8F27133-0E83-B847-A2EB-A5C332AF4413}" type="presOf" srcId="{288D1790-D6C0-154D-9148-5CF7A3568C39}" destId="{3BD196A2-31F0-4C4B-81E7-1FDB6BBAB15E}" srcOrd="0" destOrd="0" presId="urn:microsoft.com/office/officeart/2005/8/layout/arrow4"/>
    <dgm:cxn modelId="{3DCCA133-F23D-5745-AE93-B212844BC72B}" srcId="{288D1790-D6C0-154D-9148-5CF7A3568C39}" destId="{173238C7-7657-BB40-85FC-81A6E54C0B17}" srcOrd="0" destOrd="0" parTransId="{EA73D347-2827-4D4A-9224-BCCA62B3F6C7}" sibTransId="{0929F8A8-BBBE-7B4E-A224-7207904287D9}"/>
    <dgm:cxn modelId="{D6860237-D5A2-4CA3-9BBB-40B5142DF8D8}" srcId="{288D1790-D6C0-154D-9148-5CF7A3568C39}" destId="{C98BACF3-9375-4734-97B5-1FFE581E5E29}" srcOrd="2" destOrd="0" parTransId="{83DE06A2-7BC1-4767-8440-539790CB9648}" sibTransId="{916B60DF-EC7D-4A6D-BCC7-CC50DFF7493D}"/>
    <dgm:cxn modelId="{332EA857-83ED-1C4F-A581-90A7D95278C1}" type="presOf" srcId="{BA11EC01-E4F2-A34D-963B-C824AF749423}" destId="{DB09E3E5-F031-E245-BF1A-EE60BFD352E3}" srcOrd="0" destOrd="0" presId="urn:microsoft.com/office/officeart/2005/8/layout/arrow4"/>
    <dgm:cxn modelId="{4279E078-0F52-5942-AA7D-229289BDF95F}" srcId="{BA11EC01-E4F2-A34D-963B-C824AF749423}" destId="{B0B8CD3C-BEED-0B4F-8696-FDC1B74C473A}" srcOrd="0" destOrd="0" parTransId="{97C94D3E-5EF1-6641-9DEA-C7336998F047}" sibTransId="{6FAF576A-F1FF-7E47-9C5B-2D2291AB352B}"/>
    <dgm:cxn modelId="{582DE883-73AF-8042-9856-C427218B4F75}" srcId="{C0F6F772-F7A7-0641-96DE-C8272CBD41B2}" destId="{BA11EC01-E4F2-A34D-963B-C824AF749423}" srcOrd="1" destOrd="0" parTransId="{93448B93-294A-D947-9FC0-4D20EF0E5BA3}" sibTransId="{63E6D68C-463B-E74F-A59E-E52FCDE5E711}"/>
    <dgm:cxn modelId="{FB78D386-2367-614C-87DD-F0BE72140B6B}" type="presOf" srcId="{B0B8CD3C-BEED-0B4F-8696-FDC1B74C473A}" destId="{DB09E3E5-F031-E245-BF1A-EE60BFD352E3}" srcOrd="0" destOrd="1" presId="urn:microsoft.com/office/officeart/2005/8/layout/arrow4"/>
    <dgm:cxn modelId="{645D2E8C-11DD-4890-A0B3-117182A00E32}" type="presOf" srcId="{2E2DF4CB-FD76-4088-ACE2-14772BC47E10}" destId="{DB09E3E5-F031-E245-BF1A-EE60BFD352E3}" srcOrd="0" destOrd="3" presId="urn:microsoft.com/office/officeart/2005/8/layout/arrow4"/>
    <dgm:cxn modelId="{AFACC695-0FF6-493A-BD83-E7748E104558}" srcId="{BA11EC01-E4F2-A34D-963B-C824AF749423}" destId="{91DE2959-8FD9-4456-8384-A1B886E49A7F}" srcOrd="3" destOrd="0" parTransId="{5F69848F-6E7C-4AEA-ACBA-C88EA712FCB2}" sibTransId="{C6862617-35BA-4002-AD74-1E48701E3902}"/>
    <dgm:cxn modelId="{98E0FE97-3D73-444E-B1AC-C356E2F263E1}" type="presOf" srcId="{C0F6F772-F7A7-0641-96DE-C8272CBD41B2}" destId="{080EF229-5013-1D49-A4CB-48E8EA20FCD4}" srcOrd="0" destOrd="0" presId="urn:microsoft.com/office/officeart/2005/8/layout/arrow4"/>
    <dgm:cxn modelId="{A0957D9C-FF35-422C-9524-140E22333025}" type="presOf" srcId="{91DE2959-8FD9-4456-8384-A1B886E49A7F}" destId="{DB09E3E5-F031-E245-BF1A-EE60BFD352E3}" srcOrd="0" destOrd="4" presId="urn:microsoft.com/office/officeart/2005/8/layout/arrow4"/>
    <dgm:cxn modelId="{CCBF02C4-92EF-4552-B578-826222013179}" srcId="{BA11EC01-E4F2-A34D-963B-C824AF749423}" destId="{6BB1AEAA-A9CE-4CE7-B37B-AE6EA3A9EBEF}" srcOrd="4" destOrd="0" parTransId="{A1E695F6-3F1A-447E-A0D1-8C88AB6425B3}" sibTransId="{38457BBB-4087-4CEA-9D12-F2512F5827A0}"/>
    <dgm:cxn modelId="{0F7A11D0-067A-4EB5-8561-6BC0B1E091CC}" type="presOf" srcId="{C98BACF3-9375-4734-97B5-1FFE581E5E29}" destId="{3BD196A2-31F0-4C4B-81E7-1FDB6BBAB15E}" srcOrd="0" destOrd="3" presId="urn:microsoft.com/office/officeart/2005/8/layout/arrow4"/>
    <dgm:cxn modelId="{A5A584E2-815E-4E96-A2B9-5019772555EC}" type="presOf" srcId="{6BB1AEAA-A9CE-4CE7-B37B-AE6EA3A9EBEF}" destId="{DB09E3E5-F031-E245-BF1A-EE60BFD352E3}" srcOrd="0" destOrd="5" presId="urn:microsoft.com/office/officeart/2005/8/layout/arrow4"/>
    <dgm:cxn modelId="{F7BCA6EA-F0BF-4CAE-A63D-5597E3B66775}" srcId="{BA11EC01-E4F2-A34D-963B-C824AF749423}" destId="{2E2DF4CB-FD76-4088-ACE2-14772BC47E10}" srcOrd="2" destOrd="0" parTransId="{AA3F5BD8-3D92-4EA7-B7BD-241C31D3B722}" sibTransId="{AE63F289-45F1-46C7-B98C-3B357CC554B5}"/>
    <dgm:cxn modelId="{D54911F1-E97B-45CE-8D60-06E065C37305}" srcId="{BA11EC01-E4F2-A34D-963B-C824AF749423}" destId="{6384FACE-9889-4766-BBFE-D5186BB4CC40}" srcOrd="1" destOrd="0" parTransId="{86480F65-08DB-4BEE-B0F7-BD7B2C8177D1}" sibTransId="{B2C402C2-5A9C-48C2-A0BB-B2F80031F1C2}"/>
    <dgm:cxn modelId="{CF4E93FE-893F-4CBE-A2E6-EE4B67A3628B}" type="presOf" srcId="{8F72DBEF-C80D-4F21-B098-D5D1321000FC}" destId="{3BD196A2-31F0-4C4B-81E7-1FDB6BBAB15E}" srcOrd="0" destOrd="2" presId="urn:microsoft.com/office/officeart/2005/8/layout/arrow4"/>
    <dgm:cxn modelId="{8CC8FBD4-C999-AF47-91AB-CECF745AEE99}" type="presParOf" srcId="{080EF229-5013-1D49-A4CB-48E8EA20FCD4}" destId="{5B94E973-0463-3F47-82D1-505F7E3AE315}" srcOrd="0" destOrd="0" presId="urn:microsoft.com/office/officeart/2005/8/layout/arrow4"/>
    <dgm:cxn modelId="{A9408875-F1D0-3248-9231-3332D85328A8}" type="presParOf" srcId="{080EF229-5013-1D49-A4CB-48E8EA20FCD4}" destId="{3BD196A2-31F0-4C4B-81E7-1FDB6BBAB15E}" srcOrd="1" destOrd="0" presId="urn:microsoft.com/office/officeart/2005/8/layout/arrow4"/>
    <dgm:cxn modelId="{5D26891F-053D-BD46-A5C2-8F2360F59A1C}" type="presParOf" srcId="{080EF229-5013-1D49-A4CB-48E8EA20FCD4}" destId="{E25E2C7C-CF8C-FA49-A4AA-E90064661ACF}" srcOrd="2" destOrd="0" presId="urn:microsoft.com/office/officeart/2005/8/layout/arrow4"/>
    <dgm:cxn modelId="{67FB4B2F-0D04-AD42-A4C8-96E8AE301A7D}" type="presParOf" srcId="{080EF229-5013-1D49-A4CB-48E8EA20FCD4}" destId="{DB09E3E5-F031-E245-BF1A-EE60BFD352E3}"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BA16E-AC4F-E04B-820B-E3B87DFBC5A9}">
      <dsp:nvSpPr>
        <dsp:cNvPr id="0" name=""/>
        <dsp:cNvSpPr/>
      </dsp:nvSpPr>
      <dsp:spPr>
        <a:xfrm>
          <a:off x="0" y="595119"/>
          <a:ext cx="2896611" cy="1737966"/>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a:latin typeface="华文楷体" panose="02010600040101010101" pitchFamily="2" charset="-122"/>
              <a:ea typeface="华文楷体" panose="02010600040101010101" pitchFamily="2" charset="-122"/>
            </a:rPr>
            <a:t>目标获取和信息收集</a:t>
          </a:r>
          <a:endParaRPr lang="en-US" sz="2000" b="1" kern="1200" dirty="0">
            <a:latin typeface="华文楷体" panose="02010600040101010101" pitchFamily="2" charset="-122"/>
            <a:ea typeface="华文楷体" panose="02010600040101010101" pitchFamily="2" charset="-122"/>
          </a:endParaRPr>
        </a:p>
      </dsp:txBody>
      <dsp:txXfrm>
        <a:off x="0" y="595119"/>
        <a:ext cx="2896611" cy="1737966"/>
      </dsp:txXfrm>
    </dsp:sp>
    <dsp:sp modelId="{BC544D0F-1EDE-9443-BA37-B40EB0DF35F8}">
      <dsp:nvSpPr>
        <dsp:cNvPr id="0" name=""/>
        <dsp:cNvSpPr/>
      </dsp:nvSpPr>
      <dsp:spPr>
        <a:xfrm>
          <a:off x="3186272" y="595119"/>
          <a:ext cx="2896611" cy="1737966"/>
        </a:xfrm>
        <a:prstGeom prst="rect">
          <a:avLst/>
        </a:prstGeom>
        <a:solidFill>
          <a:schemeClr val="accent5">
            <a:hueOff val="-1351709"/>
            <a:satOff val="-3484"/>
            <a:lumOff val="-2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a:latin typeface="华文楷体" panose="02010600040101010101" pitchFamily="2" charset="-122"/>
              <a:ea typeface="华文楷体" panose="02010600040101010101" pitchFamily="2" charset="-122"/>
            </a:rPr>
            <a:t>初始访问</a:t>
          </a:r>
          <a:endParaRPr lang="en-US" sz="2000" b="1" kern="1200" dirty="0">
            <a:latin typeface="华文楷体" panose="02010600040101010101" pitchFamily="2" charset="-122"/>
            <a:ea typeface="华文楷体" panose="02010600040101010101" pitchFamily="2" charset="-122"/>
          </a:endParaRPr>
        </a:p>
      </dsp:txBody>
      <dsp:txXfrm>
        <a:off x="3186272" y="595119"/>
        <a:ext cx="2896611" cy="1737966"/>
      </dsp:txXfrm>
    </dsp:sp>
    <dsp:sp modelId="{4B00634A-7EB6-4A48-B27F-677F606BAC24}">
      <dsp:nvSpPr>
        <dsp:cNvPr id="0" name=""/>
        <dsp:cNvSpPr/>
      </dsp:nvSpPr>
      <dsp:spPr>
        <a:xfrm>
          <a:off x="6372544" y="595119"/>
          <a:ext cx="2896611" cy="1737966"/>
        </a:xfrm>
        <a:prstGeom prst="rect">
          <a:avLst/>
        </a:prstGeom>
        <a:solidFill>
          <a:schemeClr val="accent5">
            <a:hueOff val="-2703417"/>
            <a:satOff val="-6968"/>
            <a:lumOff val="-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a:latin typeface="华文楷体" panose="02010600040101010101" pitchFamily="2" charset="-122"/>
              <a:ea typeface="华文楷体" panose="02010600040101010101" pitchFamily="2" charset="-122"/>
            </a:rPr>
            <a:t>权限提升</a:t>
          </a:r>
          <a:endParaRPr lang="en-US" sz="2000" b="1" kern="1200" dirty="0">
            <a:latin typeface="华文楷体" panose="02010600040101010101" pitchFamily="2" charset="-122"/>
            <a:ea typeface="华文楷体" panose="02010600040101010101" pitchFamily="2" charset="-122"/>
          </a:endParaRPr>
        </a:p>
      </dsp:txBody>
      <dsp:txXfrm>
        <a:off x="6372544" y="595119"/>
        <a:ext cx="2896611" cy="1737966"/>
      </dsp:txXfrm>
    </dsp:sp>
    <dsp:sp modelId="{22169D04-2360-A443-8CE5-0174128DF5E6}">
      <dsp:nvSpPr>
        <dsp:cNvPr id="0" name=""/>
        <dsp:cNvSpPr/>
      </dsp:nvSpPr>
      <dsp:spPr>
        <a:xfrm>
          <a:off x="0" y="2622747"/>
          <a:ext cx="2896611" cy="1737966"/>
        </a:xfrm>
        <a:prstGeom prst="rect">
          <a:avLst/>
        </a:prstGeom>
        <a:solidFill>
          <a:schemeClr val="accent5">
            <a:hueOff val="-4055126"/>
            <a:satOff val="-10451"/>
            <a:lumOff val="-705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a:latin typeface="华文楷体" panose="02010600040101010101" pitchFamily="2" charset="-122"/>
              <a:ea typeface="华文楷体" panose="02010600040101010101" pitchFamily="2" charset="-122"/>
            </a:rPr>
            <a:t>信息收集或系统利用</a:t>
          </a:r>
          <a:endParaRPr lang="en-US" sz="2000" b="1" kern="1200" dirty="0">
            <a:latin typeface="华文楷体" panose="02010600040101010101" pitchFamily="2" charset="-122"/>
            <a:ea typeface="华文楷体" panose="02010600040101010101" pitchFamily="2" charset="-122"/>
          </a:endParaRPr>
        </a:p>
      </dsp:txBody>
      <dsp:txXfrm>
        <a:off x="0" y="2622747"/>
        <a:ext cx="2896611" cy="1737966"/>
      </dsp:txXfrm>
    </dsp:sp>
    <dsp:sp modelId="{14485093-1F1B-5D49-B8E1-02E45C547FDB}">
      <dsp:nvSpPr>
        <dsp:cNvPr id="0" name=""/>
        <dsp:cNvSpPr/>
      </dsp:nvSpPr>
      <dsp:spPr>
        <a:xfrm>
          <a:off x="3186272" y="2622747"/>
          <a:ext cx="2896611" cy="1737966"/>
        </a:xfrm>
        <a:prstGeom prst="rect">
          <a:avLst/>
        </a:prstGeom>
        <a:solidFill>
          <a:schemeClr val="accent5">
            <a:hueOff val="-5406834"/>
            <a:satOff val="-13935"/>
            <a:lumOff val="-941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a:latin typeface="华文楷体" panose="02010600040101010101" pitchFamily="2" charset="-122"/>
              <a:ea typeface="华文楷体" panose="02010600040101010101" pitchFamily="2" charset="-122"/>
            </a:rPr>
            <a:t>维持访问</a:t>
          </a:r>
          <a:endParaRPr lang="en-US" altLang="zh-CN" sz="2000" b="1" kern="1200">
            <a:latin typeface="华文楷体" panose="02010600040101010101" pitchFamily="2" charset="-122"/>
            <a:ea typeface="华文楷体" panose="02010600040101010101" pitchFamily="2" charset="-122"/>
          </a:endParaRPr>
        </a:p>
        <a:p>
          <a:pPr marL="0" lvl="0" indent="0" algn="ctr" defTabSz="889000" rtl="0">
            <a:lnSpc>
              <a:spcPct val="90000"/>
            </a:lnSpc>
            <a:spcBef>
              <a:spcPct val="0"/>
            </a:spcBef>
            <a:spcAft>
              <a:spcPct val="35000"/>
            </a:spcAft>
            <a:buNone/>
          </a:pPr>
          <a:r>
            <a:rPr lang="zh-CN" altLang="en-US" sz="2000" b="1" kern="1200">
              <a:latin typeface="华文楷体" panose="02010600040101010101" pitchFamily="2" charset="-122"/>
              <a:ea typeface="华文楷体" panose="02010600040101010101" pitchFamily="2" charset="-122"/>
            </a:rPr>
            <a:t>权限</a:t>
          </a:r>
          <a:endParaRPr lang="en-US" sz="2000" b="1" kern="1200" dirty="0">
            <a:latin typeface="华文楷体" panose="02010600040101010101" pitchFamily="2" charset="-122"/>
            <a:ea typeface="华文楷体" panose="02010600040101010101" pitchFamily="2" charset="-122"/>
          </a:endParaRPr>
        </a:p>
      </dsp:txBody>
      <dsp:txXfrm>
        <a:off x="3186272" y="2622747"/>
        <a:ext cx="2896611" cy="1737966"/>
      </dsp:txXfrm>
    </dsp:sp>
    <dsp:sp modelId="{D278A66A-1C9D-964C-944D-320621A818BD}">
      <dsp:nvSpPr>
        <dsp:cNvPr id="0" name=""/>
        <dsp:cNvSpPr/>
      </dsp:nvSpPr>
      <dsp:spPr>
        <a:xfrm>
          <a:off x="6372544" y="2622747"/>
          <a:ext cx="2896611" cy="1737966"/>
        </a:xfrm>
        <a:prstGeom prst="rect">
          <a:avLst/>
        </a:prstGeom>
        <a:solidFill>
          <a:schemeClr val="accent5">
            <a:hueOff val="-6758543"/>
            <a:satOff val="-17419"/>
            <a:lumOff val="-1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a:latin typeface="华文楷体" panose="02010600040101010101" pitchFamily="2" charset="-122"/>
              <a:ea typeface="华文楷体" panose="02010600040101010101" pitchFamily="2" charset="-122"/>
            </a:rPr>
            <a:t>覆盖痕迹</a:t>
          </a:r>
          <a:endParaRPr lang="en-US" sz="2000" b="1" kern="1200" dirty="0">
            <a:latin typeface="华文楷体" panose="02010600040101010101" pitchFamily="2" charset="-122"/>
            <a:ea typeface="华文楷体" panose="02010600040101010101" pitchFamily="2" charset="-122"/>
          </a:endParaRPr>
        </a:p>
      </dsp:txBody>
      <dsp:txXfrm>
        <a:off x="6372544" y="2622747"/>
        <a:ext cx="2896611" cy="1737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36AD-DAA8-4088-A378-559B8EE49DD1}">
      <dsp:nvSpPr>
        <dsp:cNvPr id="0" name=""/>
        <dsp:cNvSpPr/>
      </dsp:nvSpPr>
      <dsp:spPr>
        <a:xfrm>
          <a:off x="476016" y="2081"/>
          <a:ext cx="3383260" cy="202995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传感器</a:t>
          </a:r>
          <a:endParaRPr lang="en-US" altLang="zh-CN" sz="2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lvl="0" indent="0" algn="ctr" defTabSz="1244600" rtl="0">
            <a:lnSpc>
              <a:spcPct val="90000"/>
            </a:lnSpc>
            <a:spcBef>
              <a:spcPct val="0"/>
            </a:spcBef>
            <a:spcAft>
              <a:spcPct val="35000"/>
            </a:spcAft>
            <a:buNone/>
          </a:pPr>
          <a:r>
            <a:rPr lang="zh-CN" alt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收集数据</a:t>
          </a:r>
          <a:endParaRPr 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476016" y="2081"/>
        <a:ext cx="3383260" cy="2029956"/>
      </dsp:txXfrm>
    </dsp:sp>
    <dsp:sp modelId="{DEA838CE-39C7-4428-AA59-8CABA5586916}">
      <dsp:nvSpPr>
        <dsp:cNvPr id="0" name=""/>
        <dsp:cNvSpPr/>
      </dsp:nvSpPr>
      <dsp:spPr>
        <a:xfrm>
          <a:off x="4197603" y="2081"/>
          <a:ext cx="3383260" cy="202995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0" kern="1200" dirty="0">
              <a:solidFill>
                <a:sysClr val="windowText" lastClr="000000"/>
              </a:solidFill>
              <a:effectLst/>
              <a:latin typeface="黑体" panose="02010609060101010101" pitchFamily="49" charset="-122"/>
              <a:ea typeface="黑体" panose="02010609060101010101" pitchFamily="49" charset="-122"/>
            </a:rPr>
            <a:t>分析器</a:t>
          </a:r>
          <a:endParaRPr lang="en-US" altLang="zh-CN" sz="2800" b="0" kern="1200" dirty="0">
            <a:solidFill>
              <a:sysClr val="windowText" lastClr="000000"/>
            </a:solidFill>
            <a:effectLst/>
            <a:latin typeface="黑体" panose="02010609060101010101" pitchFamily="49" charset="-122"/>
            <a:ea typeface="黑体" panose="02010609060101010101" pitchFamily="49" charset="-122"/>
          </a:endParaRPr>
        </a:p>
        <a:p>
          <a:pPr marL="0" lvl="0" indent="0" algn="ctr" defTabSz="1244600" rtl="0">
            <a:lnSpc>
              <a:spcPct val="90000"/>
            </a:lnSpc>
            <a:spcBef>
              <a:spcPct val="0"/>
            </a:spcBef>
            <a:spcAft>
              <a:spcPct val="35000"/>
            </a:spcAft>
            <a:buNone/>
          </a:pPr>
          <a:r>
            <a:rPr lang="zh-CN" altLang="en-US" sz="1800" b="0" kern="1200" dirty="0">
              <a:solidFill>
                <a:sysClr val="windowText" lastClr="000000"/>
              </a:solidFill>
              <a:effectLst/>
              <a:latin typeface="黑体" panose="02010609060101010101" pitchFamily="49" charset="-122"/>
              <a:ea typeface="黑体" panose="02010609060101010101" pitchFamily="49" charset="-122"/>
            </a:rPr>
            <a:t>确定是否发生了入侵</a:t>
          </a:r>
          <a:endParaRPr lang="en-US" sz="1800" b="0" kern="1200" dirty="0">
            <a:solidFill>
              <a:sysClr val="windowText" lastClr="000000"/>
            </a:solidFill>
            <a:effectLst/>
            <a:latin typeface="黑体" panose="02010609060101010101" pitchFamily="49" charset="-122"/>
            <a:ea typeface="黑体" panose="02010609060101010101" pitchFamily="49" charset="-122"/>
          </a:endParaRPr>
        </a:p>
      </dsp:txBody>
      <dsp:txXfrm>
        <a:off x="4197603" y="2081"/>
        <a:ext cx="3383260" cy="2029956"/>
      </dsp:txXfrm>
    </dsp:sp>
    <dsp:sp modelId="{07BB7871-9229-4230-B5DF-995F5A4653F5}">
      <dsp:nvSpPr>
        <dsp:cNvPr id="0" name=""/>
        <dsp:cNvSpPr/>
      </dsp:nvSpPr>
      <dsp:spPr>
        <a:xfrm>
          <a:off x="2336809" y="2370364"/>
          <a:ext cx="3383260" cy="202995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0" kern="1200" dirty="0">
              <a:solidFill>
                <a:sysClr val="windowText" lastClr="000000"/>
              </a:solidFill>
              <a:effectLst/>
              <a:latin typeface="黑体" panose="02010609060101010101" pitchFamily="49" charset="-122"/>
              <a:ea typeface="黑体" panose="02010609060101010101" pitchFamily="49" charset="-122"/>
            </a:rPr>
            <a:t>用户接口</a:t>
          </a:r>
          <a:endParaRPr lang="en-US" altLang="zh-CN" sz="2800" b="0" kern="1200" dirty="0">
            <a:solidFill>
              <a:sysClr val="windowText" lastClr="000000"/>
            </a:solidFill>
            <a:effectLst/>
            <a:latin typeface="黑体" panose="02010609060101010101" pitchFamily="49" charset="-122"/>
            <a:ea typeface="黑体" panose="02010609060101010101" pitchFamily="49" charset="-122"/>
          </a:endParaRPr>
        </a:p>
        <a:p>
          <a:pPr marL="0" lvl="0" indent="0" algn="ctr" defTabSz="1244600" rtl="0">
            <a:lnSpc>
              <a:spcPct val="90000"/>
            </a:lnSpc>
            <a:spcBef>
              <a:spcPct val="0"/>
            </a:spcBef>
            <a:spcAft>
              <a:spcPct val="35000"/>
            </a:spcAft>
            <a:buNone/>
          </a:pPr>
          <a:r>
            <a:rPr lang="zh-CN" altLang="en-US" sz="1800" b="0" kern="1200" dirty="0">
              <a:solidFill>
                <a:sysClr val="windowText" lastClr="000000"/>
              </a:solidFill>
              <a:effectLst/>
              <a:latin typeface="黑体" panose="02010609060101010101" pitchFamily="49" charset="-122"/>
              <a:ea typeface="黑体" panose="02010609060101010101" pitchFamily="49" charset="-122"/>
            </a:rPr>
            <a:t>查看系统输出或控制系统行为</a:t>
          </a:r>
          <a:endParaRPr lang="en-US" sz="1800" b="0" kern="1200" dirty="0">
            <a:solidFill>
              <a:sysClr val="windowText" lastClr="000000"/>
            </a:solidFill>
            <a:effectLst/>
            <a:latin typeface="黑体" panose="02010609060101010101" pitchFamily="49" charset="-122"/>
            <a:ea typeface="黑体" panose="02010609060101010101" pitchFamily="49" charset="-122"/>
          </a:endParaRPr>
        </a:p>
      </dsp:txBody>
      <dsp:txXfrm>
        <a:off x="2336809" y="2370364"/>
        <a:ext cx="3383260" cy="2029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EA7BD-890D-0A43-8230-D60B72533270}">
      <dsp:nvSpPr>
        <dsp:cNvPr id="0" name=""/>
        <dsp:cNvSpPr/>
      </dsp:nvSpPr>
      <dsp:spPr>
        <a:xfrm>
          <a:off x="237886" y="3422"/>
          <a:ext cx="2423070" cy="1453842"/>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chemeClr val="bg1"/>
              </a:solidFill>
              <a:latin typeface="华文楷体" panose="02010600040101010101" pitchFamily="2" charset="-122"/>
              <a:ea typeface="华文楷体" panose="02010600040101010101" pitchFamily="2" charset="-122"/>
            </a:rPr>
            <a:t>不间断地运行</a:t>
          </a:r>
          <a:endParaRPr lang="en-US" sz="2800" kern="1200" dirty="0">
            <a:solidFill>
              <a:schemeClr val="bg1"/>
            </a:solidFill>
            <a:latin typeface="华文楷体" panose="02010600040101010101" pitchFamily="2" charset="-122"/>
            <a:ea typeface="华文楷体" panose="02010600040101010101" pitchFamily="2" charset="-122"/>
          </a:endParaRPr>
        </a:p>
      </dsp:txBody>
      <dsp:txXfrm>
        <a:off x="237886" y="3422"/>
        <a:ext cx="2423070" cy="1453842"/>
      </dsp:txXfrm>
    </dsp:sp>
    <dsp:sp modelId="{8EE9502E-03AF-0746-BFA8-8E5DAF94269E}">
      <dsp:nvSpPr>
        <dsp:cNvPr id="0" name=""/>
        <dsp:cNvSpPr/>
      </dsp:nvSpPr>
      <dsp:spPr>
        <a:xfrm>
          <a:off x="2903264" y="3422"/>
          <a:ext cx="2423070" cy="1453842"/>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chemeClr val="bg1"/>
              </a:solidFill>
              <a:latin typeface="华文楷体" panose="02010600040101010101" pitchFamily="2" charset="-122"/>
              <a:ea typeface="华文楷体" panose="02010600040101010101" pitchFamily="2" charset="-122"/>
            </a:rPr>
            <a:t>具有容错功能</a:t>
          </a:r>
          <a:endParaRPr lang="en-US" sz="2800" b="1" kern="1200" dirty="0">
            <a:solidFill>
              <a:schemeClr val="bg1"/>
            </a:solidFill>
            <a:latin typeface="华文楷体" panose="02010600040101010101" pitchFamily="2" charset="-122"/>
            <a:ea typeface="华文楷体" panose="02010600040101010101" pitchFamily="2" charset="-122"/>
          </a:endParaRPr>
        </a:p>
      </dsp:txBody>
      <dsp:txXfrm>
        <a:off x="2903264" y="3422"/>
        <a:ext cx="2423070" cy="1453842"/>
      </dsp:txXfrm>
    </dsp:sp>
    <dsp:sp modelId="{DAE9D56B-A40B-9D4E-9D3D-47526B8CE6E3}">
      <dsp:nvSpPr>
        <dsp:cNvPr id="0" name=""/>
        <dsp:cNvSpPr/>
      </dsp:nvSpPr>
      <dsp:spPr>
        <a:xfrm>
          <a:off x="5568642" y="3422"/>
          <a:ext cx="2423070" cy="1453842"/>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chemeClr val="bg1"/>
              </a:solidFill>
              <a:latin typeface="华文楷体" panose="02010600040101010101" pitchFamily="2" charset="-122"/>
              <a:ea typeface="华文楷体" panose="02010600040101010101" pitchFamily="2" charset="-122"/>
            </a:rPr>
            <a:t>抵御破坏</a:t>
          </a:r>
          <a:endParaRPr lang="en-US" sz="2800" kern="1200" dirty="0">
            <a:solidFill>
              <a:schemeClr val="bg1"/>
            </a:solidFill>
            <a:latin typeface="华文楷体" panose="02010600040101010101" pitchFamily="2" charset="-122"/>
            <a:ea typeface="华文楷体" panose="02010600040101010101" pitchFamily="2" charset="-122"/>
          </a:endParaRPr>
        </a:p>
      </dsp:txBody>
      <dsp:txXfrm>
        <a:off x="5568642" y="3422"/>
        <a:ext cx="2423070" cy="1453842"/>
      </dsp:txXfrm>
    </dsp:sp>
    <dsp:sp modelId="{8FA5374D-7395-D24D-A209-DA869DB5606C}">
      <dsp:nvSpPr>
        <dsp:cNvPr id="0" name=""/>
        <dsp:cNvSpPr/>
      </dsp:nvSpPr>
      <dsp:spPr>
        <a:xfrm>
          <a:off x="237886" y="1699572"/>
          <a:ext cx="2423070" cy="1453842"/>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chemeClr val="bg1"/>
              </a:solidFill>
              <a:latin typeface="华文楷体" panose="02010600040101010101" pitchFamily="2" charset="-122"/>
              <a:ea typeface="华文楷体" panose="02010600040101010101" pitchFamily="2" charset="-122"/>
            </a:rPr>
            <a:t>增加最小的开销</a:t>
          </a:r>
          <a:endParaRPr lang="en-US" sz="2800" kern="1200" dirty="0">
            <a:solidFill>
              <a:schemeClr val="bg1"/>
            </a:solidFill>
            <a:latin typeface="华文楷体" panose="02010600040101010101" pitchFamily="2" charset="-122"/>
            <a:ea typeface="华文楷体" panose="02010600040101010101" pitchFamily="2" charset="-122"/>
          </a:endParaRPr>
        </a:p>
      </dsp:txBody>
      <dsp:txXfrm>
        <a:off x="237886" y="1699572"/>
        <a:ext cx="2423070" cy="1453842"/>
      </dsp:txXfrm>
    </dsp:sp>
    <dsp:sp modelId="{12BB12E3-2327-634A-A624-6B6CCEB7B841}">
      <dsp:nvSpPr>
        <dsp:cNvPr id="0" name=""/>
        <dsp:cNvSpPr/>
      </dsp:nvSpPr>
      <dsp:spPr>
        <a:xfrm>
          <a:off x="2903264" y="1699572"/>
          <a:ext cx="2423070" cy="1453842"/>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chemeClr val="bg1"/>
              </a:solidFill>
              <a:latin typeface="华文楷体" panose="02010600040101010101" pitchFamily="2" charset="-122"/>
              <a:ea typeface="华文楷体" panose="02010600040101010101" pitchFamily="2" charset="-122"/>
            </a:rPr>
            <a:t>根据安全策略进行配置</a:t>
          </a:r>
          <a:endParaRPr lang="en-US" sz="2800" kern="1200" dirty="0">
            <a:solidFill>
              <a:schemeClr val="bg1"/>
            </a:solidFill>
            <a:latin typeface="华文楷体" panose="02010600040101010101" pitchFamily="2" charset="-122"/>
            <a:ea typeface="华文楷体" panose="02010600040101010101" pitchFamily="2" charset="-122"/>
          </a:endParaRPr>
        </a:p>
      </dsp:txBody>
      <dsp:txXfrm>
        <a:off x="2903264" y="1699572"/>
        <a:ext cx="2423070" cy="1453842"/>
      </dsp:txXfrm>
    </dsp:sp>
    <dsp:sp modelId="{3B565460-ED5A-BC49-906F-F9CB70F5392C}">
      <dsp:nvSpPr>
        <dsp:cNvPr id="0" name=""/>
        <dsp:cNvSpPr/>
      </dsp:nvSpPr>
      <dsp:spPr>
        <a:xfrm>
          <a:off x="5568642" y="1699572"/>
          <a:ext cx="2423070" cy="1453842"/>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chemeClr val="bg1"/>
              </a:solidFill>
              <a:latin typeface="华文楷体" panose="02010600040101010101" pitchFamily="2" charset="-122"/>
              <a:ea typeface="华文楷体" panose="02010600040101010101" pitchFamily="2" charset="-122"/>
            </a:rPr>
            <a:t>自动适应系统</a:t>
          </a:r>
          <a:endParaRPr lang="en-US" altLang="zh-CN" sz="2800" b="1" kern="1200" dirty="0">
            <a:solidFill>
              <a:schemeClr val="bg1"/>
            </a:solidFill>
            <a:latin typeface="华文楷体" panose="02010600040101010101" pitchFamily="2" charset="-122"/>
            <a:ea typeface="华文楷体" panose="02010600040101010101" pitchFamily="2" charset="-122"/>
          </a:endParaRPr>
        </a:p>
        <a:p>
          <a:pPr marL="0" lvl="0" indent="0" algn="ctr" defTabSz="1244600" rtl="0">
            <a:lnSpc>
              <a:spcPct val="90000"/>
            </a:lnSpc>
            <a:spcBef>
              <a:spcPct val="0"/>
            </a:spcBef>
            <a:spcAft>
              <a:spcPct val="35000"/>
            </a:spcAft>
            <a:buNone/>
          </a:pPr>
          <a:r>
            <a:rPr lang="zh-CN" altLang="en-US" sz="2800" b="1" kern="1200" dirty="0">
              <a:solidFill>
                <a:schemeClr val="bg1"/>
              </a:solidFill>
              <a:latin typeface="华文楷体" panose="02010600040101010101" pitchFamily="2" charset="-122"/>
              <a:ea typeface="华文楷体" panose="02010600040101010101" pitchFamily="2" charset="-122"/>
            </a:rPr>
            <a:t>和用户</a:t>
          </a:r>
          <a:endParaRPr lang="en-US" sz="2800" b="1" kern="1200" dirty="0">
            <a:solidFill>
              <a:schemeClr val="bg1"/>
            </a:solidFill>
            <a:latin typeface="华文楷体" panose="02010600040101010101" pitchFamily="2" charset="-122"/>
            <a:ea typeface="华文楷体" panose="02010600040101010101" pitchFamily="2" charset="-122"/>
          </a:endParaRPr>
        </a:p>
      </dsp:txBody>
      <dsp:txXfrm>
        <a:off x="5568642" y="1699572"/>
        <a:ext cx="2423070" cy="1453842"/>
      </dsp:txXfrm>
    </dsp:sp>
    <dsp:sp modelId="{A91DF16B-99C4-1245-A6E0-771DA593FD5D}">
      <dsp:nvSpPr>
        <dsp:cNvPr id="0" name=""/>
        <dsp:cNvSpPr/>
      </dsp:nvSpPr>
      <dsp:spPr>
        <a:xfrm>
          <a:off x="237886" y="3395721"/>
          <a:ext cx="2423070" cy="1453842"/>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chemeClr val="bg1"/>
              </a:solidFill>
              <a:latin typeface="华文楷体" panose="02010600040101010101" pitchFamily="2" charset="-122"/>
              <a:ea typeface="华文楷体" panose="02010600040101010101" pitchFamily="2" charset="-122"/>
            </a:rPr>
            <a:t>能够扩展以检测更多的主机</a:t>
          </a:r>
          <a:endParaRPr lang="en-US" sz="2800" kern="1200" dirty="0">
            <a:solidFill>
              <a:schemeClr val="bg1"/>
            </a:solidFill>
            <a:latin typeface="华文楷体" panose="02010600040101010101" pitchFamily="2" charset="-122"/>
            <a:ea typeface="华文楷体" panose="02010600040101010101" pitchFamily="2" charset="-122"/>
          </a:endParaRPr>
        </a:p>
      </dsp:txBody>
      <dsp:txXfrm>
        <a:off x="237886" y="3395721"/>
        <a:ext cx="2423070" cy="1453842"/>
      </dsp:txXfrm>
    </dsp:sp>
    <dsp:sp modelId="{F48B1560-066D-FA45-B0B7-5DAA5CF51066}">
      <dsp:nvSpPr>
        <dsp:cNvPr id="0" name=""/>
        <dsp:cNvSpPr/>
      </dsp:nvSpPr>
      <dsp:spPr>
        <a:xfrm>
          <a:off x="2903264" y="3395721"/>
          <a:ext cx="2423070" cy="1453842"/>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chemeClr val="bg1"/>
              </a:solidFill>
              <a:latin typeface="华文楷体" panose="02010600040101010101" pitchFamily="2" charset="-122"/>
              <a:ea typeface="华文楷体" panose="02010600040101010101" pitchFamily="2" charset="-122"/>
            </a:rPr>
            <a:t>提供很好的服务降级</a:t>
          </a:r>
          <a:endParaRPr lang="en-US" sz="2800" b="1" kern="1200" dirty="0">
            <a:solidFill>
              <a:schemeClr val="bg1"/>
            </a:solidFill>
            <a:latin typeface="华文楷体" panose="02010600040101010101" pitchFamily="2" charset="-122"/>
            <a:ea typeface="华文楷体" panose="02010600040101010101" pitchFamily="2" charset="-122"/>
          </a:endParaRPr>
        </a:p>
      </dsp:txBody>
      <dsp:txXfrm>
        <a:off x="2903264" y="3395721"/>
        <a:ext cx="2423070" cy="1453842"/>
      </dsp:txXfrm>
    </dsp:sp>
    <dsp:sp modelId="{4778EED3-BA90-4C45-9E4F-2698A499BF27}">
      <dsp:nvSpPr>
        <dsp:cNvPr id="0" name=""/>
        <dsp:cNvSpPr/>
      </dsp:nvSpPr>
      <dsp:spPr>
        <a:xfrm>
          <a:off x="5568642" y="3395721"/>
          <a:ext cx="2423070" cy="1453842"/>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solidFill>
                <a:schemeClr val="bg1"/>
              </a:solidFill>
              <a:latin typeface="华文楷体" panose="02010600040101010101" pitchFamily="2" charset="-122"/>
              <a:ea typeface="华文楷体" panose="02010600040101010101" pitchFamily="2" charset="-122"/>
            </a:rPr>
            <a:t>允许动态重新配置</a:t>
          </a:r>
          <a:endParaRPr lang="en-US" sz="2800" kern="1200" dirty="0">
            <a:solidFill>
              <a:schemeClr val="bg1"/>
            </a:solidFill>
            <a:latin typeface="华文楷体" panose="02010600040101010101" pitchFamily="2" charset="-122"/>
            <a:ea typeface="华文楷体" panose="02010600040101010101" pitchFamily="2" charset="-122"/>
          </a:endParaRPr>
        </a:p>
      </dsp:txBody>
      <dsp:txXfrm>
        <a:off x="5568642" y="3395721"/>
        <a:ext cx="2423070" cy="14538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4E973-0463-3F47-82D1-505F7E3AE315}">
      <dsp:nvSpPr>
        <dsp:cNvPr id="0" name=""/>
        <dsp:cNvSpPr/>
      </dsp:nvSpPr>
      <dsp:spPr>
        <a:xfrm>
          <a:off x="0" y="211517"/>
          <a:ext cx="2397737" cy="1977225"/>
        </a:xfrm>
        <a:prstGeom prst="up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3BD196A2-31F0-4C4B-81E7-1FDB6BBAB15E}">
      <dsp:nvSpPr>
        <dsp:cNvPr id="0" name=""/>
        <dsp:cNvSpPr/>
      </dsp:nvSpPr>
      <dsp:spPr>
        <a:xfrm>
          <a:off x="2791107" y="304789"/>
          <a:ext cx="6844609" cy="2209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黑体" panose="02010609060101010101" pitchFamily="49" charset="-122"/>
              <a:ea typeface="黑体" panose="02010609060101010101" pitchFamily="49" charset="-122"/>
            </a:rPr>
            <a:t>特征方法：</a:t>
          </a:r>
          <a:endParaRPr lang="en-US" sz="24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将大量已知的恶意数据模式集合与存储在系统上或通过网络传输的数据进行匹配 </a:t>
          </a:r>
          <a:endParaRPr lang="en-US" sz="18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签名需要足够大，以最小化误报率，同时仍然检测到足够大的恶意数据的一部分 </a:t>
          </a:r>
          <a:endParaRPr lang="en-US" sz="18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广泛应用于防病毒产品、网络流量扫描代理、网络入侵检测等 </a:t>
          </a:r>
          <a:endParaRPr lang="en-US" sz="1800" b="0" kern="1200" dirty="0">
            <a:latin typeface="黑体" panose="02010609060101010101" pitchFamily="49" charset="-122"/>
            <a:ea typeface="黑体" panose="02010609060101010101" pitchFamily="49" charset="-122"/>
          </a:endParaRPr>
        </a:p>
      </dsp:txBody>
      <dsp:txXfrm>
        <a:off x="2791107" y="304789"/>
        <a:ext cx="6844609" cy="2209462"/>
      </dsp:txXfrm>
    </dsp:sp>
    <dsp:sp modelId="{E25E2C7C-CF8C-FA49-A4AA-E90064661ACF}">
      <dsp:nvSpPr>
        <dsp:cNvPr id="0" name=""/>
        <dsp:cNvSpPr/>
      </dsp:nvSpPr>
      <dsp:spPr>
        <a:xfrm>
          <a:off x="853109" y="2628079"/>
          <a:ext cx="2252089" cy="1931268"/>
        </a:xfrm>
        <a:prstGeom prst="down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DB09E3E5-F031-E245-BF1A-EE60BFD352E3}">
      <dsp:nvSpPr>
        <dsp:cNvPr id="0" name=""/>
        <dsp:cNvSpPr/>
      </dsp:nvSpPr>
      <dsp:spPr>
        <a:xfrm>
          <a:off x="3671333" y="2670346"/>
          <a:ext cx="6661584" cy="1869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黑体" panose="02010609060101010101" pitchFamily="49" charset="-122"/>
              <a:ea typeface="黑体" panose="02010609060101010101" pitchFamily="49" charset="-122"/>
            </a:rPr>
            <a:t>基于规则的启发式识别：</a:t>
          </a:r>
          <a:endParaRPr lang="en-US" sz="24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涉及到使用规则来识别已知的渗透或将利用已知弱点的渗透 </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还可以定义识别可疑行为的规则，即使该行为在已建立的使用模式范围内 </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通常使用的规则是特定的</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en-US" altLang="zh-CN" sz="1800" b="0" kern="1200" dirty="0">
              <a:latin typeface="Times New Roman" panose="02020603050405020304" pitchFamily="18" charset="0"/>
              <a:ea typeface="黑体" panose="02010609060101010101" pitchFamily="49" charset="-122"/>
              <a:cs typeface="Times New Roman" panose="02020603050405020304" pitchFamily="18" charset="0"/>
            </a:rPr>
            <a:t>SNORT</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是基于规则的</a:t>
          </a:r>
          <a:r>
            <a:rPr lang="en-US" altLang="zh-CN" sz="1800" b="0" kern="1200" dirty="0">
              <a:latin typeface="Times New Roman" panose="02020603050405020304" pitchFamily="18" charset="0"/>
              <a:ea typeface="黑体" panose="02010609060101010101" pitchFamily="49" charset="-122"/>
              <a:cs typeface="Times New Roman" panose="02020603050405020304" pitchFamily="18" charset="0"/>
            </a:rPr>
            <a:t>NIDS</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的一个实例</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671333" y="2670346"/>
        <a:ext cx="6661584" cy="18697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AB120-C1FA-4B8E-87B7-B58D749BA668}">
      <dsp:nvSpPr>
        <dsp:cNvPr id="0" name=""/>
        <dsp:cNvSpPr/>
      </dsp:nvSpPr>
      <dsp:spPr>
        <a:xfrm>
          <a:off x="-6149345" y="-940810"/>
          <a:ext cx="7320055" cy="7320055"/>
        </a:xfrm>
        <a:prstGeom prst="blockArc">
          <a:avLst>
            <a:gd name="adj1" fmla="val 18900000"/>
            <a:gd name="adj2" fmla="val 2700000"/>
            <a:gd name="adj3" fmla="val 295"/>
          </a:avLst>
        </a:prstGeom>
        <a:noFill/>
        <a:ln w="12700" cap="flat" cmpd="sng" algn="ctr">
          <a:solidFill>
            <a:schemeClr val="accent5">
              <a:tint val="9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CE1B9AD5-B528-4226-BAF1-1CFFEF1CC98F}">
      <dsp:nvSpPr>
        <dsp:cNvPr id="0" name=""/>
        <dsp:cNvSpPr/>
      </dsp:nvSpPr>
      <dsp:spPr>
        <a:xfrm>
          <a:off x="511544" y="339793"/>
          <a:ext cx="9175201" cy="680021"/>
        </a:xfrm>
        <a:prstGeom prst="rect">
          <a:avLst/>
        </a:prstGeom>
        <a:solidFill>
          <a:schemeClr val="accent5">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9767" tIns="50800" rIns="50800" bIns="50800" numCol="1" spcCol="1270" anchor="ctr" anchorCtr="0">
          <a:noAutofit/>
        </a:bodyPr>
        <a:lstStyle/>
        <a:p>
          <a:pPr marL="0" lvl="0" indent="0" algn="l" defTabSz="889000" rtl="0">
            <a:lnSpc>
              <a:spcPct val="90000"/>
            </a:lnSpc>
            <a:spcBef>
              <a:spcPct val="0"/>
            </a:spcBef>
            <a:spcAft>
              <a:spcPct val="35000"/>
            </a:spcAft>
            <a:buNone/>
          </a:pPr>
          <a:r>
            <a:rPr lang="zh-CN" altLang="en-US" sz="2000" b="1" kern="1200">
              <a:solidFill>
                <a:schemeClr val="tx1"/>
              </a:solidFill>
              <a:latin typeface="华文楷体" panose="02010600040101010101" pitchFamily="2" charset="-122"/>
              <a:ea typeface="华文楷体" panose="02010600040101010101" pitchFamily="2" charset="-122"/>
            </a:rPr>
            <a:t>监控的是一个网络或多个相互连接的网络上选定的位置的网络流量</a:t>
          </a:r>
          <a:endParaRPr lang="en-US" sz="2000" b="1" kern="1200" dirty="0">
            <a:solidFill>
              <a:schemeClr val="tx1"/>
            </a:solidFill>
            <a:latin typeface="华文楷体" panose="02010600040101010101" pitchFamily="2" charset="-122"/>
            <a:ea typeface="华文楷体" panose="02010600040101010101" pitchFamily="2" charset="-122"/>
          </a:endParaRPr>
        </a:p>
      </dsp:txBody>
      <dsp:txXfrm>
        <a:off x="511544" y="339793"/>
        <a:ext cx="9175201" cy="680021"/>
      </dsp:txXfrm>
    </dsp:sp>
    <dsp:sp modelId="{CC4038B3-3F26-4121-BCE8-782A58C44695}">
      <dsp:nvSpPr>
        <dsp:cNvPr id="0" name=""/>
        <dsp:cNvSpPr/>
      </dsp:nvSpPr>
      <dsp:spPr>
        <a:xfrm>
          <a:off x="86530" y="254790"/>
          <a:ext cx="850027" cy="850027"/>
        </a:xfrm>
        <a:prstGeom prst="ellipse">
          <a:avLst/>
        </a:prstGeom>
        <a:solidFill>
          <a:schemeClr val="lt1">
            <a:hueOff val="0"/>
            <a:satOff val="0"/>
            <a:lumOff val="0"/>
            <a:alphaOff val="0"/>
          </a:schemeClr>
        </a:solidFill>
        <a:ln w="6350" cap="flat" cmpd="sng" algn="ctr">
          <a:solidFill>
            <a:schemeClr val="accent5">
              <a:alpha val="9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DD34F21B-CFD9-470B-AEAA-65391BCEB4FE}">
      <dsp:nvSpPr>
        <dsp:cNvPr id="0" name=""/>
        <dsp:cNvSpPr/>
      </dsp:nvSpPr>
      <dsp:spPr>
        <a:xfrm>
          <a:off x="998827" y="1359499"/>
          <a:ext cx="8687917" cy="680021"/>
        </a:xfrm>
        <a:prstGeom prst="rect">
          <a:avLst/>
        </a:prstGeom>
        <a:solidFill>
          <a:schemeClr val="accent5">
            <a:alpha val="90000"/>
            <a:hueOff val="0"/>
            <a:satOff val="0"/>
            <a:lumOff val="0"/>
            <a:alphaOff val="-1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9767" tIns="50800" rIns="50800" bIns="50800" numCol="1" spcCol="1270" anchor="ctr" anchorCtr="0">
          <a:noAutofit/>
        </a:bodyPr>
        <a:lstStyle/>
        <a:p>
          <a:pPr marL="0" lvl="0" indent="0" algn="l" defTabSz="889000" rtl="0">
            <a:lnSpc>
              <a:spcPct val="90000"/>
            </a:lnSpc>
            <a:spcBef>
              <a:spcPct val="0"/>
            </a:spcBef>
            <a:spcAft>
              <a:spcPct val="35000"/>
            </a:spcAft>
            <a:buNone/>
          </a:pPr>
          <a:r>
            <a:rPr lang="zh-CN" altLang="en-US" sz="2000" b="1" kern="1200" dirty="0">
              <a:solidFill>
                <a:schemeClr val="tx1"/>
              </a:solidFill>
              <a:latin typeface="华文楷体" panose="02010600040101010101" pitchFamily="2" charset="-122"/>
              <a:ea typeface="华文楷体" panose="02010600040101010101" pitchFamily="2" charset="-122"/>
            </a:rPr>
            <a:t>它们通常通过分析恶意活动的流量模式和流量内容来专注于监测外部的人侵企图</a:t>
          </a:r>
          <a:endParaRPr lang="en-US" altLang="zh-CN" sz="2000" b="1" kern="1200" dirty="0">
            <a:solidFill>
              <a:schemeClr val="tx1"/>
            </a:solidFill>
            <a:latin typeface="华文楷体" panose="02010600040101010101" pitchFamily="2" charset="-122"/>
            <a:ea typeface="华文楷体" panose="02010600040101010101" pitchFamily="2" charset="-122"/>
          </a:endParaRPr>
        </a:p>
      </dsp:txBody>
      <dsp:txXfrm>
        <a:off x="998827" y="1359499"/>
        <a:ext cx="8687917" cy="680021"/>
      </dsp:txXfrm>
    </dsp:sp>
    <dsp:sp modelId="{6F6D0DEB-1CBE-4304-A642-7D0E6D42AC33}">
      <dsp:nvSpPr>
        <dsp:cNvPr id="0" name=""/>
        <dsp:cNvSpPr/>
      </dsp:nvSpPr>
      <dsp:spPr>
        <a:xfrm>
          <a:off x="573814" y="1274497"/>
          <a:ext cx="850027" cy="850027"/>
        </a:xfrm>
        <a:prstGeom prst="ellipse">
          <a:avLst/>
        </a:prstGeom>
        <a:solidFill>
          <a:schemeClr val="lt1">
            <a:hueOff val="0"/>
            <a:satOff val="0"/>
            <a:lumOff val="0"/>
            <a:alphaOff val="0"/>
          </a:schemeClr>
        </a:solidFill>
        <a:ln w="6350" cap="flat" cmpd="sng" algn="ctr">
          <a:solidFill>
            <a:schemeClr val="accent5">
              <a:alpha val="90000"/>
              <a:hueOff val="0"/>
              <a:satOff val="0"/>
              <a:lumOff val="0"/>
              <a:alphaOff val="-1000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0685A54-93B7-42C0-B796-B4B215C9F439}">
      <dsp:nvSpPr>
        <dsp:cNvPr id="0" name=""/>
        <dsp:cNvSpPr/>
      </dsp:nvSpPr>
      <dsp:spPr>
        <a:xfrm>
          <a:off x="1148384" y="2379206"/>
          <a:ext cx="8538360" cy="680021"/>
        </a:xfrm>
        <a:prstGeom prst="rect">
          <a:avLst/>
        </a:prstGeom>
        <a:solidFill>
          <a:schemeClr val="accent5">
            <a:alpha val="90000"/>
            <a:hueOff val="0"/>
            <a:satOff val="0"/>
            <a:lumOff val="0"/>
            <a:alphaOff val="-2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9767" tIns="50800" rIns="50800" bIns="50800" numCol="1" spcCol="1270" anchor="ctr" anchorCtr="0">
          <a:noAutofit/>
        </a:bodyPr>
        <a:lstStyle/>
        <a:p>
          <a:pPr marL="0" lvl="0" indent="0" algn="l" defTabSz="889000" rtl="0">
            <a:lnSpc>
              <a:spcPct val="90000"/>
            </a:lnSpc>
            <a:spcBef>
              <a:spcPct val="0"/>
            </a:spcBef>
            <a:spcAft>
              <a:spcPct val="35000"/>
            </a:spcAft>
            <a:buNone/>
          </a:pPr>
          <a:r>
            <a:rPr lang="en-US" altLang="zh-CN" sz="2000" b="1" kern="1200" dirty="0">
              <a:solidFill>
                <a:schemeClr val="tx1"/>
              </a:solidFill>
              <a:latin typeface="华文楷体" panose="02010600040101010101" pitchFamily="2" charset="-122"/>
              <a:ea typeface="华文楷体" panose="02010600040101010101" pitchFamily="2" charset="-122"/>
            </a:rPr>
            <a:t>NIDS</a:t>
          </a:r>
          <a:r>
            <a:rPr lang="zh-CN" altLang="en-US" sz="2000" b="1" kern="1200" dirty="0">
              <a:solidFill>
                <a:schemeClr val="tx1"/>
              </a:solidFill>
              <a:latin typeface="华文楷体" panose="02010600040101010101" pitchFamily="2" charset="-122"/>
              <a:ea typeface="华文楷体" panose="02010600040101010101" pitchFamily="2" charset="-122"/>
            </a:rPr>
            <a:t>可以检测网络层、传输层或应用层协议的活动</a:t>
          </a:r>
          <a:endParaRPr lang="en-US" sz="2000" b="1" kern="1200" dirty="0">
            <a:solidFill>
              <a:schemeClr val="tx1"/>
            </a:solidFill>
            <a:latin typeface="华文楷体" panose="02010600040101010101" pitchFamily="2" charset="-122"/>
            <a:ea typeface="华文楷体" panose="02010600040101010101" pitchFamily="2" charset="-122"/>
          </a:endParaRPr>
        </a:p>
      </dsp:txBody>
      <dsp:txXfrm>
        <a:off x="1148384" y="2379206"/>
        <a:ext cx="8538360" cy="680021"/>
      </dsp:txXfrm>
    </dsp:sp>
    <dsp:sp modelId="{FA168A7D-6D3B-4CB7-83FF-E09CE145DC08}">
      <dsp:nvSpPr>
        <dsp:cNvPr id="0" name=""/>
        <dsp:cNvSpPr/>
      </dsp:nvSpPr>
      <dsp:spPr>
        <a:xfrm>
          <a:off x="723371" y="2294203"/>
          <a:ext cx="850027" cy="850027"/>
        </a:xfrm>
        <a:prstGeom prst="ellipse">
          <a:avLst/>
        </a:prstGeom>
        <a:solidFill>
          <a:schemeClr val="lt1">
            <a:hueOff val="0"/>
            <a:satOff val="0"/>
            <a:lumOff val="0"/>
            <a:alphaOff val="0"/>
          </a:schemeClr>
        </a:solidFill>
        <a:ln w="6350" cap="flat" cmpd="sng" algn="ctr">
          <a:solidFill>
            <a:schemeClr val="accent5">
              <a:alpha val="90000"/>
              <a:hueOff val="0"/>
              <a:satOff val="0"/>
              <a:lumOff val="0"/>
              <a:alphaOff val="-2000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ACEF22BB-4B98-4284-9D1C-CB8AE933E135}">
      <dsp:nvSpPr>
        <dsp:cNvPr id="0" name=""/>
        <dsp:cNvSpPr/>
      </dsp:nvSpPr>
      <dsp:spPr>
        <a:xfrm>
          <a:off x="998827" y="3398912"/>
          <a:ext cx="8687917" cy="680021"/>
        </a:xfrm>
        <a:prstGeom prst="rect">
          <a:avLst/>
        </a:prstGeom>
        <a:solidFill>
          <a:schemeClr val="accent5">
            <a:alpha val="90000"/>
            <a:hueOff val="0"/>
            <a:satOff val="0"/>
            <a:lumOff val="0"/>
            <a:alphaOff val="-3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9767" tIns="50800" rIns="50800" bIns="50800" numCol="1" spcCol="1270" anchor="ctr" anchorCtr="0">
          <a:noAutofit/>
        </a:bodyPr>
        <a:lstStyle/>
        <a:p>
          <a:pPr marL="0" lvl="0" indent="0" algn="l" defTabSz="889000" rtl="0">
            <a:lnSpc>
              <a:spcPct val="90000"/>
            </a:lnSpc>
            <a:spcBef>
              <a:spcPct val="0"/>
            </a:spcBef>
            <a:spcAft>
              <a:spcPct val="35000"/>
            </a:spcAft>
            <a:buNone/>
          </a:pPr>
          <a:r>
            <a:rPr lang="zh-CN" altLang="en-US" sz="2000" b="1" kern="1200" dirty="0">
              <a:solidFill>
                <a:schemeClr val="tx1"/>
              </a:solidFill>
              <a:latin typeface="华文楷体" panose="02010600040101010101" pitchFamily="2" charset="-122"/>
              <a:ea typeface="华文楷体" panose="02010600040101010101" pitchFamily="2" charset="-122"/>
            </a:rPr>
            <a:t>典型的</a:t>
          </a:r>
          <a:r>
            <a:rPr lang="en-US" altLang="zh-CN" sz="2000" b="1" kern="1200" dirty="0">
              <a:solidFill>
                <a:schemeClr val="tx1"/>
              </a:solidFill>
              <a:latin typeface="华文楷体" panose="02010600040101010101" pitchFamily="2" charset="-122"/>
              <a:ea typeface="华文楷体" panose="02010600040101010101" pitchFamily="2" charset="-122"/>
            </a:rPr>
            <a:t>NIDS</a:t>
          </a:r>
          <a:r>
            <a:rPr lang="zh-CN" altLang="en-US" sz="2000" b="1" kern="1200" dirty="0">
              <a:solidFill>
                <a:schemeClr val="tx1"/>
              </a:solidFill>
              <a:latin typeface="华文楷体" panose="02010600040101010101" pitchFamily="2" charset="-122"/>
              <a:ea typeface="华文楷体" panose="02010600040101010101" pitchFamily="2" charset="-122"/>
            </a:rPr>
            <a:t>设备包括</a:t>
          </a:r>
          <a:r>
            <a:rPr lang="en-US" altLang="zh-CN" sz="2000" b="1" kern="1200" dirty="0">
              <a:solidFill>
                <a:schemeClr val="tx1"/>
              </a:solidFill>
              <a:latin typeface="华文楷体" panose="02010600040101010101" pitchFamily="2" charset="-122"/>
              <a:ea typeface="华文楷体" panose="02010600040101010101" pitchFamily="2" charset="-122"/>
            </a:rPr>
            <a:t>:</a:t>
          </a:r>
          <a:r>
            <a:rPr lang="zh-CN" altLang="en-US" sz="2000" b="1" kern="1200" dirty="0">
              <a:solidFill>
                <a:schemeClr val="tx1"/>
              </a:solidFill>
              <a:latin typeface="华文楷体" panose="02010600040101010101" pitchFamily="2" charset="-122"/>
              <a:ea typeface="华文楷体" panose="02010600040101010101" pitchFamily="2" charset="-122"/>
            </a:rPr>
            <a:t>大量传感器用来监控数据包流量、一个或多个服务器负责</a:t>
          </a:r>
          <a:r>
            <a:rPr lang="en-US" altLang="zh-CN" sz="2000" b="1" kern="1200" dirty="0">
              <a:solidFill>
                <a:schemeClr val="tx1"/>
              </a:solidFill>
              <a:latin typeface="华文楷体" panose="02010600040101010101" pitchFamily="2" charset="-122"/>
              <a:ea typeface="华文楷体" panose="02010600040101010101" pitchFamily="2" charset="-122"/>
            </a:rPr>
            <a:t>NIDS</a:t>
          </a:r>
          <a:r>
            <a:rPr lang="zh-CN" altLang="en-US" sz="2000" b="1" kern="1200" dirty="0">
              <a:solidFill>
                <a:schemeClr val="tx1"/>
              </a:solidFill>
              <a:latin typeface="华文楷体" panose="02010600040101010101" pitchFamily="2" charset="-122"/>
              <a:ea typeface="华文楷体" panose="02010600040101010101" pitchFamily="2" charset="-122"/>
            </a:rPr>
            <a:t>管理功能，以及一个或多个管理控制台提供人机交互的接口</a:t>
          </a:r>
          <a:endParaRPr lang="en-US" sz="2000" b="1" kern="1200" dirty="0">
            <a:solidFill>
              <a:schemeClr val="tx1"/>
            </a:solidFill>
            <a:latin typeface="华文楷体" panose="02010600040101010101" pitchFamily="2" charset="-122"/>
            <a:ea typeface="华文楷体" panose="02010600040101010101" pitchFamily="2" charset="-122"/>
          </a:endParaRPr>
        </a:p>
      </dsp:txBody>
      <dsp:txXfrm>
        <a:off x="998827" y="3398912"/>
        <a:ext cx="8687917" cy="680021"/>
      </dsp:txXfrm>
    </dsp:sp>
    <dsp:sp modelId="{3380B9D6-27A5-4496-8B64-E4267F6406C8}">
      <dsp:nvSpPr>
        <dsp:cNvPr id="0" name=""/>
        <dsp:cNvSpPr/>
      </dsp:nvSpPr>
      <dsp:spPr>
        <a:xfrm>
          <a:off x="573814" y="3313909"/>
          <a:ext cx="850027" cy="850027"/>
        </a:xfrm>
        <a:prstGeom prst="ellipse">
          <a:avLst/>
        </a:prstGeom>
        <a:solidFill>
          <a:schemeClr val="lt1">
            <a:hueOff val="0"/>
            <a:satOff val="0"/>
            <a:lumOff val="0"/>
            <a:alphaOff val="0"/>
          </a:schemeClr>
        </a:solidFill>
        <a:ln w="6350" cap="flat" cmpd="sng" algn="ctr">
          <a:solidFill>
            <a:schemeClr val="accent5">
              <a:alpha val="90000"/>
              <a:hueOff val="0"/>
              <a:satOff val="0"/>
              <a:lumOff val="0"/>
              <a:alphaOff val="-3000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2DE792E5-8EAE-4524-B4C7-F1A360E51F95}">
      <dsp:nvSpPr>
        <dsp:cNvPr id="0" name=""/>
        <dsp:cNvSpPr/>
      </dsp:nvSpPr>
      <dsp:spPr>
        <a:xfrm>
          <a:off x="511544" y="4418618"/>
          <a:ext cx="9175201" cy="680021"/>
        </a:xfrm>
        <a:prstGeom prst="rect">
          <a:avLst/>
        </a:prstGeom>
        <a:solidFill>
          <a:schemeClr val="accent5">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9767" tIns="50800" rIns="50800" bIns="50800" numCol="1" spcCol="1270" anchor="ctr" anchorCtr="0">
          <a:noAutofit/>
        </a:bodyPr>
        <a:lstStyle/>
        <a:p>
          <a:pPr marL="0" lvl="0" indent="0" algn="l" defTabSz="889000" rtl="0">
            <a:lnSpc>
              <a:spcPct val="90000"/>
            </a:lnSpc>
            <a:spcBef>
              <a:spcPct val="0"/>
            </a:spcBef>
            <a:spcAft>
              <a:spcPct val="35000"/>
            </a:spcAft>
            <a:buNone/>
          </a:pPr>
          <a:r>
            <a:rPr lang="zh-CN" altLang="en-US" sz="2000" b="1" kern="1200" dirty="0">
              <a:solidFill>
                <a:schemeClr val="tx1"/>
              </a:solidFill>
              <a:latin typeface="华文楷体" panose="02010600040101010101" pitchFamily="2" charset="-122"/>
              <a:ea typeface="华文楷体" panose="02010600040101010101" pitchFamily="2" charset="-122"/>
            </a:rPr>
            <a:t>分析流量模式从而检测入侵的工作可以在传感器、管理服务器或在二者上组合完成</a:t>
          </a:r>
          <a:endParaRPr lang="en-US" sz="2000" b="1" kern="1200" dirty="0">
            <a:solidFill>
              <a:schemeClr val="tx1"/>
            </a:solidFill>
            <a:latin typeface="华文楷体" panose="02010600040101010101" pitchFamily="2" charset="-122"/>
            <a:ea typeface="华文楷体" panose="02010600040101010101" pitchFamily="2" charset="-122"/>
          </a:endParaRPr>
        </a:p>
      </dsp:txBody>
      <dsp:txXfrm>
        <a:off x="511544" y="4418618"/>
        <a:ext cx="9175201" cy="680021"/>
      </dsp:txXfrm>
    </dsp:sp>
    <dsp:sp modelId="{262D91D7-8E34-4E96-A6CC-C068E21FAFC6}">
      <dsp:nvSpPr>
        <dsp:cNvPr id="0" name=""/>
        <dsp:cNvSpPr/>
      </dsp:nvSpPr>
      <dsp:spPr>
        <a:xfrm>
          <a:off x="86530" y="4333616"/>
          <a:ext cx="850027" cy="850027"/>
        </a:xfrm>
        <a:prstGeom prst="ellipse">
          <a:avLst/>
        </a:prstGeom>
        <a:solidFill>
          <a:schemeClr val="lt1">
            <a:hueOff val="0"/>
            <a:satOff val="0"/>
            <a:lumOff val="0"/>
            <a:alphaOff val="0"/>
          </a:schemeClr>
        </a:solidFill>
        <a:ln w="6350" cap="flat" cmpd="sng" algn="ctr">
          <a:solidFill>
            <a:schemeClr val="accent5">
              <a:alpha val="90000"/>
              <a:hueOff val="0"/>
              <a:satOff val="0"/>
              <a:lumOff val="0"/>
              <a:alphaOff val="-4000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F9A87-1F16-4445-881A-B77AD42E9FE0}">
      <dsp:nvSpPr>
        <dsp:cNvPr id="0" name=""/>
        <dsp:cNvSpPr/>
      </dsp:nvSpPr>
      <dsp:spPr>
        <a:xfrm>
          <a:off x="0" y="265420"/>
          <a:ext cx="10094650" cy="921375"/>
        </a:xfrm>
        <a:prstGeom prst="rect">
          <a:avLst/>
        </a:prstGeom>
        <a:noFill/>
        <a:ln w="38100" cap="flat" cmpd="thickThin"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83457" tIns="291592" rIns="783457"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b="0" kern="1200" dirty="0">
              <a:latin typeface="Times New Roman" panose="02020603050405020304" pitchFamily="18" charset="0"/>
              <a:ea typeface="黑体" panose="02010609060101010101" pitchFamily="49" charset="-122"/>
              <a:cs typeface="Times New Roman" panose="02020603050405020304" pitchFamily="18" charset="0"/>
            </a:rPr>
            <a:t>文档定义了入侵检测消息交换格式</a:t>
          </a:r>
          <a:r>
            <a:rPr lang="en-US" altLang="zh-CN" sz="1400" b="0" kern="1200" dirty="0">
              <a:latin typeface="Times New Roman" panose="02020603050405020304" pitchFamily="18" charset="0"/>
              <a:ea typeface="黑体" panose="02010609060101010101" pitchFamily="49" charset="-122"/>
              <a:cs typeface="Times New Roman" panose="02020603050405020304" pitchFamily="18" charset="0"/>
            </a:rPr>
            <a:t>(IDMEF)</a:t>
          </a:r>
          <a:r>
            <a:rPr lang="zh-CN" altLang="en-US" sz="1400" b="0" kern="1200" dirty="0">
              <a:latin typeface="Times New Roman" panose="02020603050405020304" pitchFamily="18" charset="0"/>
              <a:ea typeface="黑体" panose="02010609060101010101" pitchFamily="49" charset="-122"/>
              <a:cs typeface="Times New Roman" panose="02020603050405020304" pitchFamily="18" charset="0"/>
            </a:rPr>
            <a:t>的要求 </a:t>
          </a:r>
          <a:endParaRPr lang="en-US" sz="14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14300" lvl="1" indent="-114300" algn="l" defTabSz="622300">
            <a:lnSpc>
              <a:spcPct val="90000"/>
            </a:lnSpc>
            <a:spcBef>
              <a:spcPct val="0"/>
            </a:spcBef>
            <a:spcAft>
              <a:spcPct val="15000"/>
            </a:spcAft>
            <a:buChar char="•"/>
          </a:pPr>
          <a:r>
            <a:rPr lang="zh-CN" altLang="en-US" sz="1400" b="0" kern="1200" dirty="0">
              <a:latin typeface="Times New Roman" panose="02020603050405020304" pitchFamily="18" charset="0"/>
              <a:ea typeface="黑体" panose="02010609060101010101" pitchFamily="49" charset="-122"/>
              <a:cs typeface="Times New Roman" panose="02020603050405020304" pitchFamily="18" charset="0"/>
            </a:rPr>
            <a:t>还指定了用于</a:t>
          </a:r>
          <a:r>
            <a:rPr lang="en-US" altLang="zh-CN" sz="1400" b="0" kern="1200" dirty="0">
              <a:latin typeface="Times New Roman" panose="02020603050405020304" pitchFamily="18" charset="0"/>
              <a:ea typeface="黑体" panose="02010609060101010101" pitchFamily="49" charset="-122"/>
              <a:cs typeface="Times New Roman" panose="02020603050405020304" pitchFamily="18" charset="0"/>
            </a:rPr>
            <a:t>IDMEF</a:t>
          </a:r>
          <a:r>
            <a:rPr lang="zh-CN" altLang="en-US" sz="1400" b="0" kern="1200" dirty="0">
              <a:latin typeface="Times New Roman" panose="02020603050405020304" pitchFamily="18" charset="0"/>
              <a:ea typeface="黑体" panose="02010609060101010101" pitchFamily="49" charset="-122"/>
              <a:cs typeface="Times New Roman" panose="02020603050405020304" pitchFamily="18" charset="0"/>
            </a:rPr>
            <a:t>通信的通信协议的要求 </a:t>
          </a:r>
        </a:p>
      </dsp:txBody>
      <dsp:txXfrm>
        <a:off x="0" y="265420"/>
        <a:ext cx="10094650" cy="921375"/>
      </dsp:txXfrm>
    </dsp:sp>
    <dsp:sp modelId="{1D279D11-A7BC-4345-8179-DF5F6025BAEB}">
      <dsp:nvSpPr>
        <dsp:cNvPr id="0" name=""/>
        <dsp:cNvSpPr/>
      </dsp:nvSpPr>
      <dsp:spPr>
        <a:xfrm>
          <a:off x="504732" y="44020"/>
          <a:ext cx="3426497" cy="442800"/>
        </a:xfrm>
        <a:prstGeom prst="roundRect">
          <a:avLst/>
        </a:prstGeom>
        <a:solidFill>
          <a:schemeClr val="accent5">
            <a:lumMod val="60000"/>
            <a:lumOff val="40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67088" tIns="0" rIns="267088" bIns="0" numCol="1" spcCol="1270" anchor="ctr" anchorCtr="0">
          <a:noAutofit/>
        </a:bodyPr>
        <a:lstStyle/>
        <a:p>
          <a:pPr marL="0" lvl="0" indent="0" algn="l" defTabSz="622300">
            <a:lnSpc>
              <a:spcPct val="90000"/>
            </a:lnSpc>
            <a:spcBef>
              <a:spcPct val="0"/>
            </a:spcBef>
            <a:spcAft>
              <a:spcPct val="35000"/>
            </a:spcAft>
            <a:buNone/>
          </a:pPr>
          <a:r>
            <a:rPr lang="zh-CN" altLang="en-US" sz="1400" b="0" kern="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入侵检测信息交换要求</a:t>
          </a:r>
          <a:r>
            <a:rPr lang="en-US" sz="1400" b="0" kern="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(RFC 4766)</a:t>
          </a:r>
        </a:p>
      </dsp:txBody>
      <dsp:txXfrm>
        <a:off x="526348" y="65636"/>
        <a:ext cx="3383265" cy="399568"/>
      </dsp:txXfrm>
    </dsp:sp>
    <dsp:sp modelId="{753FC51C-FA6F-AD46-90DB-464A32436AD6}">
      <dsp:nvSpPr>
        <dsp:cNvPr id="0" name=""/>
        <dsp:cNvSpPr/>
      </dsp:nvSpPr>
      <dsp:spPr>
        <a:xfrm>
          <a:off x="0" y="1489195"/>
          <a:ext cx="10094650" cy="1134000"/>
        </a:xfrm>
        <a:prstGeom prst="rect">
          <a:avLst/>
        </a:prstGeom>
        <a:noFill/>
        <a:ln w="38100" cap="flat" cmpd="thickThin"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83457" tIns="291592" rIns="783457"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b="0" kern="1200" dirty="0">
              <a:latin typeface="Times New Roman" panose="02020603050405020304" pitchFamily="18" charset="0"/>
              <a:ea typeface="黑体" panose="02010609060101010101" pitchFamily="49" charset="-122"/>
              <a:cs typeface="Times New Roman" panose="02020603050405020304" pitchFamily="18" charset="0"/>
            </a:rPr>
            <a:t>文档描述了一个数据模型来表示由入侵检测系统导出的信息，并解释了使用该模型的基本原理</a:t>
          </a:r>
          <a:endParaRPr lang="en-US" sz="14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14300" lvl="1" indent="-114300" algn="l" defTabSz="622300">
            <a:lnSpc>
              <a:spcPct val="90000"/>
            </a:lnSpc>
            <a:spcBef>
              <a:spcPct val="0"/>
            </a:spcBef>
            <a:spcAft>
              <a:spcPct val="15000"/>
            </a:spcAft>
            <a:buChar char="•"/>
          </a:pPr>
          <a:r>
            <a:rPr lang="zh-CN" altLang="en-US" sz="1400" b="0" kern="1200" dirty="0">
              <a:latin typeface="Times New Roman" panose="02020603050405020304" pitchFamily="18" charset="0"/>
              <a:ea typeface="黑体" panose="02010609060101010101" pitchFamily="49" charset="-122"/>
              <a:cs typeface="Times New Roman" panose="02020603050405020304" pitchFamily="18" charset="0"/>
            </a:rPr>
            <a:t>给出了该数据模型在可扩展标记语言</a:t>
          </a:r>
          <a:r>
            <a:rPr lang="en-US" altLang="zh-CN" sz="1400" b="0" kern="1200" dirty="0">
              <a:latin typeface="Times New Roman" panose="02020603050405020304" pitchFamily="18" charset="0"/>
              <a:ea typeface="黑体" panose="02010609060101010101" pitchFamily="49" charset="-122"/>
              <a:cs typeface="Times New Roman" panose="02020603050405020304" pitchFamily="18" charset="0"/>
            </a:rPr>
            <a:t>(Extensible Markup Language, XML)</a:t>
          </a:r>
          <a:r>
            <a:rPr lang="zh-CN" altLang="en-US" sz="1400" b="0" kern="1200" dirty="0">
              <a:latin typeface="Times New Roman" panose="02020603050405020304" pitchFamily="18" charset="0"/>
              <a:ea typeface="黑体" panose="02010609060101010101" pitchFamily="49" charset="-122"/>
              <a:cs typeface="Times New Roman" panose="02020603050405020304" pitchFamily="18" charset="0"/>
            </a:rPr>
            <a:t>中的实现，开发了</a:t>
          </a:r>
          <a:r>
            <a:rPr lang="en-US" altLang="zh-CN" sz="1400" b="0" kern="1200" dirty="0">
              <a:latin typeface="Times New Roman" panose="02020603050405020304" pitchFamily="18" charset="0"/>
              <a:ea typeface="黑体" panose="02010609060101010101" pitchFamily="49" charset="-122"/>
              <a:cs typeface="Times New Roman" panose="02020603050405020304" pitchFamily="18" charset="0"/>
            </a:rPr>
            <a:t>XML</a:t>
          </a:r>
          <a:r>
            <a:rPr lang="zh-CN" altLang="en-US" sz="1400" b="0" kern="1200" dirty="0">
              <a:latin typeface="Times New Roman" panose="02020603050405020304" pitchFamily="18" charset="0"/>
              <a:ea typeface="黑体" panose="02010609060101010101" pitchFamily="49" charset="-122"/>
              <a:cs typeface="Times New Roman" panose="02020603050405020304" pitchFamily="18" charset="0"/>
            </a:rPr>
            <a:t>文档类型定义，并提供了示例 </a:t>
          </a:r>
        </a:p>
      </dsp:txBody>
      <dsp:txXfrm>
        <a:off x="0" y="1489195"/>
        <a:ext cx="10094650" cy="1134000"/>
      </dsp:txXfrm>
    </dsp:sp>
    <dsp:sp modelId="{50C9228A-BEF3-6740-9918-C3F1B67D0F2B}">
      <dsp:nvSpPr>
        <dsp:cNvPr id="0" name=""/>
        <dsp:cNvSpPr/>
      </dsp:nvSpPr>
      <dsp:spPr>
        <a:xfrm>
          <a:off x="504732" y="1267795"/>
          <a:ext cx="3426497" cy="442800"/>
        </a:xfrm>
        <a:prstGeom prst="roundRect">
          <a:avLst/>
        </a:prstGeom>
        <a:solidFill>
          <a:schemeClr val="accent5">
            <a:lumMod val="60000"/>
            <a:lumOff val="40000"/>
          </a:schemeClr>
        </a:solidFill>
        <a:ln>
          <a:solidFill>
            <a:schemeClr val="accent1">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67088" tIns="0" rIns="267088" bIns="0" numCol="1" spcCol="1270" anchor="ctr" anchorCtr="0">
          <a:noAutofit/>
        </a:bodyPr>
        <a:lstStyle/>
        <a:p>
          <a:pPr marL="0" lvl="0" indent="0" algn="l" defTabSz="622300">
            <a:lnSpc>
              <a:spcPct val="90000"/>
            </a:lnSpc>
            <a:spcBef>
              <a:spcPct val="0"/>
            </a:spcBef>
            <a:spcAft>
              <a:spcPct val="35000"/>
            </a:spcAft>
            <a:buNone/>
          </a:pPr>
          <a:r>
            <a:rPr lang="zh-CN" altLang="en-US" sz="1400" b="0" kern="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入侵检测信息交换格式</a:t>
          </a:r>
          <a:r>
            <a:rPr lang="en-US" sz="1400" b="0" kern="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(RFC 4765)</a:t>
          </a:r>
        </a:p>
      </dsp:txBody>
      <dsp:txXfrm>
        <a:off x="526348" y="1289411"/>
        <a:ext cx="3383265" cy="399568"/>
      </dsp:txXfrm>
    </dsp:sp>
    <dsp:sp modelId="{3B6C441B-4B2B-5240-BB2D-310A3397BF9F}">
      <dsp:nvSpPr>
        <dsp:cNvPr id="0" name=""/>
        <dsp:cNvSpPr/>
      </dsp:nvSpPr>
      <dsp:spPr>
        <a:xfrm>
          <a:off x="0" y="2925596"/>
          <a:ext cx="10094650" cy="1134000"/>
        </a:xfrm>
        <a:prstGeom prst="rect">
          <a:avLst/>
        </a:prstGeom>
        <a:noFill/>
        <a:ln w="38100" cap="flat" cmpd="thickThin"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83457" tIns="291592" rIns="783457"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b="0" kern="1200" dirty="0">
              <a:latin typeface="Times New Roman" panose="02020603050405020304" pitchFamily="18" charset="0"/>
              <a:ea typeface="黑体" panose="02010609060101010101" pitchFamily="49" charset="-122"/>
              <a:cs typeface="Times New Roman" panose="02020603050405020304" pitchFamily="18" charset="0"/>
            </a:rPr>
            <a:t>介绍了入侵检测交换协议</a:t>
          </a:r>
          <a:r>
            <a:rPr lang="en-US" altLang="zh-CN" sz="1400" b="0" kern="1200" dirty="0">
              <a:latin typeface="Times New Roman" panose="02020603050405020304" pitchFamily="18" charset="0"/>
              <a:ea typeface="黑体" panose="02010609060101010101" pitchFamily="49" charset="-122"/>
              <a:cs typeface="Times New Roman" panose="02020603050405020304" pitchFamily="18" charset="0"/>
            </a:rPr>
            <a:t>IDXP (Intrusion Detection Exchange Protocol)</a:t>
          </a:r>
          <a:r>
            <a:rPr lang="zh-CN" altLang="en-US" sz="1400" b="0" kern="1200" dirty="0">
              <a:latin typeface="Times New Roman" panose="02020603050405020304" pitchFamily="18" charset="0"/>
              <a:ea typeface="黑体" panose="02010609060101010101" pitchFamily="49" charset="-122"/>
              <a:cs typeface="Times New Roman" panose="02020603050405020304" pitchFamily="18" charset="0"/>
            </a:rPr>
            <a:t>，一种用于在入侵检测实体之间交换数据的应用层协议 </a:t>
          </a:r>
          <a:endParaRPr lang="en-US" sz="14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altLang="zh-CN" sz="1400" b="0" kern="1200" dirty="0">
              <a:latin typeface="Times New Roman" panose="02020603050405020304" pitchFamily="18" charset="0"/>
              <a:ea typeface="黑体" panose="02010609060101010101" pitchFamily="49" charset="-122"/>
              <a:cs typeface="Times New Roman" panose="02020603050405020304" pitchFamily="18" charset="0"/>
            </a:rPr>
            <a:t>IDXP</a:t>
          </a:r>
          <a:r>
            <a:rPr lang="zh-CN" altLang="en-US" sz="1400" b="0" kern="1200" dirty="0">
              <a:latin typeface="Times New Roman" panose="02020603050405020304" pitchFamily="18" charset="0"/>
              <a:ea typeface="黑体" panose="02010609060101010101" pitchFamily="49" charset="-122"/>
              <a:cs typeface="Times New Roman" panose="02020603050405020304" pitchFamily="18" charset="0"/>
            </a:rPr>
            <a:t>通过面向连接的协议支持相互授权、完整性和机密性 </a:t>
          </a:r>
        </a:p>
      </dsp:txBody>
      <dsp:txXfrm>
        <a:off x="0" y="2925596"/>
        <a:ext cx="10094650" cy="1134000"/>
      </dsp:txXfrm>
    </dsp:sp>
    <dsp:sp modelId="{96383F0D-BD30-014C-B6FE-AE96BD009901}">
      <dsp:nvSpPr>
        <dsp:cNvPr id="0" name=""/>
        <dsp:cNvSpPr/>
      </dsp:nvSpPr>
      <dsp:spPr>
        <a:xfrm>
          <a:off x="504732" y="2704195"/>
          <a:ext cx="3426497" cy="442800"/>
        </a:xfrm>
        <a:prstGeom prst="roundRect">
          <a:avLst/>
        </a:prstGeom>
        <a:solidFill>
          <a:schemeClr val="accent5">
            <a:lumMod val="60000"/>
            <a:lumOff val="40000"/>
          </a:schemeClr>
        </a:solidFill>
        <a:ln>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67088" tIns="0" rIns="267088" bIns="0" numCol="1" spcCol="1270" anchor="ctr" anchorCtr="0">
          <a:noAutofit/>
        </a:bodyPr>
        <a:lstStyle/>
        <a:p>
          <a:pPr marL="0" lvl="0" indent="0" algn="l" defTabSz="622300">
            <a:lnSpc>
              <a:spcPct val="90000"/>
            </a:lnSpc>
            <a:spcBef>
              <a:spcPct val="0"/>
            </a:spcBef>
            <a:spcAft>
              <a:spcPct val="35000"/>
            </a:spcAft>
            <a:buNone/>
          </a:pPr>
          <a:r>
            <a:rPr lang="zh-CN" altLang="en-US" sz="1400" b="0" kern="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入侵检测交换协议</a:t>
          </a:r>
          <a:r>
            <a:rPr lang="en-US" sz="1400" b="0" kern="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(RFC 4767)</a:t>
          </a:r>
        </a:p>
      </dsp:txBody>
      <dsp:txXfrm>
        <a:off x="526348" y="2725811"/>
        <a:ext cx="3383265"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4E973-0463-3F47-82D1-505F7E3AE315}">
      <dsp:nvSpPr>
        <dsp:cNvPr id="0" name=""/>
        <dsp:cNvSpPr/>
      </dsp:nvSpPr>
      <dsp:spPr>
        <a:xfrm>
          <a:off x="0" y="211517"/>
          <a:ext cx="2397737" cy="1977225"/>
        </a:xfrm>
        <a:prstGeom prst="up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3BD196A2-31F0-4C4B-81E7-1FDB6BBAB15E}">
      <dsp:nvSpPr>
        <dsp:cNvPr id="0" name=""/>
        <dsp:cNvSpPr/>
      </dsp:nvSpPr>
      <dsp:spPr>
        <a:xfrm>
          <a:off x="2360538" y="304789"/>
          <a:ext cx="7498708" cy="2209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黑体" panose="02010609060101010101" pitchFamily="49" charset="-122"/>
              <a:ea typeface="黑体" panose="02010609060101010101" pitchFamily="49" charset="-122"/>
            </a:rPr>
            <a:t>低交互蜜罐：</a:t>
          </a:r>
          <a:endParaRPr lang="en-US" sz="24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由一个软件包组成，该软件包可以很好地模拟特定的</a:t>
          </a:r>
          <a:r>
            <a:rPr lang="en-US" altLang="en-US" sz="1800" b="0" kern="1200" dirty="0">
              <a:latin typeface="Times New Roman" panose="02020603050405020304" pitchFamily="18" charset="0"/>
              <a:ea typeface="黑体" panose="02010609060101010101" pitchFamily="49" charset="-122"/>
              <a:cs typeface="Times New Roman" panose="02020603050405020304" pitchFamily="18" charset="0"/>
            </a:rPr>
            <a:t>IT</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服务或系统，以提供逼真的初始交互，但不执行这些服务或系统的完整版本 </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提供了一个不太现实的目标 </a:t>
          </a: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通常足以作为分布式</a:t>
          </a:r>
          <a:r>
            <a:rPr lang="en-US" altLang="en-US" sz="1800" b="0" kern="1200" dirty="0">
              <a:latin typeface="Times New Roman" panose="02020603050405020304" pitchFamily="18" charset="0"/>
              <a:ea typeface="黑体" panose="02010609060101010101" pitchFamily="49" charset="-122"/>
              <a:cs typeface="Times New Roman" panose="02020603050405020304" pitchFamily="18" charset="0"/>
            </a:rPr>
            <a:t>IDS</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的组件来警告即将发生的攻击 </a:t>
          </a:r>
        </a:p>
      </dsp:txBody>
      <dsp:txXfrm>
        <a:off x="2360538" y="304789"/>
        <a:ext cx="7498708" cy="2209462"/>
      </dsp:txXfrm>
    </dsp:sp>
    <dsp:sp modelId="{E25E2C7C-CF8C-FA49-A4AA-E90064661ACF}">
      <dsp:nvSpPr>
        <dsp:cNvPr id="0" name=""/>
        <dsp:cNvSpPr/>
      </dsp:nvSpPr>
      <dsp:spPr>
        <a:xfrm>
          <a:off x="749589" y="2628079"/>
          <a:ext cx="2252089" cy="1931268"/>
        </a:xfrm>
        <a:prstGeom prst="down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DB09E3E5-F031-E245-BF1A-EE60BFD352E3}">
      <dsp:nvSpPr>
        <dsp:cNvPr id="0" name=""/>
        <dsp:cNvSpPr/>
      </dsp:nvSpPr>
      <dsp:spPr>
        <a:xfrm>
          <a:off x="3257271" y="2670346"/>
          <a:ext cx="7075661" cy="1869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黑体" panose="02010609060101010101" pitchFamily="49" charset="-122"/>
              <a:ea typeface="黑体" panose="02010609060101010101" pitchFamily="49" charset="-122"/>
            </a:rPr>
            <a:t>高交互蜜罐：</a:t>
          </a:r>
          <a:endParaRPr lang="en-US" sz="24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一个真实的系统，具有完整的操作系统、服务和应用程序，这些服务和应用程序被装备和部署在攻击者可以访问的地方 </a:t>
          </a:r>
          <a:endParaRPr lang="en-US" sz="18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是一个更现实的目标，可能占用攻击者一段较长的时间</a:t>
          </a: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然而，它需要更多的资源</a:t>
          </a:r>
        </a:p>
        <a:p>
          <a:pPr marL="171450" lvl="1" indent="-171450" algn="l" defTabSz="800100" rtl="0">
            <a:lnSpc>
              <a:spcPct val="90000"/>
            </a:lnSpc>
            <a:spcBef>
              <a:spcPct val="0"/>
            </a:spcBef>
            <a:spcAft>
              <a:spcPct val="15000"/>
            </a:spcAft>
            <a:buChar char="•"/>
          </a:pPr>
          <a:r>
            <a:rPr lang="zh-CN" altLang="en-US" sz="1800" b="0" kern="1200" dirty="0">
              <a:latin typeface="黑体" panose="02010609060101010101" pitchFamily="49" charset="-122"/>
              <a:ea typeface="黑体" panose="02010609060101010101" pitchFamily="49" charset="-122"/>
            </a:rPr>
            <a:t>如果被泄露，可以用来发起对其他系统的攻击 </a:t>
          </a:r>
        </a:p>
        <a:p>
          <a:pPr marL="171450" lvl="1" indent="-171450" algn="l" defTabSz="800100" rtl="0">
            <a:lnSpc>
              <a:spcPct val="90000"/>
            </a:lnSpc>
            <a:spcBef>
              <a:spcPct val="0"/>
            </a:spcBef>
            <a:spcAft>
              <a:spcPct val="15000"/>
            </a:spcAft>
            <a:buChar char="•"/>
          </a:pPr>
          <a:endParaRPr lang="en-US" sz="1800" b="0" kern="1200" dirty="0">
            <a:latin typeface="黑体" panose="02010609060101010101" pitchFamily="49" charset="-122"/>
            <a:ea typeface="黑体" panose="02010609060101010101" pitchFamily="49" charset="-122"/>
          </a:endParaRPr>
        </a:p>
      </dsp:txBody>
      <dsp:txXfrm>
        <a:off x="3257271" y="2670346"/>
        <a:ext cx="7075661" cy="186971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E53EA-C544-46AB-A3CA-1B6560CBA273}" type="datetimeFigureOut">
              <a:rPr lang="zh-CN" altLang="en-US" smtClean="0"/>
              <a:t>2022/10/11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A04B8-9F5E-4BF6-BDD6-D58FF5834A00}" type="slidenum">
              <a:rPr lang="zh-CN" altLang="en-US" smtClean="0"/>
              <a:t>‹#›</a:t>
            </a:fld>
            <a:endParaRPr lang="zh-CN" altLang="en-US"/>
          </a:p>
        </p:txBody>
      </p:sp>
    </p:spTree>
    <p:extLst>
      <p:ext uri="{BB962C8B-B14F-4D97-AF65-F5344CB8AC3E}">
        <p14:creationId xmlns:p14="http://schemas.microsoft.com/office/powerpoint/2010/main" val="166859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1201296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149711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1622179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4072668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844592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2987791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16</a:t>
            </a:fld>
            <a:endParaRPr lang="zh-CN" altLang="en-US"/>
          </a:p>
        </p:txBody>
      </p:sp>
    </p:spTree>
    <p:extLst>
      <p:ext uri="{BB962C8B-B14F-4D97-AF65-F5344CB8AC3E}">
        <p14:creationId xmlns:p14="http://schemas.microsoft.com/office/powerpoint/2010/main" val="420461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3396520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287350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134796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4289221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3926549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22</a:t>
            </a:fld>
            <a:endParaRPr lang="zh-CN" altLang="en-US"/>
          </a:p>
        </p:txBody>
      </p:sp>
    </p:spTree>
    <p:extLst>
      <p:ext uri="{BB962C8B-B14F-4D97-AF65-F5344CB8AC3E}">
        <p14:creationId xmlns:p14="http://schemas.microsoft.com/office/powerpoint/2010/main" val="4136482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3998556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3836132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25</a:t>
            </a:fld>
            <a:endParaRPr lang="zh-CN" altLang="en-US"/>
          </a:p>
        </p:txBody>
      </p:sp>
    </p:spTree>
    <p:extLst>
      <p:ext uri="{BB962C8B-B14F-4D97-AF65-F5344CB8AC3E}">
        <p14:creationId xmlns:p14="http://schemas.microsoft.com/office/powerpoint/2010/main" val="349909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1843866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826302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4125718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29</a:t>
            </a:fld>
            <a:endParaRPr lang="zh-CN" altLang="en-US" sz="1200"/>
          </a:p>
        </p:txBody>
      </p:sp>
    </p:spTree>
    <p:extLst>
      <p:ext uri="{BB962C8B-B14F-4D97-AF65-F5344CB8AC3E}">
        <p14:creationId xmlns:p14="http://schemas.microsoft.com/office/powerpoint/2010/main" val="1417966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a:t>
            </a:fld>
            <a:endParaRPr lang="zh-CN" altLang="en-US"/>
          </a:p>
        </p:txBody>
      </p:sp>
    </p:spTree>
    <p:extLst>
      <p:ext uri="{BB962C8B-B14F-4D97-AF65-F5344CB8AC3E}">
        <p14:creationId xmlns:p14="http://schemas.microsoft.com/office/powerpoint/2010/main" val="3219491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2895192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31</a:t>
            </a:fld>
            <a:endParaRPr lang="zh-CN" altLang="en-US" sz="1200"/>
          </a:p>
        </p:txBody>
      </p:sp>
    </p:spTree>
    <p:extLst>
      <p:ext uri="{BB962C8B-B14F-4D97-AF65-F5344CB8AC3E}">
        <p14:creationId xmlns:p14="http://schemas.microsoft.com/office/powerpoint/2010/main" val="3197676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32</a:t>
            </a:fld>
            <a:endParaRPr lang="zh-CN" altLang="en-US"/>
          </a:p>
        </p:txBody>
      </p:sp>
    </p:spTree>
    <p:extLst>
      <p:ext uri="{BB962C8B-B14F-4D97-AF65-F5344CB8AC3E}">
        <p14:creationId xmlns:p14="http://schemas.microsoft.com/office/powerpoint/2010/main" val="782856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201270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18085263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35</a:t>
            </a:fld>
            <a:endParaRPr lang="zh-CN" altLang="en-US" sz="1200"/>
          </a:p>
        </p:txBody>
      </p:sp>
    </p:spTree>
    <p:extLst>
      <p:ext uri="{BB962C8B-B14F-4D97-AF65-F5344CB8AC3E}">
        <p14:creationId xmlns:p14="http://schemas.microsoft.com/office/powerpoint/2010/main" val="981969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36</a:t>
            </a:fld>
            <a:endParaRPr lang="zh-CN" altLang="en-US" sz="1200"/>
          </a:p>
        </p:txBody>
      </p:sp>
    </p:spTree>
    <p:extLst>
      <p:ext uri="{BB962C8B-B14F-4D97-AF65-F5344CB8AC3E}">
        <p14:creationId xmlns:p14="http://schemas.microsoft.com/office/powerpoint/2010/main" val="4089276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37</a:t>
            </a:fld>
            <a:endParaRPr lang="zh-CN" altLang="en-US" sz="1200"/>
          </a:p>
        </p:txBody>
      </p:sp>
    </p:spTree>
    <p:extLst>
      <p:ext uri="{BB962C8B-B14F-4D97-AF65-F5344CB8AC3E}">
        <p14:creationId xmlns:p14="http://schemas.microsoft.com/office/powerpoint/2010/main" val="1202850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38</a:t>
            </a:fld>
            <a:endParaRPr lang="zh-CN" altLang="en-US" sz="1200"/>
          </a:p>
        </p:txBody>
      </p:sp>
    </p:spTree>
    <p:extLst>
      <p:ext uri="{BB962C8B-B14F-4D97-AF65-F5344CB8AC3E}">
        <p14:creationId xmlns:p14="http://schemas.microsoft.com/office/powerpoint/2010/main" val="3897344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39</a:t>
            </a:fld>
            <a:endParaRPr lang="zh-CN" altLang="en-US"/>
          </a:p>
        </p:txBody>
      </p:sp>
    </p:spTree>
    <p:extLst>
      <p:ext uri="{BB962C8B-B14F-4D97-AF65-F5344CB8AC3E}">
        <p14:creationId xmlns:p14="http://schemas.microsoft.com/office/powerpoint/2010/main" val="2537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31315499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40</a:t>
            </a:fld>
            <a:endParaRPr lang="zh-CN" altLang="en-US" sz="1200"/>
          </a:p>
        </p:txBody>
      </p:sp>
    </p:spTree>
    <p:extLst>
      <p:ext uri="{BB962C8B-B14F-4D97-AF65-F5344CB8AC3E}">
        <p14:creationId xmlns:p14="http://schemas.microsoft.com/office/powerpoint/2010/main" val="17021155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41</a:t>
            </a:fld>
            <a:endParaRPr lang="zh-CN" altLang="en-US"/>
          </a:p>
        </p:txBody>
      </p:sp>
    </p:spTree>
    <p:extLst>
      <p:ext uri="{BB962C8B-B14F-4D97-AF65-F5344CB8AC3E}">
        <p14:creationId xmlns:p14="http://schemas.microsoft.com/office/powerpoint/2010/main" val="38157754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42</a:t>
            </a:fld>
            <a:endParaRPr lang="zh-CN" altLang="en-US" sz="1200"/>
          </a:p>
        </p:txBody>
      </p:sp>
    </p:spTree>
    <p:extLst>
      <p:ext uri="{BB962C8B-B14F-4D97-AF65-F5344CB8AC3E}">
        <p14:creationId xmlns:p14="http://schemas.microsoft.com/office/powerpoint/2010/main" val="18857976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43</a:t>
            </a:fld>
            <a:endParaRPr lang="zh-CN" altLang="en-US" sz="1200"/>
          </a:p>
        </p:txBody>
      </p:sp>
    </p:spTree>
    <p:extLst>
      <p:ext uri="{BB962C8B-B14F-4D97-AF65-F5344CB8AC3E}">
        <p14:creationId xmlns:p14="http://schemas.microsoft.com/office/powerpoint/2010/main" val="26014335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44</a:t>
            </a:fld>
            <a:endParaRPr lang="zh-CN" altLang="en-US"/>
          </a:p>
        </p:txBody>
      </p:sp>
    </p:spTree>
    <p:extLst>
      <p:ext uri="{BB962C8B-B14F-4D97-AF65-F5344CB8AC3E}">
        <p14:creationId xmlns:p14="http://schemas.microsoft.com/office/powerpoint/2010/main" val="16133347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45</a:t>
            </a:fld>
            <a:endParaRPr lang="zh-CN" altLang="en-US" sz="1200"/>
          </a:p>
        </p:txBody>
      </p:sp>
    </p:spTree>
    <p:extLst>
      <p:ext uri="{BB962C8B-B14F-4D97-AF65-F5344CB8AC3E}">
        <p14:creationId xmlns:p14="http://schemas.microsoft.com/office/powerpoint/2010/main" val="22506065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46</a:t>
            </a:fld>
            <a:endParaRPr lang="zh-CN" altLang="en-US" sz="1200"/>
          </a:p>
        </p:txBody>
      </p:sp>
    </p:spTree>
    <p:extLst>
      <p:ext uri="{BB962C8B-B14F-4D97-AF65-F5344CB8AC3E}">
        <p14:creationId xmlns:p14="http://schemas.microsoft.com/office/powerpoint/2010/main" val="30634804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47</a:t>
            </a:fld>
            <a:endParaRPr lang="zh-CN" altLang="en-US" sz="1200"/>
          </a:p>
        </p:txBody>
      </p:sp>
    </p:spTree>
    <p:extLst>
      <p:ext uri="{BB962C8B-B14F-4D97-AF65-F5344CB8AC3E}">
        <p14:creationId xmlns:p14="http://schemas.microsoft.com/office/powerpoint/2010/main" val="14665301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48</a:t>
            </a:fld>
            <a:endParaRPr lang="zh-CN" altLang="en-US"/>
          </a:p>
        </p:txBody>
      </p:sp>
    </p:spTree>
    <p:extLst>
      <p:ext uri="{BB962C8B-B14F-4D97-AF65-F5344CB8AC3E}">
        <p14:creationId xmlns:p14="http://schemas.microsoft.com/office/powerpoint/2010/main" val="39137794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49</a:t>
            </a:fld>
            <a:endParaRPr lang="zh-CN" altLang="en-US" sz="1200"/>
          </a:p>
        </p:txBody>
      </p:sp>
    </p:spTree>
    <p:extLst>
      <p:ext uri="{BB962C8B-B14F-4D97-AF65-F5344CB8AC3E}">
        <p14:creationId xmlns:p14="http://schemas.microsoft.com/office/powerpoint/2010/main" val="414078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10333720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50</a:t>
            </a:fld>
            <a:endParaRPr lang="zh-CN" altLang="en-US" sz="1200"/>
          </a:p>
        </p:txBody>
      </p:sp>
    </p:spTree>
    <p:extLst>
      <p:ext uri="{BB962C8B-B14F-4D97-AF65-F5344CB8AC3E}">
        <p14:creationId xmlns:p14="http://schemas.microsoft.com/office/powerpoint/2010/main" val="36475925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51</a:t>
            </a:fld>
            <a:endParaRPr lang="zh-CN" altLang="en-US" sz="1200"/>
          </a:p>
        </p:txBody>
      </p:sp>
    </p:spTree>
    <p:extLst>
      <p:ext uri="{BB962C8B-B14F-4D97-AF65-F5344CB8AC3E}">
        <p14:creationId xmlns:p14="http://schemas.microsoft.com/office/powerpoint/2010/main" val="14308506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52</a:t>
            </a:fld>
            <a:endParaRPr lang="zh-CN" altLang="en-US" sz="1200"/>
          </a:p>
        </p:txBody>
      </p:sp>
    </p:spTree>
    <p:extLst>
      <p:ext uri="{BB962C8B-B14F-4D97-AF65-F5344CB8AC3E}">
        <p14:creationId xmlns:p14="http://schemas.microsoft.com/office/powerpoint/2010/main" val="7524484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53</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519786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2665903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2436774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3455883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210965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2912B-74C8-4662-B3FF-F5E205EE9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BA4B87-59FE-4F7F-99AA-D27E3A11D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189302-AA1B-484E-BADD-84CBF8D3829E}"/>
              </a:ext>
            </a:extLst>
          </p:cNvPr>
          <p:cNvSpPr>
            <a:spLocks noGrp="1"/>
          </p:cNvSpPr>
          <p:nvPr>
            <p:ph type="dt" sz="half" idx="10"/>
          </p:nvPr>
        </p:nvSpPr>
        <p:spPr/>
        <p:txBody>
          <a:bodyPr/>
          <a:lstStyle/>
          <a:p>
            <a:fld id="{A7A7E9CD-A484-4C28-BCEA-543C6F80F7A6}"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6993560C-FE2A-42AB-9CE1-AA1A67B7BE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DF3BF-6E2D-4E2D-9E6C-C6B7464A8B4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24628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765EB-A29A-4528-9A02-CB7A06BF1E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D8610F-EE88-4129-8500-7394E7C04B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F990C0-DC8D-4458-A7D9-465877A28A41}"/>
              </a:ext>
            </a:extLst>
          </p:cNvPr>
          <p:cNvSpPr>
            <a:spLocks noGrp="1"/>
          </p:cNvSpPr>
          <p:nvPr>
            <p:ph type="dt" sz="half" idx="10"/>
          </p:nvPr>
        </p:nvSpPr>
        <p:spPr/>
        <p:txBody>
          <a:bodyPr/>
          <a:lstStyle/>
          <a:p>
            <a:fld id="{A7A7E9CD-A484-4C28-BCEA-543C6F80F7A6}"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B44F9509-424B-468D-A4AE-3A5B42380F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20092-01AC-41D3-8BA9-13D3419B35D5}"/>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414704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8FB59F-8C58-4B6F-91C6-B411A716AA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111FB2-8D7C-4379-B6AF-9E22B4ED28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EC9DA9-2A1A-4F75-A32C-10CB685B92CF}"/>
              </a:ext>
            </a:extLst>
          </p:cNvPr>
          <p:cNvSpPr>
            <a:spLocks noGrp="1"/>
          </p:cNvSpPr>
          <p:nvPr>
            <p:ph type="dt" sz="half" idx="10"/>
          </p:nvPr>
        </p:nvSpPr>
        <p:spPr/>
        <p:txBody>
          <a:bodyPr/>
          <a:lstStyle/>
          <a:p>
            <a:fld id="{A7A7E9CD-A484-4C28-BCEA-543C6F80F7A6}"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4FA59926-2E28-4A36-9C79-5561D30C1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4E21C3-3958-40C2-8146-3A1815A3762A}"/>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446224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363650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BEBA8EAE-BF5A-486C-A8C5-ECC9F3942E4B}">
                <a14:imgProps xmlns:a14="http://schemas.microsoft.com/office/drawing/2010/main">
                  <a14:imgLayer r:embed="rId3">
                    <a14:imgEffect>
                      <a14:artisticTexturizer/>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43339" y="5138377"/>
            <a:ext cx="8176684" cy="1706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userDrawn="1"/>
        </p:nvSpPr>
        <p:spPr>
          <a:xfrm>
            <a:off x="143339" y="5138376"/>
            <a:ext cx="8176684" cy="1719624"/>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7" name="Picture 5" descr="F:\百度云\logo.png"/>
          <p:cNvPicPr>
            <a:picLocks noChangeAspect="1" noChangeArrowheads="1"/>
          </p:cNvPicPr>
          <p:nvPr userDrawn="1"/>
        </p:nvPicPr>
        <p:blipFill>
          <a:blip r:embed="rId4" cstate="print"/>
          <a:srcRect/>
          <a:stretch>
            <a:fillRect/>
          </a:stretch>
        </p:blipFill>
        <p:spPr bwMode="auto">
          <a:xfrm>
            <a:off x="8670944" y="147145"/>
            <a:ext cx="3360644" cy="714533"/>
          </a:xfrm>
          <a:prstGeom prst="rect">
            <a:avLst/>
          </a:prstGeom>
          <a:noFill/>
          <a:ln w="9525">
            <a:noFill/>
            <a:miter lim="800000"/>
            <a:headEnd/>
            <a:tailEnd/>
          </a:ln>
        </p:spPr>
      </p:pic>
      <p:sp>
        <p:nvSpPr>
          <p:cNvPr id="6" name="直接连接符 37"/>
          <p:cNvSpPr>
            <a:spLocks noChangeShapeType="1"/>
          </p:cNvSpPr>
          <p:nvPr userDrawn="1"/>
        </p:nvSpPr>
        <p:spPr bwMode="auto">
          <a:xfrm>
            <a:off x="752897" y="757946"/>
            <a:ext cx="5750707" cy="0"/>
          </a:xfrm>
          <a:prstGeom prst="line">
            <a:avLst/>
          </a:prstGeom>
          <a:noFill/>
          <a:ln w="28575" cap="flat" cmpd="sng">
            <a:solidFill>
              <a:srgbClr val="0070C0"/>
            </a:solidFill>
            <a:bevel/>
          </a:ln>
          <a:extLst>
            <a:ext uri="{909E8E84-426E-40DD-AFC4-6F175D3DCCD1}">
              <a14:hiddenFill xmlns:a14="http://schemas.microsoft.com/office/drawing/2010/main">
                <a:noFill/>
              </a14:hiddenFill>
            </a:ext>
          </a:extLst>
        </p:spPr>
        <p:txBody>
          <a:bodyPr/>
          <a:lstStyle/>
          <a:p>
            <a:endParaRPr lang="zh-CN" altLang="en-US" sz="1015"/>
          </a:p>
        </p:txBody>
      </p:sp>
      <p:grpSp>
        <p:nvGrpSpPr>
          <p:cNvPr id="8" name="组合 7"/>
          <p:cNvGrpSpPr/>
          <p:nvPr userDrawn="1"/>
        </p:nvGrpSpPr>
        <p:grpSpPr>
          <a:xfrm>
            <a:off x="335462" y="452159"/>
            <a:ext cx="373553" cy="396540"/>
            <a:chOff x="4025524" y="1796336"/>
            <a:chExt cx="527539" cy="560004"/>
          </a:xfrm>
          <a:solidFill>
            <a:srgbClr val="0070C0"/>
          </a:solidFill>
        </p:grpSpPr>
        <p:sp>
          <p:nvSpPr>
            <p:cNvPr id="9" name="矩形 8"/>
            <p:cNvSpPr/>
            <p:nvPr userDrawn="1"/>
          </p:nvSpPr>
          <p:spPr>
            <a:xfrm>
              <a:off x="4201370" y="1796336"/>
              <a:ext cx="351693" cy="373335"/>
            </a:xfrm>
            <a:prstGeom prst="rect">
              <a:avLst/>
            </a:prstGeom>
            <a:grpFill/>
            <a:ln>
              <a:solidFill>
                <a:srgbClr val="0070C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350"/>
            </a:p>
          </p:txBody>
        </p:sp>
        <p:sp>
          <p:nvSpPr>
            <p:cNvPr id="10" name="矩形 9"/>
            <p:cNvSpPr/>
            <p:nvPr userDrawn="1"/>
          </p:nvSpPr>
          <p:spPr>
            <a:xfrm>
              <a:off x="4025524" y="1983004"/>
              <a:ext cx="351692" cy="373336"/>
            </a:xfrm>
            <a:prstGeom prst="rect">
              <a:avLst/>
            </a:prstGeom>
            <a:grpFill/>
            <a:ln>
              <a:solidFill>
                <a:srgbClr val="0070C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350"/>
            </a:p>
          </p:txBody>
        </p:sp>
      </p:grpSp>
    </p:spTree>
    <p:extLst>
      <p:ext uri="{BB962C8B-B14F-4D97-AF65-F5344CB8AC3E}">
        <p14:creationId xmlns:p14="http://schemas.microsoft.com/office/powerpoint/2010/main" val="131714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F41C8-E3B0-453A-A91C-1657E5AF6B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487751-25A1-4CDB-AF71-69BBA17868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DACB51-7031-4448-968F-201B03119EB6}"/>
              </a:ext>
            </a:extLst>
          </p:cNvPr>
          <p:cNvSpPr>
            <a:spLocks noGrp="1"/>
          </p:cNvSpPr>
          <p:nvPr>
            <p:ph type="dt" sz="half" idx="10"/>
          </p:nvPr>
        </p:nvSpPr>
        <p:spPr/>
        <p:txBody>
          <a:bodyPr/>
          <a:lstStyle/>
          <a:p>
            <a:fld id="{A7A7E9CD-A484-4C28-BCEA-543C6F80F7A6}"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8563EC3F-4FEF-491E-8EF0-F07FC065E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B0231C-D051-4FF0-921A-7F5CF9AF204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8121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534E-3FB7-491E-8148-27EF669973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D81F23-3FDE-45C2-9B42-49AFD41DC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7F7356-FDD1-4DDC-B372-5D83AB6F7537}"/>
              </a:ext>
            </a:extLst>
          </p:cNvPr>
          <p:cNvSpPr>
            <a:spLocks noGrp="1"/>
          </p:cNvSpPr>
          <p:nvPr>
            <p:ph type="dt" sz="half" idx="10"/>
          </p:nvPr>
        </p:nvSpPr>
        <p:spPr/>
        <p:txBody>
          <a:bodyPr/>
          <a:lstStyle/>
          <a:p>
            <a:fld id="{A7A7E9CD-A484-4C28-BCEA-543C6F80F7A6}"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E3883C25-095F-4C35-B6DF-7F50E3D20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D5A26-0985-4C89-A054-282F43FCEF6C}"/>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7993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B43C0-3957-453D-910F-1C5239DCA1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C00BAE-A0DD-4041-9816-F7AEF226D4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2FAADA-658E-428E-A135-CBD3F63F00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BE97A1-C3F0-4503-8F11-AE9C85B51C95}"/>
              </a:ext>
            </a:extLst>
          </p:cNvPr>
          <p:cNvSpPr>
            <a:spLocks noGrp="1"/>
          </p:cNvSpPr>
          <p:nvPr>
            <p:ph type="dt" sz="half" idx="10"/>
          </p:nvPr>
        </p:nvSpPr>
        <p:spPr/>
        <p:txBody>
          <a:bodyPr/>
          <a:lstStyle/>
          <a:p>
            <a:fld id="{A7A7E9CD-A484-4C28-BCEA-543C6F80F7A6}" type="datetimeFigureOut">
              <a:rPr lang="zh-CN" altLang="en-US" smtClean="0"/>
              <a:t>2022/10/11</a:t>
            </a:fld>
            <a:endParaRPr lang="zh-CN" altLang="en-US"/>
          </a:p>
        </p:txBody>
      </p:sp>
      <p:sp>
        <p:nvSpPr>
          <p:cNvPr id="6" name="页脚占位符 5">
            <a:extLst>
              <a:ext uri="{FF2B5EF4-FFF2-40B4-BE49-F238E27FC236}">
                <a16:creationId xmlns:a16="http://schemas.microsoft.com/office/drawing/2014/main" id="{B90B0D50-047A-43AC-9705-2D0C2CD9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4C10C0-C62C-4488-906D-63E5F0FECBA2}"/>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07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4BBCE-3E4A-40B2-A287-1D715A001B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4266D0-5670-4D10-BAD8-40757C351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0B540E-E0BD-4047-95CA-90A6795B85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82BEE5-EBF3-4721-A5F8-AA1F0040D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05C375-0EA3-4AB2-B640-E2674F6E4D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437703-5ADA-4E0A-B2D7-85730CC01EB6}"/>
              </a:ext>
            </a:extLst>
          </p:cNvPr>
          <p:cNvSpPr>
            <a:spLocks noGrp="1"/>
          </p:cNvSpPr>
          <p:nvPr>
            <p:ph type="dt" sz="half" idx="10"/>
          </p:nvPr>
        </p:nvSpPr>
        <p:spPr/>
        <p:txBody>
          <a:bodyPr/>
          <a:lstStyle/>
          <a:p>
            <a:fld id="{A7A7E9CD-A484-4C28-BCEA-543C6F80F7A6}" type="datetimeFigureOut">
              <a:rPr lang="zh-CN" altLang="en-US" smtClean="0"/>
              <a:t>2022/10/11</a:t>
            </a:fld>
            <a:endParaRPr lang="zh-CN" altLang="en-US"/>
          </a:p>
        </p:txBody>
      </p:sp>
      <p:sp>
        <p:nvSpPr>
          <p:cNvPr id="8" name="页脚占位符 7">
            <a:extLst>
              <a:ext uri="{FF2B5EF4-FFF2-40B4-BE49-F238E27FC236}">
                <a16:creationId xmlns:a16="http://schemas.microsoft.com/office/drawing/2014/main" id="{22EE145C-B733-4FEC-98B4-EAD6EC4CA3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7ECF8C-F262-4E81-AECD-F217C04C875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65241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E607-20B6-4235-A69F-FC3AD82560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F2132C-C2D8-47BD-AE10-AAD3F86B3DDE}"/>
              </a:ext>
            </a:extLst>
          </p:cNvPr>
          <p:cNvSpPr>
            <a:spLocks noGrp="1"/>
          </p:cNvSpPr>
          <p:nvPr>
            <p:ph type="dt" sz="half" idx="10"/>
          </p:nvPr>
        </p:nvSpPr>
        <p:spPr/>
        <p:txBody>
          <a:bodyPr/>
          <a:lstStyle/>
          <a:p>
            <a:fld id="{A7A7E9CD-A484-4C28-BCEA-543C6F80F7A6}" type="datetimeFigureOut">
              <a:rPr lang="zh-CN" altLang="en-US" smtClean="0"/>
              <a:t>2022/10/11</a:t>
            </a:fld>
            <a:endParaRPr lang="zh-CN" altLang="en-US"/>
          </a:p>
        </p:txBody>
      </p:sp>
      <p:sp>
        <p:nvSpPr>
          <p:cNvPr id="4" name="页脚占位符 3">
            <a:extLst>
              <a:ext uri="{FF2B5EF4-FFF2-40B4-BE49-F238E27FC236}">
                <a16:creationId xmlns:a16="http://schemas.microsoft.com/office/drawing/2014/main" id="{B345F27F-2E55-4923-A1D1-22C1176B77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A84CE0-55CA-445F-8C44-D25A63D4107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14834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10F11-0C0B-4BC7-939B-42AB73FCB4A3}"/>
              </a:ext>
            </a:extLst>
          </p:cNvPr>
          <p:cNvSpPr>
            <a:spLocks noGrp="1"/>
          </p:cNvSpPr>
          <p:nvPr>
            <p:ph type="dt" sz="half" idx="10"/>
          </p:nvPr>
        </p:nvSpPr>
        <p:spPr/>
        <p:txBody>
          <a:bodyPr/>
          <a:lstStyle/>
          <a:p>
            <a:fld id="{A7A7E9CD-A484-4C28-BCEA-543C6F80F7A6}" type="datetimeFigureOut">
              <a:rPr lang="zh-CN" altLang="en-US" smtClean="0"/>
              <a:t>2022/10/11</a:t>
            </a:fld>
            <a:endParaRPr lang="zh-CN" altLang="en-US"/>
          </a:p>
        </p:txBody>
      </p:sp>
      <p:sp>
        <p:nvSpPr>
          <p:cNvPr id="3" name="页脚占位符 2">
            <a:extLst>
              <a:ext uri="{FF2B5EF4-FFF2-40B4-BE49-F238E27FC236}">
                <a16:creationId xmlns:a16="http://schemas.microsoft.com/office/drawing/2014/main" id="{378BC546-BF37-4D64-B943-8A5E2B6570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0C7098-F616-4397-9FFC-EE077AE2819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8958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E6DB3-F450-4297-B75A-E5118C94AC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55CBAA-5DC7-43F5-9B26-C111C4FB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A23D0A-3325-47EB-BA35-79EE793D9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6201BA-A14F-4FAA-99E3-769CE7A53239}"/>
              </a:ext>
            </a:extLst>
          </p:cNvPr>
          <p:cNvSpPr>
            <a:spLocks noGrp="1"/>
          </p:cNvSpPr>
          <p:nvPr>
            <p:ph type="dt" sz="half" idx="10"/>
          </p:nvPr>
        </p:nvSpPr>
        <p:spPr/>
        <p:txBody>
          <a:bodyPr/>
          <a:lstStyle/>
          <a:p>
            <a:fld id="{A7A7E9CD-A484-4C28-BCEA-543C6F80F7A6}" type="datetimeFigureOut">
              <a:rPr lang="zh-CN" altLang="en-US" smtClean="0"/>
              <a:t>2022/10/11</a:t>
            </a:fld>
            <a:endParaRPr lang="zh-CN" altLang="en-US"/>
          </a:p>
        </p:txBody>
      </p:sp>
      <p:sp>
        <p:nvSpPr>
          <p:cNvPr id="6" name="页脚占位符 5">
            <a:extLst>
              <a:ext uri="{FF2B5EF4-FFF2-40B4-BE49-F238E27FC236}">
                <a16:creationId xmlns:a16="http://schemas.microsoft.com/office/drawing/2014/main" id="{8E6564C3-7EF3-4DA7-8CE2-0CFB305C17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39836F-0E02-4DC9-B12A-D7E30A1ABDB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2548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75A6C-56F0-4931-9EA4-8A24BFF612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185863-2F19-40AC-8A59-25EE0B97F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8CFE-C9EF-48A4-BB3E-8B8DCE5BC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E55516-F67B-4318-B5E9-2D6A090A27FF}"/>
              </a:ext>
            </a:extLst>
          </p:cNvPr>
          <p:cNvSpPr>
            <a:spLocks noGrp="1"/>
          </p:cNvSpPr>
          <p:nvPr>
            <p:ph type="dt" sz="half" idx="10"/>
          </p:nvPr>
        </p:nvSpPr>
        <p:spPr/>
        <p:txBody>
          <a:bodyPr/>
          <a:lstStyle/>
          <a:p>
            <a:fld id="{A7A7E9CD-A484-4C28-BCEA-543C6F80F7A6}" type="datetimeFigureOut">
              <a:rPr lang="zh-CN" altLang="en-US" smtClean="0"/>
              <a:t>2022/10/11</a:t>
            </a:fld>
            <a:endParaRPr lang="zh-CN" altLang="en-US"/>
          </a:p>
        </p:txBody>
      </p:sp>
      <p:sp>
        <p:nvSpPr>
          <p:cNvPr id="6" name="页脚占位符 5">
            <a:extLst>
              <a:ext uri="{FF2B5EF4-FFF2-40B4-BE49-F238E27FC236}">
                <a16:creationId xmlns:a16="http://schemas.microsoft.com/office/drawing/2014/main" id="{C69713C2-2948-40B3-B682-DBE99C17F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24B65-9E57-4AEC-B452-F928C7E3CFC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0880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EE15AE-A529-418C-8B43-53A893A9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144150-FE0F-4982-8814-D632DE1F2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2252B-E918-4F5B-9D06-550FF1BE0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7E9CD-A484-4C28-BCEA-543C6F80F7A6}"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06958E36-0A88-4009-B484-F9593F014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AACF09-2BAA-45CF-83B1-BA7253516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9314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2.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0.xml"/><Relationship Id="rId5" Type="http://schemas.microsoft.com/office/2007/relationships/hdphoto" Target="../media/hdphoto2.wdp"/><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1.xml"/><Relationship Id="rId5" Type="http://schemas.microsoft.com/office/2007/relationships/hdphoto" Target="../media/hdphoto3.wdp"/><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2.xml"/><Relationship Id="rId5" Type="http://schemas.microsoft.com/office/2007/relationships/hdphoto" Target="../media/hdphoto4.wdp"/><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8.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21.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24.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2.xml"/><Relationship Id="rId5" Type="http://schemas.microsoft.com/office/2007/relationships/hdphoto" Target="../media/hdphoto5.wdp"/><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3.xml"/><Relationship Id="rId5" Type="http://schemas.microsoft.com/office/2007/relationships/hdphoto" Target="../media/hdphoto6.wdp"/><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33.xml"/><Relationship Id="rId7" Type="http://schemas.openxmlformats.org/officeDocument/2006/relationships/diagramColors" Target="../diagrams/colors5.xml"/><Relationship Id="rId2" Type="http://schemas.openxmlformats.org/officeDocument/2006/relationships/slideLayout" Target="../slideLayouts/slideLayout7.xml"/><Relationship Id="rId1" Type="http://schemas.openxmlformats.org/officeDocument/2006/relationships/tags" Target="../tags/tag2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42.xml"/><Relationship Id="rId7" Type="http://schemas.openxmlformats.org/officeDocument/2006/relationships/diagramColors" Target="../diagrams/colors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4.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46.xml"/><Relationship Id="rId7" Type="http://schemas.openxmlformats.org/officeDocument/2006/relationships/diagramColors" Target="../diagrams/colors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37.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38.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39.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microsoft.com/office/2007/relationships/hdphoto" Target="../media/hdphoto8.wdp"/><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image" Target="../media/image24.png"/><Relationship Id="rId5" Type="http://schemas.microsoft.com/office/2007/relationships/hdphoto" Target="../media/hdphoto7.wdp"/><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41.xml"/><Relationship Id="rId5" Type="http://schemas.microsoft.com/office/2007/relationships/hdphoto" Target="../media/hdphoto9.wdp"/><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3.xml"/><Relationship Id="rId5" Type="http://schemas.openxmlformats.org/officeDocument/2006/relationships/image" Target="../media/image29.jpe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GIF"/><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2022年10月11日10时17分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入侵者</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1728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入侵者水平</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高手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4EE19C29-0127-48DF-9E6F-7096FF4E34AD}"/>
              </a:ext>
            </a:extLst>
          </p:cNvPr>
          <p:cNvSpPr>
            <a:spLocks noChangeArrowheads="1"/>
          </p:cNvSpPr>
          <p:nvPr/>
        </p:nvSpPr>
        <p:spPr bwMode="auto">
          <a:xfrm>
            <a:off x="1047564" y="2044215"/>
            <a:ext cx="10537793" cy="360198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具有高水平技术技能的黑客能够发现全新类别的漏洞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编写新的强大的攻击工具包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一些比较知名的经典黑客就是这个级别的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一些人受雇于国家资助的组织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防御这些攻击是最难的 </a:t>
            </a:r>
          </a:p>
        </p:txBody>
      </p:sp>
    </p:spTree>
    <p:custDataLst>
      <p:tags r:id="rId1"/>
    </p:custDataLst>
    <p:extLst>
      <p:ext uri="{BB962C8B-B14F-4D97-AF65-F5344CB8AC3E}">
        <p14:creationId xmlns:p14="http://schemas.microsoft.com/office/powerpoint/2010/main" val="10737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入侵者</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80808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入侵者实例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4EE19C29-0127-48DF-9E6F-7096FF4E34AD}"/>
              </a:ext>
            </a:extLst>
          </p:cNvPr>
          <p:cNvSpPr>
            <a:spLocks noChangeArrowheads="1"/>
          </p:cNvSpPr>
          <p:nvPr/>
        </p:nvSpPr>
        <p:spPr bwMode="auto">
          <a:xfrm>
            <a:off x="1047564" y="2044216"/>
            <a:ext cx="10537793" cy="458740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实施电子邮件服务器的远程根目录泄露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破坏</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Web</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服务器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猜测和破解口令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复制一个存有信用卡账号的数据库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在未经授权的情况下浏览敏感数据，包括工资记录和医疗信息等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在工作站上运行数据包嗅探器来捕获用户名和口令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利用匿名</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FTP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服务器的权限错误发送盗版软件和音乐文件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拨号到一个不安全的调制解调器，以获得内网的访问权限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冒充高管来获取信息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使用无人值守的工作站 </a:t>
            </a:r>
          </a:p>
        </p:txBody>
      </p:sp>
    </p:spTree>
    <p:custDataLst>
      <p:tags r:id="rId1"/>
    </p:custDataLst>
    <p:extLst>
      <p:ext uri="{BB962C8B-B14F-4D97-AF65-F5344CB8AC3E}">
        <p14:creationId xmlns:p14="http://schemas.microsoft.com/office/powerpoint/2010/main" val="1003221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入侵者</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81696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入侵者行为</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4">
            <a:extLst>
              <a:ext uri="{FF2B5EF4-FFF2-40B4-BE49-F238E27FC236}">
                <a16:creationId xmlns:a16="http://schemas.microsoft.com/office/drawing/2014/main" id="{63EEFE93-8612-4FE9-F5FA-578A0C218AA4}"/>
              </a:ext>
            </a:extLst>
          </p:cNvPr>
          <p:cNvGraphicFramePr>
            <a:graphicFrameLocks/>
          </p:cNvGraphicFramePr>
          <p:nvPr>
            <p:extLst>
              <p:ext uri="{D42A27DB-BD31-4B8C-83A1-F6EECF244321}">
                <p14:modId xmlns:p14="http://schemas.microsoft.com/office/powerpoint/2010/main" val="2739519635"/>
              </p:ext>
            </p:extLst>
          </p:nvPr>
        </p:nvGraphicFramePr>
        <p:xfrm>
          <a:off x="1774825" y="1390212"/>
          <a:ext cx="9269156" cy="49558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5094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入侵者</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6268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入侵者行为实例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57A55BE1-8048-4443-95B2-04E7EE644304}"/>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050600" y="2547194"/>
            <a:ext cx="10090800" cy="2570499"/>
          </a:xfrm>
          <a:prstGeom prst="rect">
            <a:avLst/>
          </a:prstGeom>
        </p:spPr>
      </p:pic>
    </p:spTree>
    <p:custDataLst>
      <p:tags r:id="rId1"/>
    </p:custDataLst>
    <p:extLst>
      <p:ext uri="{BB962C8B-B14F-4D97-AF65-F5344CB8AC3E}">
        <p14:creationId xmlns:p14="http://schemas.microsoft.com/office/powerpoint/2010/main" val="230067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入侵者</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6268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入侵者行为实例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3EF25981-2787-442C-854D-664153CF4F2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051429" y="1875539"/>
            <a:ext cx="10089141" cy="4467438"/>
          </a:xfrm>
          <a:prstGeom prst="rect">
            <a:avLst/>
          </a:prstGeom>
        </p:spPr>
      </p:pic>
    </p:spTree>
    <p:custDataLst>
      <p:tags r:id="rId1"/>
    </p:custDataLst>
    <p:extLst>
      <p:ext uri="{BB962C8B-B14F-4D97-AF65-F5344CB8AC3E}">
        <p14:creationId xmlns:p14="http://schemas.microsoft.com/office/powerpoint/2010/main" val="361139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入侵者</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6268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入侵者行为实例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20AA4C00-A5F9-4C84-BA6F-E2797F26CEB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050600" y="2382028"/>
            <a:ext cx="10090800" cy="2681395"/>
          </a:xfrm>
          <a:prstGeom prst="rect">
            <a:avLst/>
          </a:prstGeom>
        </p:spPr>
      </p:pic>
    </p:spTree>
    <p:custDataLst>
      <p:tags r:id="rId1"/>
    </p:custDataLst>
    <p:extLst>
      <p:ext uri="{BB962C8B-B14F-4D97-AF65-F5344CB8AC3E}">
        <p14:creationId xmlns:p14="http://schemas.microsoft.com/office/powerpoint/2010/main" val="1379889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869317" y="-60369"/>
            <a:ext cx="4896277" cy="691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第八章 入侵检测</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入侵者</a:t>
            </a:r>
          </a:p>
          <a:p>
            <a:pPr marL="720000" indent="-342900">
              <a:lnSpc>
                <a:spcPct val="150000"/>
              </a:lnSpc>
              <a:buFont typeface="Wingdings" panose="05000000000000000000" pitchFamily="2" charset="2"/>
              <a:buChar char="l"/>
            </a:pP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8.2</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分析方法</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基于主机的入侵检测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基于网络的入侵检测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分布式或混合式入侵检测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入侵检测交换格式</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8.8</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蜜罐</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8.9</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实例系统：</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Snort</a:t>
            </a:r>
            <a:endParaRPr lang="zh-CN" altLang="en-US" sz="2400" kern="0" dirty="0">
              <a:latin typeface="华文楷体" panose="02010600040101010101" pitchFamily="2" charset="-122"/>
              <a:ea typeface="华文楷体" panose="02010600040101010101" pitchFamily="2" charset="-122"/>
              <a:cs typeface="Times" panose="02020603050405020304" pitchFamily="18" charset="0"/>
            </a:endParaRPr>
          </a:p>
        </p:txBody>
      </p:sp>
    </p:spTree>
    <p:extLst>
      <p:ext uri="{BB962C8B-B14F-4D97-AF65-F5344CB8AC3E}">
        <p14:creationId xmlns:p14="http://schemas.microsoft.com/office/powerpoint/2010/main" val="4156097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入侵检测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168062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定义</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CE47C447-A713-4358-95D4-5DBF7B36FDC1}"/>
              </a:ext>
            </a:extLst>
          </p:cNvPr>
          <p:cNvSpPr>
            <a:spLocks noChangeArrowheads="1"/>
          </p:cNvSpPr>
          <p:nvPr/>
        </p:nvSpPr>
        <p:spPr bwMode="auto">
          <a:xfrm>
            <a:off x="1047564" y="2044216"/>
            <a:ext cx="10537793" cy="341555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安全入侵：</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未经授权绕过系统安全机制的行为</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入侵检测：</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一种硬件或软件功能，该功能用于收集和分析计算机或网络中各个区域的信息，以识别可能的安全入侵</a:t>
            </a:r>
          </a:p>
        </p:txBody>
      </p:sp>
    </p:spTree>
    <p:custDataLst>
      <p:tags r:id="rId1"/>
    </p:custDataLst>
    <p:extLst>
      <p:ext uri="{BB962C8B-B14F-4D97-AF65-F5344CB8AC3E}">
        <p14:creationId xmlns:p14="http://schemas.microsoft.com/office/powerpoint/2010/main" val="3477447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入侵检测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64413" y="1131119"/>
            <a:ext cx="442194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入侵检测系统（</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IDS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5" name="Content Placeholder 15">
            <a:extLst>
              <a:ext uri="{FF2B5EF4-FFF2-40B4-BE49-F238E27FC236}">
                <a16:creationId xmlns:a16="http://schemas.microsoft.com/office/drawing/2014/main" id="{DC55358A-AEDA-44E3-8D75-25DA4136D461}"/>
              </a:ext>
            </a:extLst>
          </p:cNvPr>
          <p:cNvGraphicFramePr>
            <a:graphicFrameLocks/>
          </p:cNvGraphicFramePr>
          <p:nvPr/>
        </p:nvGraphicFramePr>
        <p:xfrm>
          <a:off x="2067560" y="2082800"/>
          <a:ext cx="8056880" cy="44024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08649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入侵检测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43433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入侵检测系统（</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IDS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pSp>
        <p:nvGrpSpPr>
          <p:cNvPr id="4" name="组合 3">
            <a:extLst>
              <a:ext uri="{FF2B5EF4-FFF2-40B4-BE49-F238E27FC236}">
                <a16:creationId xmlns:a16="http://schemas.microsoft.com/office/drawing/2014/main" id="{FE349635-8B89-4DC2-AD1E-0B24334F6B54}"/>
              </a:ext>
            </a:extLst>
          </p:cNvPr>
          <p:cNvGrpSpPr/>
          <p:nvPr/>
        </p:nvGrpSpPr>
        <p:grpSpPr>
          <a:xfrm>
            <a:off x="976542" y="2142820"/>
            <a:ext cx="3160450" cy="3860135"/>
            <a:chOff x="2467990" y="2345356"/>
            <a:chExt cx="3280742" cy="3860135"/>
          </a:xfrm>
        </p:grpSpPr>
        <p:sp>
          <p:nvSpPr>
            <p:cNvPr id="25" name="Text Placeholder 5">
              <a:extLst>
                <a:ext uri="{FF2B5EF4-FFF2-40B4-BE49-F238E27FC236}">
                  <a16:creationId xmlns:a16="http://schemas.microsoft.com/office/drawing/2014/main" id="{30284073-E6E8-4EC8-A2A2-653CADEBC7FC}"/>
                </a:ext>
              </a:extLst>
            </p:cNvPr>
            <p:cNvSpPr txBox="1">
              <a:spLocks/>
            </p:cNvSpPr>
            <p:nvPr/>
          </p:nvSpPr>
          <p:spPr>
            <a:xfrm>
              <a:off x="2467990" y="2345356"/>
              <a:ext cx="3280741" cy="643497"/>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基于主机的</a:t>
              </a:r>
              <a:r>
                <a:rPr lang="en-US" altLang="zh-CN"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IDS</a:t>
              </a:r>
              <a:endParaRPr lang="en-US"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Rectangle 3">
              <a:extLst>
                <a:ext uri="{FF2B5EF4-FFF2-40B4-BE49-F238E27FC236}">
                  <a16:creationId xmlns:a16="http://schemas.microsoft.com/office/drawing/2014/main" id="{2C0F644F-5AB3-4365-9C1D-B139FA68C142}"/>
                </a:ext>
              </a:extLst>
            </p:cNvPr>
            <p:cNvSpPr txBox="1">
              <a:spLocks noChangeArrowheads="1"/>
            </p:cNvSpPr>
            <p:nvPr/>
          </p:nvSpPr>
          <p:spPr>
            <a:xfrm>
              <a:off x="2467991" y="3124163"/>
              <a:ext cx="3280741" cy="3081328"/>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spcBef>
                  <a:spcPts val="432"/>
                </a:spcBef>
                <a:buClr>
                  <a:schemeClr val="accent6">
                    <a:lumMod val="60000"/>
                    <a:lumOff val="40000"/>
                  </a:schemeClr>
                </a:buClr>
                <a:buSzPct val="50000"/>
                <a:buFont typeface="Wingdings" pitchFamily="33" charset="2"/>
                <a:buChar char=""/>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监测一台主机的特征和该主机发生的与可疑活动相关的事件</a:t>
              </a:r>
              <a:endParaRPr 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 name="组合 2">
            <a:extLst>
              <a:ext uri="{FF2B5EF4-FFF2-40B4-BE49-F238E27FC236}">
                <a16:creationId xmlns:a16="http://schemas.microsoft.com/office/drawing/2014/main" id="{F27E96E4-7CC7-4C71-A680-4D2DC16613EB}"/>
              </a:ext>
            </a:extLst>
          </p:cNvPr>
          <p:cNvGrpSpPr/>
          <p:nvPr/>
        </p:nvGrpSpPr>
        <p:grpSpPr>
          <a:xfrm>
            <a:off x="4509856" y="2142820"/>
            <a:ext cx="3160449" cy="3860135"/>
            <a:chOff x="6931925" y="2345356"/>
            <a:chExt cx="3280741" cy="3860135"/>
          </a:xfrm>
        </p:grpSpPr>
        <p:sp>
          <p:nvSpPr>
            <p:cNvPr id="26" name="Text Placeholder 6">
              <a:extLst>
                <a:ext uri="{FF2B5EF4-FFF2-40B4-BE49-F238E27FC236}">
                  <a16:creationId xmlns:a16="http://schemas.microsoft.com/office/drawing/2014/main" id="{14F1A9E2-E26A-404E-8088-1BE8EF334C5E}"/>
                </a:ext>
              </a:extLst>
            </p:cNvPr>
            <p:cNvSpPr txBox="1">
              <a:spLocks/>
            </p:cNvSpPr>
            <p:nvPr/>
          </p:nvSpPr>
          <p:spPr>
            <a:xfrm>
              <a:off x="6931925" y="2345356"/>
              <a:ext cx="3280741" cy="643497"/>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基于网络的</a:t>
              </a:r>
              <a:r>
                <a:rPr lang="en-US" altLang="zh-CN"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IDS</a:t>
              </a:r>
            </a:p>
          </p:txBody>
        </p:sp>
        <p:sp>
          <p:nvSpPr>
            <p:cNvPr id="28" name="Content Placeholder 7">
              <a:extLst>
                <a:ext uri="{FF2B5EF4-FFF2-40B4-BE49-F238E27FC236}">
                  <a16:creationId xmlns:a16="http://schemas.microsoft.com/office/drawing/2014/main" id="{ADC5C846-D36B-4AD6-BAD6-D02CE7BAA6CA}"/>
                </a:ext>
              </a:extLst>
            </p:cNvPr>
            <p:cNvSpPr txBox="1">
              <a:spLocks/>
            </p:cNvSpPr>
            <p:nvPr/>
          </p:nvSpPr>
          <p:spPr>
            <a:xfrm>
              <a:off x="6931925" y="3124163"/>
              <a:ext cx="3280741" cy="3081328"/>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342900" algn="l" defTabSz="914400" rtl="0" eaLnBrk="1" fontAlgn="auto" latinLnBrk="0" hangingPunct="1">
                <a:lnSpc>
                  <a:spcPct val="150000"/>
                </a:lnSpc>
                <a:spcBef>
                  <a:spcPts val="432"/>
                </a:spcBef>
                <a:spcAft>
                  <a:spcPts val="0"/>
                </a:spcAft>
                <a:buClr>
                  <a:srgbClr val="70AD47">
                    <a:lumMod val="60000"/>
                    <a:lumOff val="40000"/>
                  </a:srgbClr>
                </a:buClr>
                <a:buSzPct val="50000"/>
                <a:buFont typeface="Wingdings" pitchFamily="33" charset="2"/>
                <a:buChar char=""/>
                <a:tabLst/>
                <a:defRPr/>
              </a:pP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监测特定的网段或设备的流量并分析网络、传输和应用协议，用以识别可疑的活动</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 name="组合 1">
            <a:extLst>
              <a:ext uri="{FF2B5EF4-FFF2-40B4-BE49-F238E27FC236}">
                <a16:creationId xmlns:a16="http://schemas.microsoft.com/office/drawing/2014/main" id="{BA4FA5A8-8FAB-4419-B357-E9469FBBBB81}"/>
              </a:ext>
            </a:extLst>
          </p:cNvPr>
          <p:cNvGrpSpPr/>
          <p:nvPr/>
        </p:nvGrpSpPr>
        <p:grpSpPr>
          <a:xfrm>
            <a:off x="8043171" y="2142820"/>
            <a:ext cx="3261064" cy="3860135"/>
            <a:chOff x="8572295" y="2345356"/>
            <a:chExt cx="3280741" cy="3860135"/>
          </a:xfrm>
        </p:grpSpPr>
        <p:sp>
          <p:nvSpPr>
            <p:cNvPr id="29" name="Text Placeholder 6">
              <a:extLst>
                <a:ext uri="{FF2B5EF4-FFF2-40B4-BE49-F238E27FC236}">
                  <a16:creationId xmlns:a16="http://schemas.microsoft.com/office/drawing/2014/main" id="{478A358A-5863-4F82-BAB2-67D459F8679B}"/>
                </a:ext>
              </a:extLst>
            </p:cNvPr>
            <p:cNvSpPr txBox="1">
              <a:spLocks/>
            </p:cNvSpPr>
            <p:nvPr/>
          </p:nvSpPr>
          <p:spPr>
            <a:xfrm>
              <a:off x="8572295" y="2345356"/>
              <a:ext cx="3280741" cy="643497"/>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分布式或混合式</a:t>
              </a:r>
              <a:r>
                <a:rPr lang="en-US" altLang="zh-CN"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IDS</a:t>
              </a:r>
              <a:endParaRPr lang="en-US"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Content Placeholder 7">
              <a:extLst>
                <a:ext uri="{FF2B5EF4-FFF2-40B4-BE49-F238E27FC236}">
                  <a16:creationId xmlns:a16="http://schemas.microsoft.com/office/drawing/2014/main" id="{C6AEE3FA-C618-460D-89B7-266825900F17}"/>
                </a:ext>
              </a:extLst>
            </p:cNvPr>
            <p:cNvSpPr txBox="1">
              <a:spLocks/>
            </p:cNvSpPr>
            <p:nvPr/>
          </p:nvSpPr>
          <p:spPr>
            <a:xfrm>
              <a:off x="8572295" y="3124163"/>
              <a:ext cx="3280741" cy="3081328"/>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342900" algn="l" defTabSz="914400" rtl="0" eaLnBrk="1" fontAlgn="auto" latinLnBrk="0" hangingPunct="1">
                <a:lnSpc>
                  <a:spcPct val="150000"/>
                </a:lnSpc>
                <a:spcBef>
                  <a:spcPts val="432"/>
                </a:spcBef>
                <a:spcAft>
                  <a:spcPts val="0"/>
                </a:spcAft>
                <a:buClr>
                  <a:srgbClr val="70AD47">
                    <a:lumMod val="60000"/>
                    <a:lumOff val="40000"/>
                  </a:srgbClr>
                </a:buClr>
                <a:buSzPct val="50000"/>
                <a:buFont typeface="Wingdings" pitchFamily="33" charset="2"/>
                <a:buChar char=""/>
                <a:tabLst/>
                <a:defRPr/>
              </a:pP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将来自大量传感器的信息组合在一个中央分析器中，以便更好地识别和响应入侵活动</a:t>
              </a:r>
              <a:endParaRPr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265827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066754" y="806166"/>
            <a:ext cx="6089285" cy="524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章：入侵检测</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入侵者</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入侵检测</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分析方法</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基于主机的入侵检测</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基于网络的入侵检测</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分布式或混合式入侵检测</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入侵检测交换格式</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蜜罐</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实例系统：</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Snort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入侵检测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2634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基本原理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1A7EBE01-8172-CF69-69AF-55BF9488DB76}"/>
              </a:ext>
            </a:extLst>
          </p:cNvPr>
          <p:cNvPicPr>
            <a:picLocks noChangeAspect="1"/>
          </p:cNvPicPr>
          <p:nvPr/>
        </p:nvPicPr>
        <p:blipFill>
          <a:blip r:embed="rId4"/>
          <a:stretch>
            <a:fillRect/>
          </a:stretch>
        </p:blipFill>
        <p:spPr>
          <a:xfrm>
            <a:off x="3193369" y="1034202"/>
            <a:ext cx="6680845" cy="5700427"/>
          </a:xfrm>
          <a:prstGeom prst="rect">
            <a:avLst/>
          </a:prstGeom>
        </p:spPr>
      </p:pic>
    </p:spTree>
    <p:custDataLst>
      <p:tags r:id="rId1"/>
    </p:custDataLst>
    <p:extLst>
      <p:ext uri="{BB962C8B-B14F-4D97-AF65-F5344CB8AC3E}">
        <p14:creationId xmlns:p14="http://schemas.microsoft.com/office/powerpoint/2010/main" val="3045733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入侵检测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5740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IDS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要求</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 name="Content Placeholder 3">
            <a:extLst>
              <a:ext uri="{FF2B5EF4-FFF2-40B4-BE49-F238E27FC236}">
                <a16:creationId xmlns:a16="http://schemas.microsoft.com/office/drawing/2014/main" id="{DA80B701-D052-D6C0-7783-E3E15BD86810}"/>
              </a:ext>
            </a:extLst>
          </p:cNvPr>
          <p:cNvGraphicFramePr>
            <a:graphicFrameLocks/>
          </p:cNvGraphicFramePr>
          <p:nvPr>
            <p:extLst>
              <p:ext uri="{D42A27DB-BD31-4B8C-83A1-F6EECF244321}">
                <p14:modId xmlns:p14="http://schemas.microsoft.com/office/powerpoint/2010/main" val="1047470468"/>
              </p:ext>
            </p:extLst>
          </p:nvPr>
        </p:nvGraphicFramePr>
        <p:xfrm>
          <a:off x="2190650" y="1875539"/>
          <a:ext cx="8229600" cy="4852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3268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869317" y="-60369"/>
            <a:ext cx="4896277" cy="691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第八章 入侵检测</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入侵者</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a:t>
            </a:r>
          </a:p>
          <a:p>
            <a:pPr marL="720000" indent="-342900">
              <a:lnSpc>
                <a:spcPct val="150000"/>
              </a:lnSpc>
              <a:buFont typeface="Wingdings" panose="05000000000000000000" pitchFamily="2" charset="2"/>
              <a:buChar char="l"/>
            </a:pP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8.3</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分析方法</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基于主机的入侵检测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基于网络的入侵检测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分布式或混合式入侵检测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入侵检测交换格式</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8.8</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蜜罐</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8.9</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实例系统：</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Snort</a:t>
            </a:r>
            <a:endParaRPr lang="zh-CN" altLang="en-US" sz="2400" kern="0" dirty="0">
              <a:latin typeface="华文楷体" panose="02010600040101010101" pitchFamily="2" charset="-122"/>
              <a:ea typeface="华文楷体" panose="02010600040101010101" pitchFamily="2" charset="-122"/>
              <a:cs typeface="Times" panose="02020603050405020304" pitchFamily="18" charset="0"/>
            </a:endParaRPr>
          </a:p>
        </p:txBody>
      </p:sp>
    </p:spTree>
    <p:extLst>
      <p:ext uri="{BB962C8B-B14F-4D97-AF65-F5344CB8AC3E}">
        <p14:creationId xmlns:p14="http://schemas.microsoft.com/office/powerpoint/2010/main" val="1274311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分析方法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24335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IDS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通常使用的方法</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pSp>
        <p:nvGrpSpPr>
          <p:cNvPr id="24" name="组合 23">
            <a:extLst>
              <a:ext uri="{FF2B5EF4-FFF2-40B4-BE49-F238E27FC236}">
                <a16:creationId xmlns:a16="http://schemas.microsoft.com/office/drawing/2014/main" id="{7C3B35CA-92E2-4E3D-8806-1FA94E11F9D7}"/>
              </a:ext>
            </a:extLst>
          </p:cNvPr>
          <p:cNvGrpSpPr/>
          <p:nvPr/>
        </p:nvGrpSpPr>
        <p:grpSpPr>
          <a:xfrm>
            <a:off x="2024107" y="2116187"/>
            <a:ext cx="3693112" cy="4249101"/>
            <a:chOff x="2467990" y="2345356"/>
            <a:chExt cx="3280742" cy="4249101"/>
          </a:xfrm>
        </p:grpSpPr>
        <p:sp>
          <p:nvSpPr>
            <p:cNvPr id="25" name="Text Placeholder 5">
              <a:extLst>
                <a:ext uri="{FF2B5EF4-FFF2-40B4-BE49-F238E27FC236}">
                  <a16:creationId xmlns:a16="http://schemas.microsoft.com/office/drawing/2014/main" id="{A1404615-E9B0-4884-882F-106556D06C74}"/>
                </a:ext>
              </a:extLst>
            </p:cNvPr>
            <p:cNvSpPr txBox="1">
              <a:spLocks/>
            </p:cNvSpPr>
            <p:nvPr/>
          </p:nvSpPr>
          <p:spPr>
            <a:xfrm>
              <a:off x="2467990" y="2345356"/>
              <a:ext cx="3280741" cy="643497"/>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异常检测</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6" name="Rectangle 3">
              <a:extLst>
                <a:ext uri="{FF2B5EF4-FFF2-40B4-BE49-F238E27FC236}">
                  <a16:creationId xmlns:a16="http://schemas.microsoft.com/office/drawing/2014/main" id="{9E3EBB46-CC5F-4DD3-8F56-742AF2D34C04}"/>
                </a:ext>
              </a:extLst>
            </p:cNvPr>
            <p:cNvSpPr txBox="1">
              <a:spLocks noChangeArrowheads="1"/>
            </p:cNvSpPr>
            <p:nvPr/>
          </p:nvSpPr>
          <p:spPr>
            <a:xfrm>
              <a:off x="2467991" y="3124162"/>
              <a:ext cx="3280741" cy="3470295"/>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spcBef>
                  <a:spcPts val="432"/>
                </a:spcBef>
                <a:buClr>
                  <a:schemeClr val="accent6">
                    <a:lumMod val="60000"/>
                    <a:lumOff val="40000"/>
                  </a:schemeClr>
                </a:buClr>
                <a:buSzPct val="50000"/>
                <a:buFont typeface="Wingdings" pitchFamily="33" charset="2"/>
                <a:buChar char=""/>
                <a:defRPr/>
              </a:pPr>
              <a:r>
                <a:rPr lang="zh-CN" altLang="en-US" dirty="0">
                  <a:latin typeface="黑体" panose="02010609060101010101" pitchFamily="49" charset="-122"/>
                  <a:ea typeface="黑体" panose="02010609060101010101" pitchFamily="49" charset="-122"/>
                </a:rPr>
                <a:t>包括收集合法用户在一段时间内的行为数据  </a:t>
              </a:r>
            </a:p>
            <a:p>
              <a:pPr marL="342900" lvl="1" indent="-342900">
                <a:lnSpc>
                  <a:spcPct val="150000"/>
                </a:lnSpc>
                <a:spcBef>
                  <a:spcPts val="432"/>
                </a:spcBef>
                <a:buClr>
                  <a:schemeClr val="accent6">
                    <a:lumMod val="60000"/>
                    <a:lumOff val="40000"/>
                  </a:schemeClr>
                </a:buClr>
                <a:buSzPct val="50000"/>
                <a:buFont typeface="Wingdings" pitchFamily="33" charset="2"/>
                <a:buChar char=""/>
                <a:defRPr/>
              </a:pPr>
              <a:r>
                <a:rPr lang="zh-CN" altLang="en-US" dirty="0">
                  <a:latin typeface="黑体" panose="02010609060101010101" pitchFamily="49" charset="-122"/>
                  <a:ea typeface="黑体" panose="02010609060101010101" pitchFamily="49" charset="-122"/>
                </a:rPr>
                <a:t>分析当前观察到的行为，以较高的置信度确定该行为是合法用户的行为还是入侵者的行为 </a:t>
              </a:r>
              <a:endParaRPr lang="en-US" dirty="0">
                <a:latin typeface="黑体" panose="02010609060101010101" pitchFamily="49" charset="-122"/>
                <a:ea typeface="黑体" panose="02010609060101010101" pitchFamily="49" charset="-122"/>
              </a:endParaRPr>
            </a:p>
          </p:txBody>
        </p:sp>
      </p:grpSp>
      <p:grpSp>
        <p:nvGrpSpPr>
          <p:cNvPr id="27" name="组合 26">
            <a:extLst>
              <a:ext uri="{FF2B5EF4-FFF2-40B4-BE49-F238E27FC236}">
                <a16:creationId xmlns:a16="http://schemas.microsoft.com/office/drawing/2014/main" id="{33D57143-AE15-415A-A76F-2FD5F8F7BF84}"/>
              </a:ext>
            </a:extLst>
          </p:cNvPr>
          <p:cNvGrpSpPr/>
          <p:nvPr/>
        </p:nvGrpSpPr>
        <p:grpSpPr>
          <a:xfrm>
            <a:off x="6241002" y="2116187"/>
            <a:ext cx="3693111" cy="4249101"/>
            <a:chOff x="6931925" y="2345356"/>
            <a:chExt cx="3280741" cy="4249101"/>
          </a:xfrm>
        </p:grpSpPr>
        <p:sp>
          <p:nvSpPr>
            <p:cNvPr id="28" name="Text Placeholder 6">
              <a:extLst>
                <a:ext uri="{FF2B5EF4-FFF2-40B4-BE49-F238E27FC236}">
                  <a16:creationId xmlns:a16="http://schemas.microsoft.com/office/drawing/2014/main" id="{A94E9D59-6842-40C0-91C2-353989A762FD}"/>
                </a:ext>
              </a:extLst>
            </p:cNvPr>
            <p:cNvSpPr txBox="1">
              <a:spLocks/>
            </p:cNvSpPr>
            <p:nvPr/>
          </p:nvSpPr>
          <p:spPr>
            <a:xfrm>
              <a:off x="6931925" y="2345356"/>
              <a:ext cx="3280741" cy="643497"/>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特征或启发式检测</a:t>
              </a:r>
              <a:endParaRPr lang="en-US" altLang="zh-CN" dirty="0">
                <a:solidFill>
                  <a:sysClr val="windowText" lastClr="000000"/>
                </a:solidFill>
                <a:latin typeface="黑体" panose="02010609060101010101" pitchFamily="49" charset="-122"/>
                <a:ea typeface="黑体" panose="02010609060101010101" pitchFamily="49" charset="-122"/>
              </a:endParaRPr>
            </a:p>
          </p:txBody>
        </p:sp>
        <p:sp>
          <p:nvSpPr>
            <p:cNvPr id="29" name="Content Placeholder 7">
              <a:extLst>
                <a:ext uri="{FF2B5EF4-FFF2-40B4-BE49-F238E27FC236}">
                  <a16:creationId xmlns:a16="http://schemas.microsoft.com/office/drawing/2014/main" id="{ED528BA3-B84D-4F6C-A557-91D689EB5C45}"/>
                </a:ext>
              </a:extLst>
            </p:cNvPr>
            <p:cNvSpPr txBox="1">
              <a:spLocks/>
            </p:cNvSpPr>
            <p:nvPr/>
          </p:nvSpPr>
          <p:spPr>
            <a:xfrm>
              <a:off x="6931925" y="3124163"/>
              <a:ext cx="3280741" cy="3470294"/>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342900" algn="l" defTabSz="914400" rtl="0" eaLnBrk="1" fontAlgn="auto" latinLnBrk="0" hangingPunct="1">
                <a:lnSpc>
                  <a:spcPct val="150000"/>
                </a:lnSpc>
                <a:spcBef>
                  <a:spcPts val="432"/>
                </a:spcBef>
                <a:spcAft>
                  <a:spcPts val="0"/>
                </a:spcAft>
                <a:buClr>
                  <a:srgbClr val="70AD47">
                    <a:lumMod val="60000"/>
                    <a:lumOff val="40000"/>
                  </a:srgbClr>
                </a:buClr>
                <a:buSzPct val="50000"/>
                <a:buFont typeface="Wingdings" pitchFamily="33" charset="2"/>
                <a:buChar char=""/>
                <a:tabLst/>
                <a:defRPr/>
              </a:pPr>
              <a:r>
                <a:rPr lang="zh-CN" altLang="en-US" dirty="0">
                  <a:solidFill>
                    <a:prstClr val="black"/>
                  </a:solidFill>
                  <a:latin typeface="黑体" panose="02010609060101010101" pitchFamily="49" charset="-122"/>
                  <a:ea typeface="黑体" panose="02010609060101010101" pitchFamily="49" charset="-122"/>
                </a:rPr>
                <a:t>使用一组已知的与当前行为相比较的恶意数据模式或攻击规则  </a:t>
              </a:r>
            </a:p>
            <a:p>
              <a:pPr marL="342900" marR="0" lvl="1" indent="-342900" algn="l" defTabSz="914400" rtl="0" eaLnBrk="1" fontAlgn="auto" latinLnBrk="0" hangingPunct="1">
                <a:lnSpc>
                  <a:spcPct val="150000"/>
                </a:lnSpc>
                <a:spcBef>
                  <a:spcPts val="432"/>
                </a:spcBef>
                <a:spcAft>
                  <a:spcPts val="0"/>
                </a:spcAft>
                <a:buClr>
                  <a:srgbClr val="70AD47">
                    <a:lumMod val="60000"/>
                    <a:lumOff val="40000"/>
                  </a:srgbClr>
                </a:buClr>
                <a:buSzPct val="50000"/>
                <a:buFont typeface="Wingdings" pitchFamily="33" charset="2"/>
                <a:buChar char=""/>
                <a:tabLst/>
                <a:defRPr/>
              </a:pPr>
              <a:r>
                <a:rPr lang="zh-CN" altLang="en-US" dirty="0">
                  <a:solidFill>
                    <a:prstClr val="black"/>
                  </a:solidFill>
                  <a:latin typeface="黑体" panose="02010609060101010101" pitchFamily="49" charset="-122"/>
                  <a:ea typeface="黑体" panose="02010609060101010101" pitchFamily="49" charset="-122"/>
                </a:rPr>
                <a:t>也被称为误用检测  </a:t>
              </a:r>
            </a:p>
            <a:p>
              <a:pPr marL="342900" marR="0" lvl="1" indent="-342900" algn="l" defTabSz="914400" rtl="0" eaLnBrk="1" fontAlgn="auto" latinLnBrk="0" hangingPunct="1">
                <a:lnSpc>
                  <a:spcPct val="150000"/>
                </a:lnSpc>
                <a:spcBef>
                  <a:spcPts val="432"/>
                </a:spcBef>
                <a:spcAft>
                  <a:spcPts val="0"/>
                </a:spcAft>
                <a:buClr>
                  <a:srgbClr val="70AD47">
                    <a:lumMod val="60000"/>
                    <a:lumOff val="40000"/>
                  </a:srgbClr>
                </a:buClr>
                <a:buSzPct val="50000"/>
                <a:buFont typeface="Wingdings" pitchFamily="33" charset="2"/>
                <a:buChar char=""/>
                <a:tabLst/>
                <a:defRPr/>
              </a:pPr>
              <a:r>
                <a:rPr lang="zh-CN" altLang="en-US" dirty="0">
                  <a:solidFill>
                    <a:prstClr val="black"/>
                  </a:solidFill>
                  <a:latin typeface="黑体" panose="02010609060101010101" pitchFamily="49" charset="-122"/>
                  <a:ea typeface="黑体" panose="02010609060101010101" pitchFamily="49" charset="-122"/>
                </a:rPr>
                <a:t>只能识别有模式或有规则的已知攻击 </a:t>
              </a:r>
              <a:endParaRPr lang="en-US" altLang="zh-CN" dirty="0">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2952155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分析方法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3522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异常检测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33" name="Content Placeholder 3">
            <a:extLst>
              <a:ext uri="{FF2B5EF4-FFF2-40B4-BE49-F238E27FC236}">
                <a16:creationId xmlns:a16="http://schemas.microsoft.com/office/drawing/2014/main" id="{2886850B-EEA4-458C-AF7A-BEBCDC41477B}"/>
              </a:ext>
            </a:extLst>
          </p:cNvPr>
          <p:cNvGraphicFramePr>
            <a:graphicFrameLocks/>
          </p:cNvGraphicFramePr>
          <p:nvPr>
            <p:extLst>
              <p:ext uri="{D42A27DB-BD31-4B8C-83A1-F6EECF244321}">
                <p14:modId xmlns:p14="http://schemas.microsoft.com/office/powerpoint/2010/main" val="3312615410"/>
              </p:ext>
            </p:extLst>
          </p:nvPr>
        </p:nvGraphicFramePr>
        <p:xfrm>
          <a:off x="1143206" y="1859272"/>
          <a:ext cx="10332933" cy="46030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98712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869317" y="-60369"/>
            <a:ext cx="4896277" cy="691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第八章 入侵检测</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入侵者</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分析方法</a:t>
            </a:r>
          </a:p>
          <a:p>
            <a:pPr marL="720000" indent="-342900">
              <a:lnSpc>
                <a:spcPct val="150000"/>
              </a:lnSpc>
              <a:buFont typeface="Wingdings" panose="05000000000000000000" pitchFamily="2" charset="2"/>
              <a:buChar char="l"/>
            </a:pP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8.4</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基于主机的入侵检测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基于网络的入侵检测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分布式或混合式入侵检测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入侵检测交换格式</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8.8</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蜜罐</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8.9</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实例系统：</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Snort</a:t>
            </a:r>
            <a:endParaRPr lang="zh-CN" altLang="en-US" sz="2400" kern="0" dirty="0">
              <a:latin typeface="华文楷体" panose="02010600040101010101" pitchFamily="2" charset="-122"/>
              <a:ea typeface="华文楷体" panose="02010600040101010101" pitchFamily="2" charset="-122"/>
              <a:cs typeface="Times" panose="02020603050405020304" pitchFamily="18" charset="0"/>
            </a:endParaRPr>
          </a:p>
        </p:txBody>
      </p:sp>
    </p:spTree>
    <p:extLst>
      <p:ext uri="{BB962C8B-B14F-4D97-AF65-F5344CB8AC3E}">
        <p14:creationId xmlns:p14="http://schemas.microsoft.com/office/powerpoint/2010/main" val="1943236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基于主机的入侵检测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61495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基于主机的入侵检测（</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HIDS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4" name="Freeform 13">
            <a:extLst>
              <a:ext uri="{FF2B5EF4-FFF2-40B4-BE49-F238E27FC236}">
                <a16:creationId xmlns:a16="http://schemas.microsoft.com/office/drawing/2014/main" id="{1741A7F0-1748-471F-8878-143CB1ACB34A}"/>
              </a:ext>
            </a:extLst>
          </p:cNvPr>
          <p:cNvSpPr>
            <a:spLocks noChangeArrowheads="1"/>
          </p:cNvSpPr>
          <p:nvPr/>
        </p:nvSpPr>
        <p:spPr bwMode="auto">
          <a:xfrm>
            <a:off x="1047564" y="2044216"/>
            <a:ext cx="10537793" cy="361086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为易受攻击或敏感系统添加专门的安全软件层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可以使用异常或签名和启发式方法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监视活动以检测可疑行为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主要目的是检测入侵，记录可疑事件，并发送警报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能同时检测到外部和内部入侵 </a:t>
            </a:r>
          </a:p>
        </p:txBody>
      </p:sp>
    </p:spTree>
    <p:custDataLst>
      <p:tags r:id="rId1"/>
    </p:custDataLst>
    <p:extLst>
      <p:ext uri="{BB962C8B-B14F-4D97-AF65-F5344CB8AC3E}">
        <p14:creationId xmlns:p14="http://schemas.microsoft.com/office/powerpoint/2010/main" val="4067049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基于主机的入侵检测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715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数据源和传感器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1741A7F0-1748-471F-8878-143CB1ACB34A}"/>
              </a:ext>
            </a:extLst>
          </p:cNvPr>
          <p:cNvSpPr>
            <a:spLocks noChangeArrowheads="1"/>
          </p:cNvSpPr>
          <p:nvPr/>
        </p:nvSpPr>
        <p:spPr bwMode="auto">
          <a:xfrm>
            <a:off x="1047564" y="2044216"/>
            <a:ext cx="10537793" cy="377065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采集数据的传感器是入侵检测的一个基本组成部分</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常见的数据来源包括</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系统调用的痕迹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审计</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日志文件</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记录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文件完整性校验和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注册表访问 </a:t>
            </a:r>
          </a:p>
        </p:txBody>
      </p:sp>
    </p:spTree>
    <p:custDataLst>
      <p:tags r:id="rId1"/>
    </p:custDataLst>
    <p:extLst>
      <p:ext uri="{BB962C8B-B14F-4D97-AF65-F5344CB8AC3E}">
        <p14:creationId xmlns:p14="http://schemas.microsoft.com/office/powerpoint/2010/main" val="3685899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基于主机的入侵检测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51512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异常</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HIDS</a:t>
            </a:r>
          </a:p>
        </p:txBody>
      </p:sp>
      <p:pic>
        <p:nvPicPr>
          <p:cNvPr id="5" name="图片 4">
            <a:extLst>
              <a:ext uri="{FF2B5EF4-FFF2-40B4-BE49-F238E27FC236}">
                <a16:creationId xmlns:a16="http://schemas.microsoft.com/office/drawing/2014/main" id="{FDF57034-8E8C-4473-8269-C9B8D63C9A0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416000" y="2207092"/>
            <a:ext cx="9360000" cy="3865869"/>
          </a:xfrm>
          <a:prstGeom prst="rect">
            <a:avLst/>
          </a:prstGeom>
        </p:spPr>
      </p:pic>
    </p:spTree>
    <p:custDataLst>
      <p:tags r:id="rId1"/>
    </p:custDataLst>
    <p:extLst>
      <p:ext uri="{BB962C8B-B14F-4D97-AF65-F5344CB8AC3E}">
        <p14:creationId xmlns:p14="http://schemas.microsoft.com/office/powerpoint/2010/main" val="2479873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基于主机的入侵检测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51512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异常</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HIDS</a:t>
            </a:r>
          </a:p>
        </p:txBody>
      </p:sp>
      <p:pic>
        <p:nvPicPr>
          <p:cNvPr id="4" name="图片 3">
            <a:extLst>
              <a:ext uri="{FF2B5EF4-FFF2-40B4-BE49-F238E27FC236}">
                <a16:creationId xmlns:a16="http://schemas.microsoft.com/office/drawing/2014/main" id="{FB36D03F-D1AD-41CA-AAAE-D4AC130B3CEB}"/>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416000" y="2288251"/>
            <a:ext cx="9360000" cy="3039223"/>
          </a:xfrm>
          <a:prstGeom prst="rect">
            <a:avLst/>
          </a:prstGeom>
        </p:spPr>
      </p:pic>
    </p:spTree>
    <p:custDataLst>
      <p:tags r:id="rId1"/>
    </p:custDataLst>
    <p:extLst>
      <p:ext uri="{BB962C8B-B14F-4D97-AF65-F5344CB8AC3E}">
        <p14:creationId xmlns:p14="http://schemas.microsoft.com/office/powerpoint/2010/main" val="2394157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869317" y="-60369"/>
            <a:ext cx="4896277" cy="691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第八章 入侵检测</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8.1</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入侵者</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分析方法</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基于主机的入侵检测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基于网络的入侵检测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分布式或混合式入侵检测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入侵检测交换格式</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8.8</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蜜罐</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8.9</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实例系统：</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Snort</a:t>
            </a:r>
            <a:endParaRPr lang="zh-CN" altLang="en-US" sz="2400" kern="0" dirty="0">
              <a:latin typeface="华文楷体" panose="02010600040101010101" pitchFamily="2" charset="-122"/>
              <a:ea typeface="华文楷体" panose="02010600040101010101" pitchFamily="2" charset="-122"/>
              <a:cs typeface="Times" panose="02020603050405020304" pitchFamily="18" charset="0"/>
            </a:endParaRPr>
          </a:p>
        </p:txBody>
      </p:sp>
    </p:spTree>
    <p:extLst>
      <p:ext uri="{BB962C8B-B14F-4D97-AF65-F5344CB8AC3E}">
        <p14:creationId xmlns:p14="http://schemas.microsoft.com/office/powerpoint/2010/main" val="1816083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基于主机的入侵检测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90747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分布式</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HIDS</a:t>
            </a:r>
          </a:p>
        </p:txBody>
      </p:sp>
      <p:pic>
        <p:nvPicPr>
          <p:cNvPr id="4" name="图片 3">
            <a:extLst>
              <a:ext uri="{FF2B5EF4-FFF2-40B4-BE49-F238E27FC236}">
                <a16:creationId xmlns:a16="http://schemas.microsoft.com/office/drawing/2014/main" id="{A405EA49-416B-83CA-5EA7-E5DEE3AB6C21}"/>
              </a:ext>
            </a:extLst>
          </p:cNvPr>
          <p:cNvPicPr>
            <a:picLocks noChangeAspect="1"/>
          </p:cNvPicPr>
          <p:nvPr/>
        </p:nvPicPr>
        <p:blipFill>
          <a:blip r:embed="rId4"/>
          <a:stretch>
            <a:fillRect/>
          </a:stretch>
        </p:blipFill>
        <p:spPr>
          <a:xfrm>
            <a:off x="3875427" y="1279281"/>
            <a:ext cx="6891261" cy="5295691"/>
          </a:xfrm>
          <a:prstGeom prst="rect">
            <a:avLst/>
          </a:prstGeom>
        </p:spPr>
      </p:pic>
    </p:spTree>
    <p:custDataLst>
      <p:tags r:id="rId1"/>
    </p:custDataLst>
    <p:extLst>
      <p:ext uri="{BB962C8B-B14F-4D97-AF65-F5344CB8AC3E}">
        <p14:creationId xmlns:p14="http://schemas.microsoft.com/office/powerpoint/2010/main" val="920095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基于主机的入侵检测</a:t>
            </a:r>
            <a:endParaRPr lang="en-US" altLang="zh-CN" sz="36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00034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分布式</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HIDS</a:t>
            </a:r>
          </a:p>
        </p:txBody>
      </p:sp>
      <p:pic>
        <p:nvPicPr>
          <p:cNvPr id="3" name="图片 2">
            <a:extLst>
              <a:ext uri="{FF2B5EF4-FFF2-40B4-BE49-F238E27FC236}">
                <a16:creationId xmlns:a16="http://schemas.microsoft.com/office/drawing/2014/main" id="{19B81ADA-2265-B253-749C-E9E23D8F3300}"/>
              </a:ext>
            </a:extLst>
          </p:cNvPr>
          <p:cNvPicPr>
            <a:picLocks noChangeAspect="1"/>
          </p:cNvPicPr>
          <p:nvPr/>
        </p:nvPicPr>
        <p:blipFill>
          <a:blip r:embed="rId4"/>
          <a:stretch>
            <a:fillRect/>
          </a:stretch>
        </p:blipFill>
        <p:spPr>
          <a:xfrm>
            <a:off x="3904343" y="1509323"/>
            <a:ext cx="6486842" cy="5072905"/>
          </a:xfrm>
          <a:prstGeom prst="rect">
            <a:avLst/>
          </a:prstGeom>
        </p:spPr>
      </p:pic>
    </p:spTree>
    <p:custDataLst>
      <p:tags r:id="rId1"/>
    </p:custDataLst>
    <p:extLst>
      <p:ext uri="{BB962C8B-B14F-4D97-AF65-F5344CB8AC3E}">
        <p14:creationId xmlns:p14="http://schemas.microsoft.com/office/powerpoint/2010/main" val="3740495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869317" y="-60369"/>
            <a:ext cx="4896277" cy="691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第八章 入侵检测</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入侵者</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分析方法</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基于主机的入侵检测</a:t>
            </a:r>
          </a:p>
          <a:p>
            <a:pPr marL="720000" indent="-342900">
              <a:lnSpc>
                <a:spcPct val="150000"/>
              </a:lnSpc>
              <a:buFont typeface="Wingdings" panose="05000000000000000000" pitchFamily="2" charset="2"/>
              <a:buChar char="l"/>
            </a:pP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8.5</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基于网络的入侵检测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分布式或混合式入侵检测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入侵检测交换格式</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8.8</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蜜罐</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8.9</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实例系统：</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Snort</a:t>
            </a:r>
            <a:endParaRPr lang="zh-CN" altLang="en-US" sz="2400" kern="0" dirty="0">
              <a:latin typeface="华文楷体" panose="02010600040101010101" pitchFamily="2" charset="-122"/>
              <a:ea typeface="华文楷体" panose="02010600040101010101" pitchFamily="2" charset="-122"/>
              <a:cs typeface="Times" panose="02020603050405020304" pitchFamily="18" charset="0"/>
            </a:endParaRPr>
          </a:p>
        </p:txBody>
      </p:sp>
    </p:spTree>
    <p:extLst>
      <p:ext uri="{BB962C8B-B14F-4D97-AF65-F5344CB8AC3E}">
        <p14:creationId xmlns:p14="http://schemas.microsoft.com/office/powerpoint/2010/main" val="3091910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基于网络的入侵检测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62230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基于网络的入侵检测（</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NIDS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 name="Content Placeholder 49">
            <a:extLst>
              <a:ext uri="{FF2B5EF4-FFF2-40B4-BE49-F238E27FC236}">
                <a16:creationId xmlns:a16="http://schemas.microsoft.com/office/drawing/2014/main" id="{F0EF0115-0A5C-DDDD-A535-3E4F69439873}"/>
              </a:ext>
            </a:extLst>
          </p:cNvPr>
          <p:cNvGraphicFramePr>
            <a:graphicFrameLocks/>
          </p:cNvGraphicFramePr>
          <p:nvPr>
            <p:extLst>
              <p:ext uri="{D42A27DB-BD31-4B8C-83A1-F6EECF244321}">
                <p14:modId xmlns:p14="http://schemas.microsoft.com/office/powerpoint/2010/main" val="2900719435"/>
              </p:ext>
            </p:extLst>
          </p:nvPr>
        </p:nvGraphicFramePr>
        <p:xfrm>
          <a:off x="1214180" y="1552743"/>
          <a:ext cx="9763640" cy="54384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364723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B0CE31E-4113-2D29-5D6D-CE8C052357EB}"/>
              </a:ext>
            </a:extLst>
          </p:cNvPr>
          <p:cNvPicPr>
            <a:picLocks noChangeAspect="1"/>
          </p:cNvPicPr>
          <p:nvPr/>
        </p:nvPicPr>
        <p:blipFill>
          <a:blip r:embed="rId4"/>
          <a:stretch>
            <a:fillRect/>
          </a:stretch>
        </p:blipFill>
        <p:spPr>
          <a:xfrm>
            <a:off x="3650342" y="1277024"/>
            <a:ext cx="5274207" cy="5168839"/>
          </a:xfrm>
          <a:prstGeom prst="rect">
            <a:avLst/>
          </a:prstGeom>
        </p:spPr>
      </p:pic>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基于网络的入侵检测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6218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网络传感器的类型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704612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6CFF9A-D591-5F3D-95DD-7FF5C4D7B6C9}"/>
              </a:ext>
            </a:extLst>
          </p:cNvPr>
          <p:cNvPicPr>
            <a:picLocks noChangeAspect="1"/>
          </p:cNvPicPr>
          <p:nvPr/>
        </p:nvPicPr>
        <p:blipFill>
          <a:blip r:embed="rId4"/>
          <a:stretch>
            <a:fillRect/>
          </a:stretch>
        </p:blipFill>
        <p:spPr>
          <a:xfrm>
            <a:off x="2982686" y="1088481"/>
            <a:ext cx="7505171" cy="5609861"/>
          </a:xfrm>
          <a:prstGeom prst="rect">
            <a:avLst/>
          </a:prstGeom>
        </p:spPr>
      </p:pic>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基于网络的入侵检测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7432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NIDS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传感器部署</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833581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基于网络的入侵检测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7206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入侵检测技术</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25" name="组合 24">
            <a:extLst>
              <a:ext uri="{FF2B5EF4-FFF2-40B4-BE49-F238E27FC236}">
                <a16:creationId xmlns:a16="http://schemas.microsoft.com/office/drawing/2014/main" id="{430E78AE-2456-4C0F-9456-B66A8338F5A0}"/>
              </a:ext>
            </a:extLst>
          </p:cNvPr>
          <p:cNvGrpSpPr/>
          <p:nvPr/>
        </p:nvGrpSpPr>
        <p:grpSpPr>
          <a:xfrm>
            <a:off x="2263803" y="2098431"/>
            <a:ext cx="3515558" cy="4124813"/>
            <a:chOff x="2467989" y="2345356"/>
            <a:chExt cx="3280742" cy="4124813"/>
          </a:xfrm>
        </p:grpSpPr>
        <p:sp>
          <p:nvSpPr>
            <p:cNvPr id="26" name="Text Placeholder 5">
              <a:extLst>
                <a:ext uri="{FF2B5EF4-FFF2-40B4-BE49-F238E27FC236}">
                  <a16:creationId xmlns:a16="http://schemas.microsoft.com/office/drawing/2014/main" id="{2822732C-56EF-4486-9589-613EE2AE419F}"/>
                </a:ext>
              </a:extLst>
            </p:cNvPr>
            <p:cNvSpPr txBox="1">
              <a:spLocks/>
            </p:cNvSpPr>
            <p:nvPr/>
          </p:nvSpPr>
          <p:spPr>
            <a:xfrm>
              <a:off x="2467990" y="2345356"/>
              <a:ext cx="3280741" cy="511603"/>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特征检测</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7" name="Rectangle 3">
              <a:extLst>
                <a:ext uri="{FF2B5EF4-FFF2-40B4-BE49-F238E27FC236}">
                  <a16:creationId xmlns:a16="http://schemas.microsoft.com/office/drawing/2014/main" id="{10C8AA5D-0298-4E30-9010-C1B474FB1358}"/>
                </a:ext>
              </a:extLst>
            </p:cNvPr>
            <p:cNvSpPr txBox="1">
              <a:spLocks noChangeArrowheads="1"/>
            </p:cNvSpPr>
            <p:nvPr/>
          </p:nvSpPr>
          <p:spPr>
            <a:xfrm>
              <a:off x="2467989" y="2999874"/>
              <a:ext cx="3280741" cy="3470295"/>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spcBef>
                  <a:spcPts val="432"/>
                </a:spcBef>
                <a:buClr>
                  <a:schemeClr val="accent6">
                    <a:lumMod val="60000"/>
                    <a:lumOff val="40000"/>
                  </a:schemeClr>
                </a:buClr>
                <a:buSzPct val="50000"/>
                <a:buFont typeface="Wingdings" pitchFamily="33" charset="2"/>
                <a:buChar char=""/>
                <a:defRPr/>
              </a:pPr>
              <a:r>
                <a:rPr lang="zh-CN" altLang="en-US" dirty="0">
                  <a:latin typeface="黑体" panose="02010609060101010101" pitchFamily="49" charset="-122"/>
                  <a:ea typeface="黑体" panose="02010609060101010101" pitchFamily="49" charset="-122"/>
                </a:rPr>
                <a:t>应用层侦察和攻击</a:t>
              </a:r>
              <a:endParaRPr lang="en-US" altLang="zh-CN" dirty="0">
                <a:latin typeface="黑体" panose="02010609060101010101" pitchFamily="49" charset="-122"/>
                <a:ea typeface="黑体" panose="02010609060101010101" pitchFamily="49" charset="-122"/>
              </a:endParaRPr>
            </a:p>
            <a:p>
              <a:pPr marL="342900" lvl="1" indent="-342900">
                <a:lnSpc>
                  <a:spcPct val="150000"/>
                </a:lnSpc>
                <a:spcBef>
                  <a:spcPts val="432"/>
                </a:spcBef>
                <a:buClr>
                  <a:schemeClr val="accent6">
                    <a:lumMod val="60000"/>
                    <a:lumOff val="40000"/>
                  </a:schemeClr>
                </a:buClr>
                <a:buSzPct val="50000"/>
                <a:buFont typeface="Wingdings" pitchFamily="33" charset="2"/>
                <a:buChar char=""/>
                <a:defRPr/>
              </a:pPr>
              <a:r>
                <a:rPr lang="zh-CN" altLang="en-US" dirty="0">
                  <a:latin typeface="黑体" panose="02010609060101010101" pitchFamily="49" charset="-122"/>
                  <a:ea typeface="黑体" panose="02010609060101010101" pitchFamily="49" charset="-122"/>
                </a:rPr>
                <a:t>传输层侦察和攻击</a:t>
              </a:r>
              <a:endParaRPr lang="en-US" altLang="zh-CN" dirty="0">
                <a:latin typeface="黑体" panose="02010609060101010101" pitchFamily="49" charset="-122"/>
                <a:ea typeface="黑体" panose="02010609060101010101" pitchFamily="49" charset="-122"/>
              </a:endParaRPr>
            </a:p>
            <a:p>
              <a:pPr marL="342900" lvl="1" indent="-342900">
                <a:lnSpc>
                  <a:spcPct val="150000"/>
                </a:lnSpc>
                <a:spcBef>
                  <a:spcPts val="432"/>
                </a:spcBef>
                <a:buClr>
                  <a:schemeClr val="accent6">
                    <a:lumMod val="60000"/>
                    <a:lumOff val="40000"/>
                  </a:schemeClr>
                </a:buClr>
                <a:buSzPct val="50000"/>
                <a:buFont typeface="Wingdings" pitchFamily="33" charset="2"/>
                <a:buChar char=""/>
                <a:defRPr/>
              </a:pPr>
              <a:r>
                <a:rPr lang="zh-CN" altLang="en-US" dirty="0">
                  <a:latin typeface="黑体" panose="02010609060101010101" pitchFamily="49" charset="-122"/>
                  <a:ea typeface="黑体" panose="02010609060101010101" pitchFamily="49" charset="-122"/>
                </a:rPr>
                <a:t>网络层侦察和攻击</a:t>
              </a:r>
              <a:endParaRPr lang="en-US" altLang="zh-CN" dirty="0">
                <a:latin typeface="黑体" panose="02010609060101010101" pitchFamily="49" charset="-122"/>
                <a:ea typeface="黑体" panose="02010609060101010101" pitchFamily="49" charset="-122"/>
              </a:endParaRPr>
            </a:p>
            <a:p>
              <a:pPr marL="342900" lvl="1" indent="-342900">
                <a:lnSpc>
                  <a:spcPct val="150000"/>
                </a:lnSpc>
                <a:spcBef>
                  <a:spcPts val="432"/>
                </a:spcBef>
                <a:buClr>
                  <a:schemeClr val="accent6">
                    <a:lumMod val="60000"/>
                    <a:lumOff val="40000"/>
                  </a:schemeClr>
                </a:buClr>
                <a:buSzPct val="50000"/>
                <a:buFont typeface="Wingdings" pitchFamily="33" charset="2"/>
                <a:buChar char=""/>
                <a:defRPr/>
              </a:pPr>
              <a:r>
                <a:rPr lang="zh-CN" altLang="en-US" dirty="0">
                  <a:latin typeface="黑体" panose="02010609060101010101" pitchFamily="49" charset="-122"/>
                  <a:ea typeface="黑体" panose="02010609060101010101" pitchFamily="49" charset="-122"/>
                </a:rPr>
                <a:t>意外应用程序服务</a:t>
              </a:r>
              <a:endParaRPr lang="en-US" altLang="zh-CN" dirty="0">
                <a:latin typeface="黑体" panose="02010609060101010101" pitchFamily="49" charset="-122"/>
                <a:ea typeface="黑体" panose="02010609060101010101" pitchFamily="49" charset="-122"/>
              </a:endParaRPr>
            </a:p>
            <a:p>
              <a:pPr marL="342900" lvl="1" indent="-342900">
                <a:lnSpc>
                  <a:spcPct val="150000"/>
                </a:lnSpc>
                <a:spcBef>
                  <a:spcPts val="432"/>
                </a:spcBef>
                <a:buClr>
                  <a:schemeClr val="accent6">
                    <a:lumMod val="60000"/>
                    <a:lumOff val="40000"/>
                  </a:schemeClr>
                </a:buClr>
                <a:buSzPct val="50000"/>
                <a:buFont typeface="Wingdings" pitchFamily="33" charset="2"/>
                <a:buChar char=""/>
                <a:defRPr/>
              </a:pPr>
              <a:r>
                <a:rPr lang="zh-CN" altLang="en-US" dirty="0">
                  <a:latin typeface="黑体" panose="02010609060101010101" pitchFamily="49" charset="-122"/>
                  <a:ea typeface="黑体" panose="02010609060101010101" pitchFamily="49" charset="-122"/>
                </a:rPr>
                <a:t>策略违背</a:t>
              </a:r>
              <a:endParaRPr lang="en-US" dirty="0">
                <a:latin typeface="黑体" panose="02010609060101010101" pitchFamily="49" charset="-122"/>
                <a:ea typeface="黑体" panose="02010609060101010101" pitchFamily="49" charset="-122"/>
              </a:endParaRPr>
            </a:p>
          </p:txBody>
        </p:sp>
      </p:grpSp>
      <p:grpSp>
        <p:nvGrpSpPr>
          <p:cNvPr id="28" name="组合 27">
            <a:extLst>
              <a:ext uri="{FF2B5EF4-FFF2-40B4-BE49-F238E27FC236}">
                <a16:creationId xmlns:a16="http://schemas.microsoft.com/office/drawing/2014/main" id="{6146D6CF-CFF7-4E04-BFE0-738AA268BFC6}"/>
              </a:ext>
            </a:extLst>
          </p:cNvPr>
          <p:cNvGrpSpPr/>
          <p:nvPr/>
        </p:nvGrpSpPr>
        <p:grpSpPr>
          <a:xfrm>
            <a:off x="6072326" y="2098431"/>
            <a:ext cx="3515558" cy="4124813"/>
            <a:chOff x="6931924" y="2345356"/>
            <a:chExt cx="3280742" cy="4124813"/>
          </a:xfrm>
        </p:grpSpPr>
        <p:sp>
          <p:nvSpPr>
            <p:cNvPr id="29" name="Text Placeholder 6">
              <a:extLst>
                <a:ext uri="{FF2B5EF4-FFF2-40B4-BE49-F238E27FC236}">
                  <a16:creationId xmlns:a16="http://schemas.microsoft.com/office/drawing/2014/main" id="{B1889D3A-EA0B-4314-B111-03111AF7B52F}"/>
                </a:ext>
              </a:extLst>
            </p:cNvPr>
            <p:cNvSpPr txBox="1">
              <a:spLocks/>
            </p:cNvSpPr>
            <p:nvPr/>
          </p:nvSpPr>
          <p:spPr>
            <a:xfrm>
              <a:off x="6931925" y="2345356"/>
              <a:ext cx="3280741" cy="511603"/>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异常检测技术</a:t>
              </a:r>
              <a:endParaRPr lang="en-US" altLang="zh-CN" dirty="0">
                <a:solidFill>
                  <a:sysClr val="windowText" lastClr="000000"/>
                </a:solidFill>
                <a:latin typeface="黑体" panose="02010609060101010101" pitchFamily="49" charset="-122"/>
                <a:ea typeface="黑体" panose="02010609060101010101" pitchFamily="49" charset="-122"/>
              </a:endParaRPr>
            </a:p>
          </p:txBody>
        </p:sp>
        <p:sp>
          <p:nvSpPr>
            <p:cNvPr id="30" name="Content Placeholder 7">
              <a:extLst>
                <a:ext uri="{FF2B5EF4-FFF2-40B4-BE49-F238E27FC236}">
                  <a16:creationId xmlns:a16="http://schemas.microsoft.com/office/drawing/2014/main" id="{2707AB60-A83B-470A-97F7-B581CEE23CD2}"/>
                </a:ext>
              </a:extLst>
            </p:cNvPr>
            <p:cNvSpPr txBox="1">
              <a:spLocks/>
            </p:cNvSpPr>
            <p:nvPr/>
          </p:nvSpPr>
          <p:spPr>
            <a:xfrm>
              <a:off x="6931924" y="2999875"/>
              <a:ext cx="3280741" cy="3470294"/>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342900" algn="l" defTabSz="914400" rtl="0" eaLnBrk="1" fontAlgn="auto" latinLnBrk="0" hangingPunct="1">
                <a:lnSpc>
                  <a:spcPct val="150000"/>
                </a:lnSpc>
                <a:spcBef>
                  <a:spcPts val="432"/>
                </a:spcBef>
                <a:spcAft>
                  <a:spcPts val="0"/>
                </a:spcAft>
                <a:buClr>
                  <a:srgbClr val="70AD47">
                    <a:lumMod val="60000"/>
                    <a:lumOff val="40000"/>
                  </a:srgbClr>
                </a:buClr>
                <a:buSzPct val="50000"/>
                <a:buFont typeface="Wingdings" pitchFamily="33" charset="2"/>
                <a:buChar char=""/>
                <a:tabLst/>
                <a:defRPr/>
              </a:pP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拒绝服务（</a:t>
              </a:r>
              <a:r>
                <a:rPr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DoS</a:t>
              </a:r>
              <a:r>
                <a:rPr lang="zh-CN" altLang="en-US"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）攻击</a:t>
              </a:r>
              <a:endParaRPr lang="en-US" altLang="zh-CN" dirty="0">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a:p>
              <a:pPr marL="342900" marR="0" lvl="1" indent="-342900" algn="l" defTabSz="914400" rtl="0" eaLnBrk="1" fontAlgn="auto" latinLnBrk="0" hangingPunct="1">
                <a:lnSpc>
                  <a:spcPct val="150000"/>
                </a:lnSpc>
                <a:spcBef>
                  <a:spcPts val="432"/>
                </a:spcBef>
                <a:spcAft>
                  <a:spcPts val="0"/>
                </a:spcAft>
                <a:buClr>
                  <a:srgbClr val="70AD47">
                    <a:lumMod val="60000"/>
                    <a:lumOff val="40000"/>
                  </a:srgbClr>
                </a:buClr>
                <a:buSzPct val="50000"/>
                <a:buFont typeface="Wingdings" pitchFamily="33" charset="2"/>
                <a:buChar char=""/>
                <a:tabLst/>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扫描</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342900" marR="0" lvl="1" indent="-342900" algn="l" defTabSz="914400" rtl="0" eaLnBrk="1" fontAlgn="auto" latinLnBrk="0" hangingPunct="1">
                <a:lnSpc>
                  <a:spcPct val="150000"/>
                </a:lnSpc>
                <a:spcBef>
                  <a:spcPts val="432"/>
                </a:spcBef>
                <a:spcAft>
                  <a:spcPts val="0"/>
                </a:spcAft>
                <a:buClr>
                  <a:srgbClr val="70AD47">
                    <a:lumMod val="60000"/>
                    <a:lumOff val="40000"/>
                  </a:srgbClr>
                </a:buClr>
                <a:buSzPct val="50000"/>
                <a:buFont typeface="Wingdings" pitchFamily="33" charset="2"/>
                <a:buChar char=""/>
                <a:tabLst/>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蠕虫</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441702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基于网络的入侵检测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75235" y="1131119"/>
            <a:ext cx="429682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状态协议分析（</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SPA)</a:t>
            </a:r>
          </a:p>
        </p:txBody>
      </p:sp>
      <p:sp>
        <p:nvSpPr>
          <p:cNvPr id="31" name="Freeform 13">
            <a:extLst>
              <a:ext uri="{FF2B5EF4-FFF2-40B4-BE49-F238E27FC236}">
                <a16:creationId xmlns:a16="http://schemas.microsoft.com/office/drawing/2014/main" id="{231F5447-13F4-4FE9-85F9-87B7507A99CA}"/>
              </a:ext>
            </a:extLst>
          </p:cNvPr>
          <p:cNvSpPr>
            <a:spLocks noChangeArrowheads="1"/>
          </p:cNvSpPr>
          <p:nvPr/>
        </p:nvSpPr>
        <p:spPr bwMode="auto">
          <a:xfrm>
            <a:off x="827103" y="2222553"/>
            <a:ext cx="10537793" cy="350432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将观察到的网络流量与预先确定的通用厂商提供的良性协议流量配置文件进行比较的异常检测子集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这区别于使用组织特定流量协议训练的异常技术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了解并跟踪网络、传输和应用协议状态，确保按照预期进行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一个关键的缺点是它需要很高的资源使用 </a:t>
            </a:r>
            <a:endPar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083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基于网络的入侵检测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20758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警报日志记录</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任意多边形: 形状 24">
            <a:extLst>
              <a:ext uri="{FF2B5EF4-FFF2-40B4-BE49-F238E27FC236}">
                <a16:creationId xmlns:a16="http://schemas.microsoft.com/office/drawing/2014/main" id="{2195E798-C997-4B29-9253-2A230BFDBA76}"/>
              </a:ext>
            </a:extLst>
          </p:cNvPr>
          <p:cNvSpPr/>
          <p:nvPr/>
        </p:nvSpPr>
        <p:spPr>
          <a:xfrm>
            <a:off x="1880386" y="2315477"/>
            <a:ext cx="2268068" cy="1049783"/>
          </a:xfrm>
          <a:custGeom>
            <a:avLst/>
            <a:gdLst>
              <a:gd name="connsiteX0" fmla="*/ 0 w 2340944"/>
              <a:gd name="connsiteY0" fmla="*/ 0 h 1708486"/>
              <a:gd name="connsiteX1" fmla="*/ 2340944 w 2340944"/>
              <a:gd name="connsiteY1" fmla="*/ 0 h 1708486"/>
              <a:gd name="connsiteX2" fmla="*/ 2340944 w 2340944"/>
              <a:gd name="connsiteY2" fmla="*/ 1708486 h 1708486"/>
              <a:gd name="connsiteX3" fmla="*/ 0 w 2340944"/>
              <a:gd name="connsiteY3" fmla="*/ 1708486 h 1708486"/>
              <a:gd name="connsiteX4" fmla="*/ 0 w 2340944"/>
              <a:gd name="connsiteY4" fmla="*/ 0 h 1708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944" h="1708486">
                <a:moveTo>
                  <a:pt x="0" y="0"/>
                </a:moveTo>
                <a:lnTo>
                  <a:pt x="2340944" y="0"/>
                </a:lnTo>
                <a:lnTo>
                  <a:pt x="2340944" y="1708486"/>
                </a:lnTo>
                <a:lnTo>
                  <a:pt x="0" y="1708486"/>
                </a:lnTo>
                <a:lnTo>
                  <a:pt x="0" y="0"/>
                </a:lnTo>
                <a:close/>
              </a:path>
            </a:pathLst>
          </a:cu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时间戳</a:t>
            </a:r>
          </a:p>
        </p:txBody>
      </p:sp>
      <p:sp>
        <p:nvSpPr>
          <p:cNvPr id="26" name="任意多边形: 形状 25">
            <a:extLst>
              <a:ext uri="{FF2B5EF4-FFF2-40B4-BE49-F238E27FC236}">
                <a16:creationId xmlns:a16="http://schemas.microsoft.com/office/drawing/2014/main" id="{008E3BE2-6B41-4988-A465-BD1E9E07B2F9}"/>
              </a:ext>
            </a:extLst>
          </p:cNvPr>
          <p:cNvSpPr/>
          <p:nvPr/>
        </p:nvSpPr>
        <p:spPr>
          <a:xfrm>
            <a:off x="4814467" y="2315477"/>
            <a:ext cx="2268068" cy="1049783"/>
          </a:xfrm>
          <a:custGeom>
            <a:avLst/>
            <a:gdLst>
              <a:gd name="connsiteX0" fmla="*/ 0 w 2340944"/>
              <a:gd name="connsiteY0" fmla="*/ 0 h 1708486"/>
              <a:gd name="connsiteX1" fmla="*/ 2340944 w 2340944"/>
              <a:gd name="connsiteY1" fmla="*/ 0 h 1708486"/>
              <a:gd name="connsiteX2" fmla="*/ 2340944 w 2340944"/>
              <a:gd name="connsiteY2" fmla="*/ 1708486 h 1708486"/>
              <a:gd name="connsiteX3" fmla="*/ 0 w 2340944"/>
              <a:gd name="connsiteY3" fmla="*/ 1708486 h 1708486"/>
              <a:gd name="connsiteX4" fmla="*/ 0 w 2340944"/>
              <a:gd name="connsiteY4" fmla="*/ 0 h 1708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944" h="1708486">
                <a:moveTo>
                  <a:pt x="0" y="0"/>
                </a:moveTo>
                <a:lnTo>
                  <a:pt x="2340944" y="0"/>
                </a:lnTo>
                <a:lnTo>
                  <a:pt x="2340944" y="1708486"/>
                </a:lnTo>
                <a:lnTo>
                  <a:pt x="0" y="1708486"/>
                </a:lnTo>
                <a:lnTo>
                  <a:pt x="0" y="0"/>
                </a:lnTo>
                <a:close/>
              </a:path>
            </a:pathLst>
          </a:cu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连接或会话</a:t>
            </a:r>
            <a:r>
              <a:rPr lang="en-US" alt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ID</a:t>
            </a: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号</a:t>
            </a:r>
          </a:p>
        </p:txBody>
      </p:sp>
      <p:sp>
        <p:nvSpPr>
          <p:cNvPr id="27" name="任意多边形: 形状 26">
            <a:extLst>
              <a:ext uri="{FF2B5EF4-FFF2-40B4-BE49-F238E27FC236}">
                <a16:creationId xmlns:a16="http://schemas.microsoft.com/office/drawing/2014/main" id="{82BD03E9-81AE-4424-A69B-9965ACAD0EE2}"/>
              </a:ext>
            </a:extLst>
          </p:cNvPr>
          <p:cNvSpPr/>
          <p:nvPr/>
        </p:nvSpPr>
        <p:spPr>
          <a:xfrm>
            <a:off x="7751838" y="2315476"/>
            <a:ext cx="2268068" cy="1049783"/>
          </a:xfrm>
          <a:custGeom>
            <a:avLst/>
            <a:gdLst>
              <a:gd name="connsiteX0" fmla="*/ 0 w 2340944"/>
              <a:gd name="connsiteY0" fmla="*/ 0 h 1708486"/>
              <a:gd name="connsiteX1" fmla="*/ 2340944 w 2340944"/>
              <a:gd name="connsiteY1" fmla="*/ 0 h 1708486"/>
              <a:gd name="connsiteX2" fmla="*/ 2340944 w 2340944"/>
              <a:gd name="connsiteY2" fmla="*/ 1708486 h 1708486"/>
              <a:gd name="connsiteX3" fmla="*/ 0 w 2340944"/>
              <a:gd name="connsiteY3" fmla="*/ 1708486 h 1708486"/>
              <a:gd name="connsiteX4" fmla="*/ 0 w 2340944"/>
              <a:gd name="connsiteY4" fmla="*/ 0 h 1708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944" h="1708486">
                <a:moveTo>
                  <a:pt x="0" y="0"/>
                </a:moveTo>
                <a:lnTo>
                  <a:pt x="2340944" y="0"/>
                </a:lnTo>
                <a:lnTo>
                  <a:pt x="2340944" y="1708486"/>
                </a:lnTo>
                <a:lnTo>
                  <a:pt x="0" y="1708486"/>
                </a:lnTo>
                <a:lnTo>
                  <a:pt x="0" y="0"/>
                </a:lnTo>
                <a:close/>
              </a:path>
            </a:pathLst>
          </a:cu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事件或警报类型</a:t>
            </a:r>
          </a:p>
        </p:txBody>
      </p:sp>
      <p:sp>
        <p:nvSpPr>
          <p:cNvPr id="28" name="任意多边形: 形状 27">
            <a:extLst>
              <a:ext uri="{FF2B5EF4-FFF2-40B4-BE49-F238E27FC236}">
                <a16:creationId xmlns:a16="http://schemas.microsoft.com/office/drawing/2014/main" id="{169264F0-3A2B-40D3-BABA-D4CF9949DFDD}"/>
              </a:ext>
            </a:extLst>
          </p:cNvPr>
          <p:cNvSpPr/>
          <p:nvPr/>
        </p:nvSpPr>
        <p:spPr>
          <a:xfrm>
            <a:off x="1880386" y="3777180"/>
            <a:ext cx="2268068" cy="1049783"/>
          </a:xfrm>
          <a:custGeom>
            <a:avLst/>
            <a:gdLst>
              <a:gd name="connsiteX0" fmla="*/ 0 w 2340944"/>
              <a:gd name="connsiteY0" fmla="*/ 0 h 1708486"/>
              <a:gd name="connsiteX1" fmla="*/ 2340944 w 2340944"/>
              <a:gd name="connsiteY1" fmla="*/ 0 h 1708486"/>
              <a:gd name="connsiteX2" fmla="*/ 2340944 w 2340944"/>
              <a:gd name="connsiteY2" fmla="*/ 1708486 h 1708486"/>
              <a:gd name="connsiteX3" fmla="*/ 0 w 2340944"/>
              <a:gd name="connsiteY3" fmla="*/ 1708486 h 1708486"/>
              <a:gd name="connsiteX4" fmla="*/ 0 w 2340944"/>
              <a:gd name="connsiteY4" fmla="*/ 0 h 1708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944" h="1708486">
                <a:moveTo>
                  <a:pt x="0" y="0"/>
                </a:moveTo>
                <a:lnTo>
                  <a:pt x="2340944" y="0"/>
                </a:lnTo>
                <a:lnTo>
                  <a:pt x="2340944" y="1708486"/>
                </a:lnTo>
                <a:lnTo>
                  <a:pt x="0" y="1708486"/>
                </a:lnTo>
                <a:lnTo>
                  <a:pt x="0" y="0"/>
                </a:lnTo>
                <a:close/>
              </a:path>
            </a:pathLst>
          </a:cu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分级</a:t>
            </a:r>
          </a:p>
        </p:txBody>
      </p:sp>
      <p:sp>
        <p:nvSpPr>
          <p:cNvPr id="29" name="任意多边形: 形状 28">
            <a:extLst>
              <a:ext uri="{FF2B5EF4-FFF2-40B4-BE49-F238E27FC236}">
                <a16:creationId xmlns:a16="http://schemas.microsoft.com/office/drawing/2014/main" id="{567F0848-572F-4F1F-8773-FCD32536339C}"/>
              </a:ext>
            </a:extLst>
          </p:cNvPr>
          <p:cNvSpPr/>
          <p:nvPr/>
        </p:nvSpPr>
        <p:spPr>
          <a:xfrm>
            <a:off x="4814467" y="3777180"/>
            <a:ext cx="2268068" cy="1049783"/>
          </a:xfrm>
          <a:custGeom>
            <a:avLst/>
            <a:gdLst>
              <a:gd name="connsiteX0" fmla="*/ 0 w 2340944"/>
              <a:gd name="connsiteY0" fmla="*/ 0 h 1708486"/>
              <a:gd name="connsiteX1" fmla="*/ 2340944 w 2340944"/>
              <a:gd name="connsiteY1" fmla="*/ 0 h 1708486"/>
              <a:gd name="connsiteX2" fmla="*/ 2340944 w 2340944"/>
              <a:gd name="connsiteY2" fmla="*/ 1708486 h 1708486"/>
              <a:gd name="connsiteX3" fmla="*/ 0 w 2340944"/>
              <a:gd name="connsiteY3" fmla="*/ 1708486 h 1708486"/>
              <a:gd name="connsiteX4" fmla="*/ 0 w 2340944"/>
              <a:gd name="connsiteY4" fmla="*/ 0 h 1708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944" h="1708486">
                <a:moveTo>
                  <a:pt x="0" y="0"/>
                </a:moveTo>
                <a:lnTo>
                  <a:pt x="2340944" y="0"/>
                </a:lnTo>
                <a:lnTo>
                  <a:pt x="2340944" y="1708486"/>
                </a:lnTo>
                <a:lnTo>
                  <a:pt x="0" y="1708486"/>
                </a:lnTo>
                <a:lnTo>
                  <a:pt x="0" y="0"/>
                </a:lnTo>
                <a:close/>
              </a:path>
            </a:pathLst>
          </a:cu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网络层、传输层和应用层协议</a:t>
            </a:r>
          </a:p>
        </p:txBody>
      </p:sp>
      <p:sp>
        <p:nvSpPr>
          <p:cNvPr id="30" name="任意多边形: 形状 29">
            <a:extLst>
              <a:ext uri="{FF2B5EF4-FFF2-40B4-BE49-F238E27FC236}">
                <a16:creationId xmlns:a16="http://schemas.microsoft.com/office/drawing/2014/main" id="{D11F2452-AE13-4CE8-B393-2C529D8C26F3}"/>
              </a:ext>
            </a:extLst>
          </p:cNvPr>
          <p:cNvSpPr/>
          <p:nvPr/>
        </p:nvSpPr>
        <p:spPr>
          <a:xfrm>
            <a:off x="7748548" y="3805001"/>
            <a:ext cx="2268068" cy="1049783"/>
          </a:xfrm>
          <a:custGeom>
            <a:avLst/>
            <a:gdLst>
              <a:gd name="connsiteX0" fmla="*/ 0 w 2340944"/>
              <a:gd name="connsiteY0" fmla="*/ 0 h 1708486"/>
              <a:gd name="connsiteX1" fmla="*/ 2340944 w 2340944"/>
              <a:gd name="connsiteY1" fmla="*/ 0 h 1708486"/>
              <a:gd name="connsiteX2" fmla="*/ 2340944 w 2340944"/>
              <a:gd name="connsiteY2" fmla="*/ 1708486 h 1708486"/>
              <a:gd name="connsiteX3" fmla="*/ 0 w 2340944"/>
              <a:gd name="connsiteY3" fmla="*/ 1708486 h 1708486"/>
              <a:gd name="connsiteX4" fmla="*/ 0 w 2340944"/>
              <a:gd name="connsiteY4" fmla="*/ 0 h 1708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944" h="1708486">
                <a:moveTo>
                  <a:pt x="0" y="0"/>
                </a:moveTo>
                <a:lnTo>
                  <a:pt x="2340944" y="0"/>
                </a:lnTo>
                <a:lnTo>
                  <a:pt x="2340944" y="1708486"/>
                </a:lnTo>
                <a:lnTo>
                  <a:pt x="0" y="1708486"/>
                </a:lnTo>
                <a:lnTo>
                  <a:pt x="0" y="0"/>
                </a:lnTo>
                <a:close/>
              </a:path>
            </a:pathLst>
          </a:cu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源和目的</a:t>
            </a:r>
            <a:r>
              <a:rPr lang="en-US" alt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IP</a:t>
            </a: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地址</a:t>
            </a:r>
          </a:p>
        </p:txBody>
      </p:sp>
      <p:sp>
        <p:nvSpPr>
          <p:cNvPr id="32" name="任意多边形: 形状 31">
            <a:extLst>
              <a:ext uri="{FF2B5EF4-FFF2-40B4-BE49-F238E27FC236}">
                <a16:creationId xmlns:a16="http://schemas.microsoft.com/office/drawing/2014/main" id="{5DC86DBC-E84A-4BC9-A212-C57E919F304C}"/>
              </a:ext>
            </a:extLst>
          </p:cNvPr>
          <p:cNvSpPr/>
          <p:nvPr/>
        </p:nvSpPr>
        <p:spPr>
          <a:xfrm>
            <a:off x="869405" y="5116381"/>
            <a:ext cx="2454500" cy="1376473"/>
          </a:xfrm>
          <a:custGeom>
            <a:avLst/>
            <a:gdLst>
              <a:gd name="connsiteX0" fmla="*/ 0 w 2340944"/>
              <a:gd name="connsiteY0" fmla="*/ 0 h 1708486"/>
              <a:gd name="connsiteX1" fmla="*/ 2340944 w 2340944"/>
              <a:gd name="connsiteY1" fmla="*/ 0 h 1708486"/>
              <a:gd name="connsiteX2" fmla="*/ 2340944 w 2340944"/>
              <a:gd name="connsiteY2" fmla="*/ 1708486 h 1708486"/>
              <a:gd name="connsiteX3" fmla="*/ 0 w 2340944"/>
              <a:gd name="connsiteY3" fmla="*/ 1708486 h 1708486"/>
              <a:gd name="connsiteX4" fmla="*/ 0 w 2340944"/>
              <a:gd name="connsiteY4" fmla="*/ 0 h 1708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944" h="1708486">
                <a:moveTo>
                  <a:pt x="0" y="0"/>
                </a:moveTo>
                <a:lnTo>
                  <a:pt x="2340944" y="0"/>
                </a:lnTo>
                <a:lnTo>
                  <a:pt x="2340944" y="1708486"/>
                </a:lnTo>
                <a:lnTo>
                  <a:pt x="0" y="1708486"/>
                </a:lnTo>
                <a:lnTo>
                  <a:pt x="0" y="0"/>
                </a:lnTo>
                <a:close/>
              </a:path>
            </a:pathLst>
          </a:cu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源和目的</a:t>
            </a:r>
            <a:r>
              <a:rPr lang="en-US" alt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TCP</a:t>
            </a: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或</a:t>
            </a:r>
            <a:r>
              <a:rPr lang="en-US" alt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UDP</a:t>
            </a: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端口，或者</a:t>
            </a:r>
            <a:r>
              <a:rPr lang="en-US" alt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ICMP</a:t>
            </a: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类型和代码</a:t>
            </a:r>
          </a:p>
        </p:txBody>
      </p:sp>
      <p:sp>
        <p:nvSpPr>
          <p:cNvPr id="33" name="任意多边形: 形状 32">
            <a:extLst>
              <a:ext uri="{FF2B5EF4-FFF2-40B4-BE49-F238E27FC236}">
                <a16:creationId xmlns:a16="http://schemas.microsoft.com/office/drawing/2014/main" id="{C7A205D4-957C-451F-9E73-6BBAE8BAA4B9}"/>
              </a:ext>
            </a:extLst>
          </p:cNvPr>
          <p:cNvSpPr/>
          <p:nvPr/>
        </p:nvSpPr>
        <p:spPr>
          <a:xfrm>
            <a:off x="3587217" y="5142106"/>
            <a:ext cx="2454500" cy="1376473"/>
          </a:xfrm>
          <a:custGeom>
            <a:avLst/>
            <a:gdLst>
              <a:gd name="connsiteX0" fmla="*/ 0 w 2340944"/>
              <a:gd name="connsiteY0" fmla="*/ 0 h 1708486"/>
              <a:gd name="connsiteX1" fmla="*/ 2340944 w 2340944"/>
              <a:gd name="connsiteY1" fmla="*/ 0 h 1708486"/>
              <a:gd name="connsiteX2" fmla="*/ 2340944 w 2340944"/>
              <a:gd name="connsiteY2" fmla="*/ 1708486 h 1708486"/>
              <a:gd name="connsiteX3" fmla="*/ 0 w 2340944"/>
              <a:gd name="connsiteY3" fmla="*/ 1708486 h 1708486"/>
              <a:gd name="connsiteX4" fmla="*/ 0 w 2340944"/>
              <a:gd name="connsiteY4" fmla="*/ 0 h 1708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944" h="1708486">
                <a:moveTo>
                  <a:pt x="0" y="0"/>
                </a:moveTo>
                <a:lnTo>
                  <a:pt x="2340944" y="0"/>
                </a:lnTo>
                <a:lnTo>
                  <a:pt x="2340944" y="1708486"/>
                </a:lnTo>
                <a:lnTo>
                  <a:pt x="0" y="1708486"/>
                </a:lnTo>
                <a:lnTo>
                  <a:pt x="0" y="0"/>
                </a:lnTo>
                <a:close/>
              </a:path>
            </a:pathLst>
          </a:cu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通过连接传输的字节数</a:t>
            </a:r>
          </a:p>
        </p:txBody>
      </p:sp>
      <p:sp>
        <p:nvSpPr>
          <p:cNvPr id="34" name="任意多边形: 形状 33">
            <a:extLst>
              <a:ext uri="{FF2B5EF4-FFF2-40B4-BE49-F238E27FC236}">
                <a16:creationId xmlns:a16="http://schemas.microsoft.com/office/drawing/2014/main" id="{0BF2A24A-C75A-48CF-A1FD-E29D2F5AC294}"/>
              </a:ext>
            </a:extLst>
          </p:cNvPr>
          <p:cNvSpPr/>
          <p:nvPr/>
        </p:nvSpPr>
        <p:spPr>
          <a:xfrm>
            <a:off x="6521298" y="5142107"/>
            <a:ext cx="2454500" cy="1376472"/>
          </a:xfrm>
          <a:custGeom>
            <a:avLst/>
            <a:gdLst>
              <a:gd name="connsiteX0" fmla="*/ 0 w 2340944"/>
              <a:gd name="connsiteY0" fmla="*/ 0 h 1708486"/>
              <a:gd name="connsiteX1" fmla="*/ 2340944 w 2340944"/>
              <a:gd name="connsiteY1" fmla="*/ 0 h 1708486"/>
              <a:gd name="connsiteX2" fmla="*/ 2340944 w 2340944"/>
              <a:gd name="connsiteY2" fmla="*/ 1708486 h 1708486"/>
              <a:gd name="connsiteX3" fmla="*/ 0 w 2340944"/>
              <a:gd name="connsiteY3" fmla="*/ 1708486 h 1708486"/>
              <a:gd name="connsiteX4" fmla="*/ 0 w 2340944"/>
              <a:gd name="connsiteY4" fmla="*/ 0 h 1708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944" h="1708486">
                <a:moveTo>
                  <a:pt x="0" y="0"/>
                </a:moveTo>
                <a:lnTo>
                  <a:pt x="2340944" y="0"/>
                </a:lnTo>
                <a:lnTo>
                  <a:pt x="2340944" y="1708486"/>
                </a:lnTo>
                <a:lnTo>
                  <a:pt x="0" y="1708486"/>
                </a:lnTo>
                <a:lnTo>
                  <a:pt x="0" y="0"/>
                </a:lnTo>
                <a:close/>
              </a:path>
            </a:pathLst>
          </a:cu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已解码的有效载荷数据，如应用程序请求和响应</a:t>
            </a:r>
          </a:p>
        </p:txBody>
      </p:sp>
      <p:sp>
        <p:nvSpPr>
          <p:cNvPr id="35" name="任意多边形: 形状 34">
            <a:extLst>
              <a:ext uri="{FF2B5EF4-FFF2-40B4-BE49-F238E27FC236}">
                <a16:creationId xmlns:a16="http://schemas.microsoft.com/office/drawing/2014/main" id="{FF0D931D-293C-494D-9A07-7C042ED7CC4E}"/>
              </a:ext>
            </a:extLst>
          </p:cNvPr>
          <p:cNvSpPr/>
          <p:nvPr/>
        </p:nvSpPr>
        <p:spPr>
          <a:xfrm>
            <a:off x="9455379" y="5142107"/>
            <a:ext cx="2454500" cy="1376472"/>
          </a:xfrm>
          <a:custGeom>
            <a:avLst/>
            <a:gdLst>
              <a:gd name="connsiteX0" fmla="*/ 0 w 2340944"/>
              <a:gd name="connsiteY0" fmla="*/ 0 h 1708486"/>
              <a:gd name="connsiteX1" fmla="*/ 2340944 w 2340944"/>
              <a:gd name="connsiteY1" fmla="*/ 0 h 1708486"/>
              <a:gd name="connsiteX2" fmla="*/ 2340944 w 2340944"/>
              <a:gd name="connsiteY2" fmla="*/ 1708486 h 1708486"/>
              <a:gd name="connsiteX3" fmla="*/ 0 w 2340944"/>
              <a:gd name="connsiteY3" fmla="*/ 1708486 h 1708486"/>
              <a:gd name="connsiteX4" fmla="*/ 0 w 2340944"/>
              <a:gd name="connsiteY4" fmla="*/ 0 h 1708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0944" h="1708486">
                <a:moveTo>
                  <a:pt x="0" y="0"/>
                </a:moveTo>
                <a:lnTo>
                  <a:pt x="2340944" y="0"/>
                </a:lnTo>
                <a:lnTo>
                  <a:pt x="2340944" y="1708486"/>
                </a:lnTo>
                <a:lnTo>
                  <a:pt x="0" y="1708486"/>
                </a:lnTo>
                <a:lnTo>
                  <a:pt x="0" y="0"/>
                </a:lnTo>
                <a:close/>
              </a:path>
            </a:pathLst>
          </a:cu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状态相关信息</a:t>
            </a:r>
          </a:p>
        </p:txBody>
      </p:sp>
    </p:spTree>
    <p:custDataLst>
      <p:tags r:id="rId1"/>
    </p:custDataLst>
    <p:extLst>
      <p:ext uri="{BB962C8B-B14F-4D97-AF65-F5344CB8AC3E}">
        <p14:creationId xmlns:p14="http://schemas.microsoft.com/office/powerpoint/2010/main" val="2400627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869317" y="-60369"/>
            <a:ext cx="4896277" cy="691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第八章 入侵检测</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入侵者</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分析方法</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基于主机的入侵检测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基于网络的入侵检测</a:t>
            </a:r>
          </a:p>
          <a:p>
            <a:pPr marL="720000" indent="-342900">
              <a:lnSpc>
                <a:spcPct val="150000"/>
              </a:lnSpc>
              <a:buFont typeface="Wingdings" panose="05000000000000000000" pitchFamily="2" charset="2"/>
              <a:buChar char="l"/>
            </a:pP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8.6</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分布式或混合式入侵检测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入侵检测交换格式</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8.8</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蜜罐</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8.9</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实例系统：</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Snort</a:t>
            </a:r>
            <a:endParaRPr lang="zh-CN" altLang="en-US" sz="2400" kern="0" dirty="0">
              <a:latin typeface="华文楷体" panose="02010600040101010101" pitchFamily="2" charset="-122"/>
              <a:ea typeface="华文楷体" panose="02010600040101010101" pitchFamily="2" charset="-122"/>
              <a:cs typeface="Times" panose="02020603050405020304" pitchFamily="18" charset="0"/>
            </a:endParaRPr>
          </a:p>
        </p:txBody>
      </p:sp>
    </p:spTree>
    <p:extLst>
      <p:ext uri="{BB962C8B-B14F-4D97-AF65-F5344CB8AC3E}">
        <p14:creationId xmlns:p14="http://schemas.microsoft.com/office/powerpoint/2010/main" val="5591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入侵者</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08076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入侵者分类</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网络罪犯</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5" name="Freeform 13">
            <a:extLst>
              <a:ext uri="{FF2B5EF4-FFF2-40B4-BE49-F238E27FC236}">
                <a16:creationId xmlns:a16="http://schemas.microsoft.com/office/drawing/2014/main" id="{1E9890CD-B1D0-4816-93A9-9C614D61146B}"/>
              </a:ext>
            </a:extLst>
          </p:cNvPr>
          <p:cNvSpPr>
            <a:spLocks noChangeArrowheads="1"/>
          </p:cNvSpPr>
          <p:nvPr/>
        </p:nvSpPr>
        <p:spPr bwMode="auto">
          <a:xfrm>
            <a:off x="1064982" y="2006831"/>
            <a:ext cx="10062036" cy="441074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有组织犯罪集团的成员或个人，其目的是获得经济报酬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他们的活动可能包括</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身份、数据、金融凭证盗窃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商业间谍活动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数据赎金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他们通常是年轻的黑客，通常是东欧、俄罗斯或东南亚的黑客，他们在网上做生意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他们在地下论坛会面，交换情报和数据，并协调攻击</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002795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97D6A00-6AE4-1DF8-B1E2-E6B9B42EF3BC}"/>
              </a:ext>
            </a:extLst>
          </p:cNvPr>
          <p:cNvPicPr>
            <a:picLocks noChangeAspect="1"/>
          </p:cNvPicPr>
          <p:nvPr/>
        </p:nvPicPr>
        <p:blipFill>
          <a:blip r:embed="rId4"/>
          <a:stretch>
            <a:fillRect/>
          </a:stretch>
        </p:blipFill>
        <p:spPr>
          <a:xfrm>
            <a:off x="3817257" y="886676"/>
            <a:ext cx="5229432" cy="5971324"/>
          </a:xfrm>
          <a:prstGeom prst="rect">
            <a:avLst/>
          </a:prstGeom>
        </p:spPr>
      </p:pic>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分布式或混合式入侵检测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4442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一个整体体系结构</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334269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869317" y="-60369"/>
            <a:ext cx="4896277" cy="691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第八章 入侵检测</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入侵者</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分析方法</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基于主机的入侵检测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基于网络的入侵检测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分布式或混合式入侵检测</a:t>
            </a:r>
          </a:p>
          <a:p>
            <a:pPr marL="720000" indent="-342900">
              <a:lnSpc>
                <a:spcPct val="150000"/>
              </a:lnSpc>
              <a:buFont typeface="Wingdings" panose="05000000000000000000" pitchFamily="2" charset="2"/>
              <a:buChar char="l"/>
            </a:pP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8.7</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入侵检测交换格式</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8.8</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蜜罐</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8.9</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实例系统：</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Snort</a:t>
            </a:r>
            <a:endParaRPr lang="zh-CN" altLang="en-US" sz="2400" kern="0" dirty="0">
              <a:latin typeface="华文楷体" panose="02010600040101010101" pitchFamily="2" charset="-122"/>
              <a:ea typeface="华文楷体" panose="02010600040101010101" pitchFamily="2" charset="-122"/>
              <a:cs typeface="Times" panose="02020603050405020304" pitchFamily="18" charset="0"/>
            </a:endParaRPr>
          </a:p>
        </p:txBody>
      </p:sp>
    </p:spTree>
    <p:extLst>
      <p:ext uri="{BB962C8B-B14F-4D97-AF65-F5344CB8AC3E}">
        <p14:creationId xmlns:p14="http://schemas.microsoft.com/office/powerpoint/2010/main" val="554155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入侵检测交换格式</a:t>
            </a:r>
          </a:p>
        </p:txBody>
      </p:sp>
      <p:sp>
        <p:nvSpPr>
          <p:cNvPr id="25" name="文本框 24">
            <a:extLst>
              <a:ext uri="{FF2B5EF4-FFF2-40B4-BE49-F238E27FC236}">
                <a16:creationId xmlns:a16="http://schemas.microsoft.com/office/drawing/2014/main" id="{6CFD24BA-01CF-47C0-A8FD-917C28271098}"/>
              </a:ext>
            </a:extLst>
          </p:cNvPr>
          <p:cNvSpPr txBox="1"/>
          <p:nvPr/>
        </p:nvSpPr>
        <p:spPr>
          <a:xfrm>
            <a:off x="775235" y="966404"/>
            <a:ext cx="10837879" cy="1691810"/>
          </a:xfrm>
          <a:prstGeom prst="rect">
            <a:avLst/>
          </a:prstGeom>
          <a:noFill/>
        </p:spPr>
        <p:txBody>
          <a:bodyPr wrap="square">
            <a:spAutoFit/>
          </a:bodyPr>
          <a:lstStyle/>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目的是定义数据格式和交换程序，以便与可能需要与之交互的入侵检测和响应系统以及管理系统共享有关的信息  </a:t>
            </a:r>
          </a:p>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工作小组于</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2007</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年发出下列准则</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endPar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graphicFrame>
        <p:nvGraphicFramePr>
          <p:cNvPr id="26" name="Diagram 3">
            <a:extLst>
              <a:ext uri="{FF2B5EF4-FFF2-40B4-BE49-F238E27FC236}">
                <a16:creationId xmlns:a16="http://schemas.microsoft.com/office/drawing/2014/main" id="{C672E992-0D25-440F-ABA1-BD4DAAFF72A4}"/>
              </a:ext>
            </a:extLst>
          </p:cNvPr>
          <p:cNvGraphicFramePr/>
          <p:nvPr>
            <p:extLst>
              <p:ext uri="{D42A27DB-BD31-4B8C-83A1-F6EECF244321}">
                <p14:modId xmlns:p14="http://schemas.microsoft.com/office/powerpoint/2010/main" val="1145047560"/>
              </p:ext>
            </p:extLst>
          </p:nvPr>
        </p:nvGraphicFramePr>
        <p:xfrm>
          <a:off x="1146849" y="2658214"/>
          <a:ext cx="10094650" cy="41036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84289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6B97EDA-6152-75E7-B2D4-84441A42469C}"/>
              </a:ext>
            </a:extLst>
          </p:cNvPr>
          <p:cNvPicPr>
            <a:picLocks noChangeAspect="1"/>
          </p:cNvPicPr>
          <p:nvPr/>
        </p:nvPicPr>
        <p:blipFill>
          <a:blip r:embed="rId4"/>
          <a:stretch>
            <a:fillRect/>
          </a:stretch>
        </p:blipFill>
        <p:spPr>
          <a:xfrm>
            <a:off x="4303486" y="1164872"/>
            <a:ext cx="4507260" cy="5693127"/>
          </a:xfrm>
          <a:prstGeom prst="rect">
            <a:avLst/>
          </a:prstGeom>
        </p:spPr>
      </p:pic>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入侵检测交换格式</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72566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入侵检测消息交换模型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242381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869317" y="-60369"/>
            <a:ext cx="4896277" cy="691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第八章 入侵检测</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入侵者</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分析方法</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基于主机的入侵检测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基于网络的入侵检测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分布式或混合式入侵检测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入侵检测交换格式</a:t>
            </a:r>
          </a:p>
          <a:p>
            <a:pPr marL="720000" indent="-342900">
              <a:lnSpc>
                <a:spcPct val="150000"/>
              </a:lnSpc>
              <a:buFont typeface="Wingdings" panose="05000000000000000000" pitchFamily="2" charset="2"/>
              <a:buChar char="l"/>
            </a:pP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8.8</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蜜罐</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8.9</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实例系统：</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Snort</a:t>
            </a:r>
            <a:endParaRPr lang="zh-CN" altLang="en-US" sz="2400" kern="0" dirty="0">
              <a:latin typeface="华文楷体" panose="02010600040101010101" pitchFamily="2" charset="-122"/>
              <a:ea typeface="华文楷体" panose="02010600040101010101" pitchFamily="2" charset="-122"/>
              <a:cs typeface="Times" panose="02020603050405020304" pitchFamily="18" charset="0"/>
            </a:endParaRPr>
          </a:p>
        </p:txBody>
      </p:sp>
    </p:spTree>
    <p:extLst>
      <p:ext uri="{BB962C8B-B14F-4D97-AF65-F5344CB8AC3E}">
        <p14:creationId xmlns:p14="http://schemas.microsoft.com/office/powerpoint/2010/main" val="3887216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蜜罐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2634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基本概念</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C940B87F-9C10-4B05-A84D-A99095084FD8}"/>
              </a:ext>
            </a:extLst>
          </p:cNvPr>
          <p:cNvSpPr>
            <a:spLocks noChangeArrowheads="1"/>
          </p:cNvSpPr>
          <p:nvPr/>
        </p:nvSpPr>
        <p:spPr bwMode="auto">
          <a:xfrm>
            <a:off x="1047564" y="2044216"/>
            <a:ext cx="10537793" cy="408137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诱骗系统</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引诱潜在的攻击者离开关键系统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收集有关攻击者活动的信息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鼓励攻击者在系统上停留足够长的时间，以便管理员作出响应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系统中充满了伪造的信息，合法用户无法访问这些信息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没有生产价值的资源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因此，传入的通信很可能是探测、扫描或攻击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发起的出站通信表明系统可能已被破坏 </a:t>
            </a:r>
          </a:p>
        </p:txBody>
      </p:sp>
    </p:spTree>
    <p:custDataLst>
      <p:tags r:id="rId1"/>
    </p:custDataLst>
    <p:extLst>
      <p:ext uri="{BB962C8B-B14F-4D97-AF65-F5344CB8AC3E}">
        <p14:creationId xmlns:p14="http://schemas.microsoft.com/office/powerpoint/2010/main" val="3579187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蜜罐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168062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分类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4" name="Content Placeholder 3">
            <a:extLst>
              <a:ext uri="{FF2B5EF4-FFF2-40B4-BE49-F238E27FC236}">
                <a16:creationId xmlns:a16="http://schemas.microsoft.com/office/drawing/2014/main" id="{EE055FA0-2A21-4CF3-B77F-7898E3F23A2E}"/>
              </a:ext>
            </a:extLst>
          </p:cNvPr>
          <p:cNvGraphicFramePr>
            <a:graphicFrameLocks/>
          </p:cNvGraphicFramePr>
          <p:nvPr>
            <p:extLst>
              <p:ext uri="{D42A27DB-BD31-4B8C-83A1-F6EECF244321}">
                <p14:modId xmlns:p14="http://schemas.microsoft.com/office/powerpoint/2010/main" val="782536217"/>
              </p:ext>
            </p:extLst>
          </p:nvPr>
        </p:nvGraphicFramePr>
        <p:xfrm>
          <a:off x="1143206" y="1859272"/>
          <a:ext cx="10332933" cy="46030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894297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D87EC66-ED8B-6220-901C-1C7AC5AE6970}"/>
              </a:ext>
            </a:extLst>
          </p:cNvPr>
          <p:cNvPicPr>
            <a:picLocks noChangeAspect="1"/>
          </p:cNvPicPr>
          <p:nvPr/>
        </p:nvPicPr>
        <p:blipFill>
          <a:blip r:embed="rId4"/>
          <a:stretch>
            <a:fillRect/>
          </a:stretch>
        </p:blipFill>
        <p:spPr>
          <a:xfrm>
            <a:off x="3821492" y="674914"/>
            <a:ext cx="5106403" cy="6183086"/>
          </a:xfrm>
          <a:prstGeom prst="rect">
            <a:avLst/>
          </a:prstGeom>
        </p:spPr>
      </p:pic>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蜜罐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5380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蜜罐部署的实例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845459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3869317" y="-60369"/>
            <a:ext cx="4896277" cy="691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华文楷体" panose="02010600040101010101" pitchFamily="2" charset="-122"/>
                <a:ea typeface="华文楷体" panose="02010600040101010101" pitchFamily="2" charset="-122"/>
                <a:cs typeface="Times" panose="02020603050405020304" pitchFamily="18" charset="0"/>
              </a:rPr>
              <a:t>第八章 入侵检测</a:t>
            </a:r>
            <a:endParaRPr lang="en-US" altLang="zh-CN" sz="3200" b="1" dirty="0">
              <a:latin typeface="华文楷体" panose="02010600040101010101" pitchFamily="2" charset="-122"/>
              <a:ea typeface="华文楷体" panose="02010600040101010101" pitchFamily="2" charset="-122"/>
              <a:cs typeface="Times" panose="02020603050405020304" pitchFamily="18" charset="0"/>
            </a:endParaRPr>
          </a:p>
          <a:p>
            <a:pPr marL="720000" indent="-342900">
              <a:lnSpc>
                <a:spcPct val="150000"/>
              </a:lnSpc>
              <a:buFont typeface="Wingdings" panose="05000000000000000000" pitchFamily="2" charset="2"/>
              <a:buChar char="l"/>
            </a:pP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8.1</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入侵者</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8.2</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8.3</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分析方法</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8.4</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基于主机的入侵检测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8.5</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基于网络的入侵检测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8.6</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分布式或混合式入侵检测</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8.7</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入侵检测交换格式</a:t>
            </a:r>
          </a:p>
          <a:p>
            <a:pPr marL="720000" indent="-342900">
              <a:lnSpc>
                <a:spcPct val="150000"/>
              </a:lnSpc>
              <a:buFont typeface="Wingdings" panose="05000000000000000000" pitchFamily="2" charset="2"/>
              <a:buChar char="l"/>
            </a:pP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latin typeface="华文楷体" panose="02010600040101010101" pitchFamily="2" charset="-122"/>
                <a:ea typeface="华文楷体" panose="02010600040101010101" pitchFamily="2" charset="-122"/>
                <a:cs typeface="Times" panose="02020603050405020304" pitchFamily="18" charset="0"/>
              </a:rPr>
              <a:t>8.8</a:t>
            </a:r>
            <a:r>
              <a:rPr lang="zh-CN" altLang="en-US" sz="2400" kern="0" dirty="0">
                <a:latin typeface="华文楷体" panose="02010600040101010101" pitchFamily="2" charset="-122"/>
                <a:ea typeface="华文楷体" panose="02010600040101010101" pitchFamily="2" charset="-122"/>
                <a:cs typeface="Times" panose="02020603050405020304" pitchFamily="18" charset="0"/>
              </a:rPr>
              <a:t>蜜罐</a:t>
            </a:r>
          </a:p>
          <a:p>
            <a:pPr marL="720000" indent="-342900">
              <a:lnSpc>
                <a:spcPct val="150000"/>
              </a:lnSpc>
              <a:buFont typeface="Wingdings" panose="05000000000000000000" pitchFamily="2" charset="2"/>
              <a:buChar char="l"/>
            </a:pP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 </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8.9</a:t>
            </a:r>
            <a:r>
              <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实例系统：</a:t>
            </a:r>
            <a:r>
              <a:rPr lang="en-US" altLang="zh-CN"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rPr>
              <a:t>Snort</a:t>
            </a:r>
            <a:endParaRPr lang="zh-CN" altLang="en-US" sz="2400" kern="0" dirty="0">
              <a:solidFill>
                <a:srgbClr val="FF0000"/>
              </a:solidFill>
              <a:latin typeface="华文楷体" panose="02010600040101010101" pitchFamily="2" charset="-122"/>
              <a:ea typeface="华文楷体" panose="02010600040101010101" pitchFamily="2" charset="-122"/>
              <a:cs typeface="Times" panose="02020603050405020304" pitchFamily="18" charset="0"/>
            </a:endParaRPr>
          </a:p>
        </p:txBody>
      </p:sp>
    </p:spTree>
    <p:extLst>
      <p:ext uri="{BB962C8B-B14F-4D97-AF65-F5344CB8AC3E}">
        <p14:creationId xmlns:p14="http://schemas.microsoft.com/office/powerpoint/2010/main" val="3720644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Snort</a:t>
            </a:r>
            <a:endParaRPr lang="zh-CN" altLang="en-US" sz="36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29635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Snort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体系结构</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4" name="图片 3">
            <a:extLst>
              <a:ext uri="{FF2B5EF4-FFF2-40B4-BE49-F238E27FC236}">
                <a16:creationId xmlns:a16="http://schemas.microsoft.com/office/drawing/2014/main" id="{D8BBC3AC-C253-6366-5D51-960003541ACB}"/>
              </a:ext>
            </a:extLst>
          </p:cNvPr>
          <p:cNvPicPr>
            <a:picLocks noChangeAspect="1"/>
          </p:cNvPicPr>
          <p:nvPr/>
        </p:nvPicPr>
        <p:blipFill>
          <a:blip r:embed="rId4"/>
          <a:stretch>
            <a:fillRect/>
          </a:stretch>
        </p:blipFill>
        <p:spPr>
          <a:xfrm>
            <a:off x="2104572" y="1755808"/>
            <a:ext cx="8564193" cy="4431707"/>
          </a:xfrm>
          <a:prstGeom prst="rect">
            <a:avLst/>
          </a:prstGeom>
        </p:spPr>
      </p:pic>
    </p:spTree>
    <p:custDataLst>
      <p:tags r:id="rId1"/>
    </p:custDataLst>
    <p:extLst>
      <p:ext uri="{BB962C8B-B14F-4D97-AF65-F5344CB8AC3E}">
        <p14:creationId xmlns:p14="http://schemas.microsoft.com/office/powerpoint/2010/main" val="121249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入侵者</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69015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入侵者分类</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活动家</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DFD4B93-D238-48F9-8406-68AFBD2CC030}"/>
              </a:ext>
            </a:extLst>
          </p:cNvPr>
          <p:cNvSpPr>
            <a:spLocks noChangeArrowheads="1"/>
          </p:cNvSpPr>
          <p:nvPr/>
        </p:nvSpPr>
        <p:spPr bwMode="auto">
          <a:xfrm>
            <a:off x="1064981" y="1875539"/>
            <a:ext cx="10582521" cy="485116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是通常作为内部人士工作的个人，还是一个更大的外部攻击群体的成员，他们的动机是社会或政治原因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也被称为黑客活动分子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技能水平通常很低  </a:t>
            </a:r>
            <a:endPar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他们攻击的目的通常是通过以下方式来促进和宣传他们的事业</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网站上乱涂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拒绝服务攻击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盗窃和分发数据，导致负面宣传或损害他们的目标有组织犯罪集团的成员或个人，其目的是获得经济报酬  </a:t>
            </a:r>
          </a:p>
        </p:txBody>
      </p:sp>
    </p:spTree>
    <p:custDataLst>
      <p:tags r:id="rId1"/>
    </p:custDataLst>
    <p:extLst>
      <p:ext uri="{BB962C8B-B14F-4D97-AF65-F5344CB8AC3E}">
        <p14:creationId xmlns:p14="http://schemas.microsoft.com/office/powerpoint/2010/main" val="15212440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Snort</a:t>
            </a:r>
            <a:endParaRPr lang="zh-CN" altLang="en-US" sz="36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29635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Snort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规则格式</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4" name="图片 3">
            <a:extLst>
              <a:ext uri="{FF2B5EF4-FFF2-40B4-BE49-F238E27FC236}">
                <a16:creationId xmlns:a16="http://schemas.microsoft.com/office/drawing/2014/main" id="{6B030BFD-CC38-445D-BECF-CBDF0F6E6D4C}"/>
              </a:ext>
            </a:extLst>
          </p:cNvPr>
          <p:cNvPicPr>
            <a:picLocks noChangeAspect="1"/>
          </p:cNvPicPr>
          <p:nvPr/>
        </p:nvPicPr>
        <p:blipFill>
          <a:blip r:embed="rId4"/>
          <a:stretch>
            <a:fillRect/>
          </a:stretch>
        </p:blipFill>
        <p:spPr>
          <a:xfrm>
            <a:off x="1359798" y="2158159"/>
            <a:ext cx="8479710" cy="3568722"/>
          </a:xfrm>
          <a:prstGeom prst="rect">
            <a:avLst/>
          </a:prstGeom>
        </p:spPr>
      </p:pic>
    </p:spTree>
    <p:custDataLst>
      <p:tags r:id="rId1"/>
    </p:custDataLst>
    <p:extLst>
      <p:ext uri="{BB962C8B-B14F-4D97-AF65-F5344CB8AC3E}">
        <p14:creationId xmlns:p14="http://schemas.microsoft.com/office/powerpoint/2010/main" val="20398455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Snort</a:t>
            </a:r>
            <a:endParaRPr lang="zh-CN" altLang="en-US" sz="36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29635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Snort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规则动作</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pSp>
        <p:nvGrpSpPr>
          <p:cNvPr id="7" name="组合 6">
            <a:extLst>
              <a:ext uri="{FF2B5EF4-FFF2-40B4-BE49-F238E27FC236}">
                <a16:creationId xmlns:a16="http://schemas.microsoft.com/office/drawing/2014/main" id="{9D9E2D88-7606-42AC-92D7-80BAD4CFC46C}"/>
              </a:ext>
            </a:extLst>
          </p:cNvPr>
          <p:cNvGrpSpPr/>
          <p:nvPr/>
        </p:nvGrpSpPr>
        <p:grpSpPr>
          <a:xfrm>
            <a:off x="1225119" y="2024109"/>
            <a:ext cx="10351363" cy="4299362"/>
            <a:chOff x="1623388" y="1958867"/>
            <a:chExt cx="9265246" cy="3556735"/>
          </a:xfrm>
        </p:grpSpPr>
        <p:pic>
          <p:nvPicPr>
            <p:cNvPr id="3" name="图片 2">
              <a:extLst>
                <a:ext uri="{FF2B5EF4-FFF2-40B4-BE49-F238E27FC236}">
                  <a16:creationId xmlns:a16="http://schemas.microsoft.com/office/drawing/2014/main" id="{AC22CE55-4E27-4476-8BA6-26ED8A5C4C2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623388" y="1958867"/>
              <a:ext cx="8945223" cy="1981477"/>
            </a:xfrm>
            <a:prstGeom prst="rect">
              <a:avLst/>
            </a:prstGeom>
          </p:spPr>
        </p:pic>
        <p:pic>
          <p:nvPicPr>
            <p:cNvPr id="6" name="图片 5">
              <a:extLst>
                <a:ext uri="{FF2B5EF4-FFF2-40B4-BE49-F238E27FC236}">
                  <a16:creationId xmlns:a16="http://schemas.microsoft.com/office/drawing/2014/main" id="{B0D1F5F6-1C16-436B-A647-B94ADA02FE49}"/>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800516" y="3810389"/>
              <a:ext cx="9088118" cy="1705213"/>
            </a:xfrm>
            <a:prstGeom prst="rect">
              <a:avLst/>
            </a:prstGeom>
          </p:spPr>
        </p:pic>
      </p:grpSp>
    </p:spTree>
    <p:custDataLst>
      <p:tags r:id="rId1"/>
    </p:custDataLst>
    <p:extLst>
      <p:ext uri="{BB962C8B-B14F-4D97-AF65-F5344CB8AC3E}">
        <p14:creationId xmlns:p14="http://schemas.microsoft.com/office/powerpoint/2010/main" val="2081034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Snort</a:t>
            </a:r>
            <a:endParaRPr lang="zh-CN" altLang="en-US" sz="36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05095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Snort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规则选项实例</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4" name="图片 3">
            <a:extLst>
              <a:ext uri="{FF2B5EF4-FFF2-40B4-BE49-F238E27FC236}">
                <a16:creationId xmlns:a16="http://schemas.microsoft.com/office/drawing/2014/main" id="{D7A49193-BACC-4E02-8096-BD4716E0136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896787" y="1802548"/>
            <a:ext cx="8398426" cy="5055452"/>
          </a:xfrm>
          <a:prstGeom prst="rect">
            <a:avLst/>
          </a:prstGeom>
        </p:spPr>
      </p:pic>
    </p:spTree>
    <p:custDataLst>
      <p:tags r:id="rId1"/>
    </p:custDataLst>
    <p:extLst>
      <p:ext uri="{BB962C8B-B14F-4D97-AF65-F5344CB8AC3E}">
        <p14:creationId xmlns:p14="http://schemas.microsoft.com/office/powerpoint/2010/main" val="1514090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3D0CE72-5EB4-46A1-8443-405ED57BB161}"/>
              </a:ext>
            </a:extLst>
          </p:cNvPr>
          <p:cNvGrpSpPr/>
          <p:nvPr/>
        </p:nvGrpSpPr>
        <p:grpSpPr>
          <a:xfrm>
            <a:off x="3145155" y="604046"/>
            <a:ext cx="5901690" cy="705157"/>
            <a:chOff x="3086100" y="710258"/>
            <a:chExt cx="6020085" cy="867513"/>
          </a:xfrm>
          <a:noFill/>
        </p:grpSpPr>
        <p:sp>
          <p:nvSpPr>
            <p:cNvPr id="4" name="矩形 3">
              <a:extLst>
                <a:ext uri="{FF2B5EF4-FFF2-40B4-BE49-F238E27FC236}">
                  <a16:creationId xmlns:a16="http://schemas.microsoft.com/office/drawing/2014/main" id="{5D00146F-69ED-9B3C-A593-48B94541EAC0}"/>
                </a:ext>
              </a:extLst>
            </p:cNvPr>
            <p:cNvSpPr/>
            <p:nvPr/>
          </p:nvSpPr>
          <p:spPr>
            <a:xfrm>
              <a:off x="3086100" y="800099"/>
              <a:ext cx="6020085" cy="777671"/>
            </a:xfrm>
            <a:prstGeom prst="rect">
              <a:avLst/>
            </a:prstGeom>
            <a:grpFill/>
            <a:ln>
              <a:no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5">
                      <a:lumMod val="40000"/>
                      <a:lumOff val="60000"/>
                    </a:schemeClr>
                  </a:solidFill>
                </a:ln>
                <a:solidFill>
                  <a:schemeClr val="accent5">
                    <a:lumMod val="20000"/>
                    <a:lumOff val="80000"/>
                  </a:schemeClr>
                </a:solidFill>
                <a:latin typeface="华文楷体" panose="02010600040101010101" pitchFamily="2" charset="-122"/>
                <a:ea typeface="华文楷体" panose="02010600040101010101" pitchFamily="2" charset="-122"/>
              </a:endParaRPr>
            </a:p>
          </p:txBody>
        </p:sp>
        <p:sp>
          <p:nvSpPr>
            <p:cNvPr id="5" name="标题 2">
              <a:extLst>
                <a:ext uri="{FF2B5EF4-FFF2-40B4-BE49-F238E27FC236}">
                  <a16:creationId xmlns:a16="http://schemas.microsoft.com/office/drawing/2014/main" id="{8C5C3422-981E-46C4-63B5-3B58E68835B5}"/>
                </a:ext>
              </a:extLst>
            </p:cNvPr>
            <p:cNvSpPr txBox="1">
              <a:spLocks noChangeArrowheads="1"/>
            </p:cNvSpPr>
            <p:nvPr/>
          </p:nvSpPr>
          <p:spPr bwMode="auto">
            <a:xfrm>
              <a:off x="3488342" y="710258"/>
              <a:ext cx="5215316" cy="867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本章小结</a:t>
              </a:r>
            </a:p>
          </p:txBody>
        </p:sp>
      </p:grpSp>
      <p:sp>
        <p:nvSpPr>
          <p:cNvPr id="7" name="Content Placeholder 1">
            <a:extLst>
              <a:ext uri="{FF2B5EF4-FFF2-40B4-BE49-F238E27FC236}">
                <a16:creationId xmlns:a16="http://schemas.microsoft.com/office/drawing/2014/main" id="{194B1D10-D6C1-BEE2-FE19-A1C260506618}"/>
              </a:ext>
            </a:extLst>
          </p:cNvPr>
          <p:cNvSpPr txBox="1">
            <a:spLocks/>
          </p:cNvSpPr>
          <p:nvPr/>
        </p:nvSpPr>
        <p:spPr>
          <a:xfrm>
            <a:off x="2164804" y="1462715"/>
            <a:ext cx="4572546" cy="532384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140000"/>
              <a:buFont typeface="Arial" charset="0"/>
              <a:buChar char="•"/>
            </a:pPr>
            <a:r>
              <a:rPr lang="en-US" altLang="zh-CN" dirty="0">
                <a:solidFill>
                  <a:schemeClr val="tx1"/>
                </a:solidFill>
                <a:latin typeface="华文楷体" panose="02010600040101010101" pitchFamily="2" charset="-122"/>
                <a:ea typeface="华文楷体" panose="02010600040101010101" pitchFamily="2" charset="-122"/>
              </a:rPr>
              <a:t>8.1 </a:t>
            </a:r>
            <a:r>
              <a:rPr lang="zh-CN" altLang="en-US" dirty="0">
                <a:solidFill>
                  <a:schemeClr val="tx1"/>
                </a:solidFill>
                <a:latin typeface="华文楷体" panose="02010600040101010101" pitchFamily="2" charset="-122"/>
                <a:ea typeface="华文楷体" panose="02010600040101010101" pitchFamily="2" charset="-122"/>
              </a:rPr>
              <a:t>入侵者</a:t>
            </a:r>
            <a:endParaRPr lang="en-US"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dirty="0">
                <a:solidFill>
                  <a:schemeClr val="tx1"/>
                </a:solidFill>
                <a:latin typeface="华文楷体" panose="02010600040101010101" pitchFamily="2" charset="-122"/>
                <a:ea typeface="华文楷体" panose="02010600040101010101" pitchFamily="2" charset="-122"/>
              </a:rPr>
              <a:t>8.1.1 </a:t>
            </a:r>
            <a:r>
              <a:rPr lang="zh-CN" altLang="en-US" dirty="0">
                <a:solidFill>
                  <a:schemeClr val="tx1"/>
                </a:solidFill>
                <a:latin typeface="华文楷体" panose="02010600040101010101" pitchFamily="2" charset="-122"/>
                <a:ea typeface="华文楷体" panose="02010600040101010101" pitchFamily="2" charset="-122"/>
              </a:rPr>
              <a:t>入侵者行为</a:t>
            </a:r>
            <a:endParaRPr lang="en-US" dirty="0">
              <a:solidFill>
                <a:schemeClr val="tx1"/>
              </a:solidFill>
              <a:latin typeface="华文楷体" panose="02010600040101010101" pitchFamily="2" charset="-122"/>
              <a:ea typeface="华文楷体" panose="02010600040101010101" pitchFamily="2" charset="-122"/>
            </a:endParaRPr>
          </a:p>
          <a:p>
            <a:pPr fontAlgn="auto">
              <a:spcAft>
                <a:spcPts val="0"/>
              </a:spcAft>
              <a:buSzPct val="140000"/>
              <a:buFont typeface="Arial" charset="0"/>
              <a:buChar char="•"/>
            </a:pPr>
            <a:r>
              <a:rPr lang="en-US" altLang="zh-CN" dirty="0">
                <a:solidFill>
                  <a:schemeClr val="tx1"/>
                </a:solidFill>
                <a:latin typeface="华文楷体" panose="02010600040101010101" pitchFamily="2" charset="-122"/>
                <a:ea typeface="华文楷体" panose="02010600040101010101" pitchFamily="2" charset="-122"/>
              </a:rPr>
              <a:t>8.2 </a:t>
            </a:r>
            <a:r>
              <a:rPr lang="zh-CN" altLang="en-US" dirty="0">
                <a:solidFill>
                  <a:schemeClr val="tx1"/>
                </a:solidFill>
                <a:latin typeface="华文楷体" panose="02010600040101010101" pitchFamily="2" charset="-122"/>
                <a:ea typeface="华文楷体" panose="02010600040101010101" pitchFamily="2" charset="-122"/>
              </a:rPr>
              <a:t>入侵检测</a:t>
            </a:r>
            <a:endParaRPr lang="en-US"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dirty="0">
                <a:solidFill>
                  <a:schemeClr val="tx1"/>
                </a:solidFill>
                <a:latin typeface="华文楷体" panose="02010600040101010101" pitchFamily="2" charset="-122"/>
                <a:ea typeface="华文楷体" panose="02010600040101010101" pitchFamily="2" charset="-122"/>
              </a:rPr>
              <a:t>8.2.1 </a:t>
            </a:r>
            <a:r>
              <a:rPr lang="zh-CN" altLang="en-US" dirty="0">
                <a:solidFill>
                  <a:schemeClr val="tx1"/>
                </a:solidFill>
                <a:latin typeface="华文楷体" panose="02010600040101010101" pitchFamily="2" charset="-122"/>
                <a:ea typeface="华文楷体" panose="02010600040101010101" pitchFamily="2" charset="-122"/>
              </a:rPr>
              <a:t>基本原理</a:t>
            </a:r>
            <a:endParaRPr lang="en-US"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dirty="0">
                <a:solidFill>
                  <a:schemeClr val="tx1"/>
                </a:solidFill>
                <a:latin typeface="华文楷体" panose="02010600040101010101" pitchFamily="2" charset="-122"/>
                <a:ea typeface="华文楷体" panose="02010600040101010101" pitchFamily="2" charset="-122"/>
              </a:rPr>
              <a:t>8.2.2 </a:t>
            </a:r>
            <a:r>
              <a:rPr lang="zh-CN" altLang="en-US" dirty="0">
                <a:solidFill>
                  <a:schemeClr val="tx1"/>
                </a:solidFill>
                <a:latin typeface="华文楷体" panose="02010600040101010101" pitchFamily="2" charset="-122"/>
                <a:ea typeface="华文楷体" panose="02010600040101010101" pitchFamily="2" charset="-122"/>
              </a:rPr>
              <a:t>基率谬误</a:t>
            </a:r>
            <a:endParaRPr lang="en-US" altLang="zh-CN"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dirty="0">
                <a:solidFill>
                  <a:schemeClr val="tx1"/>
                </a:solidFill>
                <a:latin typeface="华文楷体" panose="02010600040101010101" pitchFamily="2" charset="-122"/>
                <a:ea typeface="华文楷体" panose="02010600040101010101" pitchFamily="2" charset="-122"/>
              </a:rPr>
              <a:t>8.2.3 </a:t>
            </a:r>
            <a:r>
              <a:rPr lang="zh-CN" altLang="en-US" dirty="0">
                <a:solidFill>
                  <a:schemeClr val="tx1"/>
                </a:solidFill>
                <a:latin typeface="华文楷体" panose="02010600040101010101" pitchFamily="2" charset="-122"/>
                <a:ea typeface="华文楷体" panose="02010600040101010101" pitchFamily="2" charset="-122"/>
              </a:rPr>
              <a:t>要求</a:t>
            </a:r>
            <a:endParaRPr lang="en-US" dirty="0">
              <a:solidFill>
                <a:schemeClr val="tx1"/>
              </a:solidFill>
              <a:latin typeface="华文楷体" panose="02010600040101010101" pitchFamily="2" charset="-122"/>
              <a:ea typeface="华文楷体" panose="02010600040101010101" pitchFamily="2" charset="-122"/>
            </a:endParaRPr>
          </a:p>
          <a:p>
            <a:pPr fontAlgn="auto">
              <a:spcAft>
                <a:spcPts val="0"/>
              </a:spcAft>
              <a:buSzPct val="140000"/>
              <a:buFont typeface="Arial" charset="0"/>
              <a:buChar char="•"/>
            </a:pPr>
            <a:r>
              <a:rPr lang="en-US" altLang="zh-CN" dirty="0">
                <a:solidFill>
                  <a:schemeClr val="tx1"/>
                </a:solidFill>
                <a:latin typeface="华文楷体" panose="02010600040101010101" pitchFamily="2" charset="-122"/>
                <a:ea typeface="华文楷体" panose="02010600040101010101" pitchFamily="2" charset="-122"/>
              </a:rPr>
              <a:t>8.3 </a:t>
            </a:r>
            <a:r>
              <a:rPr lang="zh-CN" altLang="en-US" dirty="0">
                <a:solidFill>
                  <a:schemeClr val="tx1"/>
                </a:solidFill>
                <a:latin typeface="华文楷体" panose="02010600040101010101" pitchFamily="2" charset="-122"/>
                <a:ea typeface="华文楷体" panose="02010600040101010101" pitchFamily="2" charset="-122"/>
              </a:rPr>
              <a:t>分析方法</a:t>
            </a:r>
            <a:endParaRPr lang="en-US"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dirty="0">
                <a:solidFill>
                  <a:schemeClr val="tx1"/>
                </a:solidFill>
                <a:latin typeface="华文楷体" panose="02010600040101010101" pitchFamily="2" charset="-122"/>
                <a:ea typeface="华文楷体" panose="02010600040101010101" pitchFamily="2" charset="-122"/>
              </a:rPr>
              <a:t>8.3.1 </a:t>
            </a:r>
            <a:r>
              <a:rPr lang="zh-CN" altLang="en-US" dirty="0">
                <a:solidFill>
                  <a:schemeClr val="tx1"/>
                </a:solidFill>
                <a:latin typeface="华文楷体" panose="02010600040101010101" pitchFamily="2" charset="-122"/>
                <a:ea typeface="华文楷体" panose="02010600040101010101" pitchFamily="2" charset="-122"/>
              </a:rPr>
              <a:t>异常检测</a:t>
            </a:r>
            <a:endParaRPr lang="en-US" altLang="zh-CN"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dirty="0">
                <a:solidFill>
                  <a:schemeClr val="tx1"/>
                </a:solidFill>
                <a:latin typeface="华文楷体" panose="02010600040101010101" pitchFamily="2" charset="-122"/>
                <a:ea typeface="华文楷体" panose="02010600040101010101" pitchFamily="2" charset="-122"/>
              </a:rPr>
              <a:t>8.3.2 </a:t>
            </a:r>
            <a:r>
              <a:rPr lang="zh-CN" altLang="en-US" dirty="0">
                <a:solidFill>
                  <a:schemeClr val="tx1"/>
                </a:solidFill>
                <a:latin typeface="华文楷体" panose="02010600040101010101" pitchFamily="2" charset="-122"/>
                <a:ea typeface="华文楷体" panose="02010600040101010101" pitchFamily="2" charset="-122"/>
              </a:rPr>
              <a:t>特征或启发式检测</a:t>
            </a:r>
            <a:endParaRPr lang="en-US" altLang="zh-CN" dirty="0">
              <a:solidFill>
                <a:schemeClr val="tx1"/>
              </a:solidFill>
              <a:latin typeface="华文楷体" panose="02010600040101010101" pitchFamily="2" charset="-122"/>
              <a:ea typeface="华文楷体" panose="02010600040101010101" pitchFamily="2" charset="-122"/>
            </a:endParaRPr>
          </a:p>
          <a:p>
            <a:pPr fontAlgn="auto">
              <a:spcAft>
                <a:spcPts val="0"/>
              </a:spcAft>
              <a:buSzPct val="140000"/>
              <a:buFont typeface="Arial" charset="0"/>
              <a:buChar char="•"/>
            </a:pPr>
            <a:r>
              <a:rPr lang="en-US" altLang="zh-CN" sz="2200" dirty="0">
                <a:solidFill>
                  <a:schemeClr val="tx1"/>
                </a:solidFill>
                <a:latin typeface="华文楷体" panose="02010600040101010101" pitchFamily="2" charset="-122"/>
                <a:ea typeface="华文楷体" panose="02010600040101010101" pitchFamily="2" charset="-122"/>
              </a:rPr>
              <a:t>8.6 </a:t>
            </a:r>
            <a:r>
              <a:rPr lang="zh-CN" altLang="en-US" sz="2200" dirty="0">
                <a:solidFill>
                  <a:schemeClr val="tx1"/>
                </a:solidFill>
                <a:latin typeface="华文楷体" panose="02010600040101010101" pitchFamily="2" charset="-122"/>
                <a:ea typeface="华文楷体" panose="02010600040101010101" pitchFamily="2" charset="-122"/>
              </a:rPr>
              <a:t>分布式或混合式入侵检测</a:t>
            </a:r>
            <a:endParaRPr lang="en-US" sz="2200" dirty="0">
              <a:solidFill>
                <a:schemeClr val="tx1"/>
              </a:solidFill>
              <a:latin typeface="华文楷体" panose="02010600040101010101" pitchFamily="2" charset="-122"/>
              <a:ea typeface="华文楷体" panose="02010600040101010101" pitchFamily="2" charset="-122"/>
            </a:endParaRPr>
          </a:p>
          <a:p>
            <a:pPr fontAlgn="auto">
              <a:spcAft>
                <a:spcPts val="0"/>
              </a:spcAft>
              <a:buSzPct val="140000"/>
              <a:buFont typeface="Arial" charset="0"/>
              <a:buChar char="•"/>
            </a:pPr>
            <a:r>
              <a:rPr lang="en-US" altLang="zh-CN" sz="2200" dirty="0">
                <a:solidFill>
                  <a:schemeClr val="tx1"/>
                </a:solidFill>
                <a:latin typeface="华文楷体" panose="02010600040101010101" pitchFamily="2" charset="-122"/>
                <a:ea typeface="华文楷体" panose="02010600040101010101" pitchFamily="2" charset="-122"/>
              </a:rPr>
              <a:t>8.7 </a:t>
            </a:r>
            <a:r>
              <a:rPr lang="zh-CN" altLang="en-US" sz="2200" dirty="0">
                <a:solidFill>
                  <a:schemeClr val="tx1"/>
                </a:solidFill>
                <a:latin typeface="华文楷体" panose="02010600040101010101" pitchFamily="2" charset="-122"/>
                <a:ea typeface="华文楷体" panose="02010600040101010101" pitchFamily="2" charset="-122"/>
              </a:rPr>
              <a:t>入侵检测交换格式</a:t>
            </a:r>
            <a:endParaRPr lang="en-US" sz="2200" dirty="0">
              <a:solidFill>
                <a:schemeClr val="tx1"/>
              </a:solidFill>
              <a:latin typeface="华文楷体" panose="02010600040101010101" pitchFamily="2" charset="-122"/>
              <a:ea typeface="华文楷体" panose="02010600040101010101" pitchFamily="2" charset="-122"/>
            </a:endParaRPr>
          </a:p>
          <a:p>
            <a:pPr fontAlgn="auto">
              <a:spcAft>
                <a:spcPts val="0"/>
              </a:spcAft>
              <a:buSzPct val="140000"/>
              <a:buFont typeface="Arial" charset="0"/>
              <a:buChar char="•"/>
            </a:pPr>
            <a:r>
              <a:rPr lang="en-US" altLang="zh-CN" sz="2200" dirty="0">
                <a:solidFill>
                  <a:schemeClr val="tx1"/>
                </a:solidFill>
                <a:latin typeface="华文楷体" panose="02010600040101010101" pitchFamily="2" charset="-122"/>
                <a:ea typeface="华文楷体" panose="02010600040101010101" pitchFamily="2" charset="-122"/>
              </a:rPr>
              <a:t>8.8 </a:t>
            </a:r>
            <a:r>
              <a:rPr lang="zh-CN" altLang="en-US" sz="2200" dirty="0">
                <a:solidFill>
                  <a:schemeClr val="tx1"/>
                </a:solidFill>
                <a:latin typeface="华文楷体" panose="02010600040101010101" pitchFamily="2" charset="-122"/>
                <a:ea typeface="华文楷体" panose="02010600040101010101" pitchFamily="2" charset="-122"/>
              </a:rPr>
              <a:t>蜜罐</a:t>
            </a:r>
            <a:endParaRPr lang="en-US" sz="2200" dirty="0">
              <a:solidFill>
                <a:schemeClr val="tx1"/>
              </a:solidFill>
              <a:latin typeface="华文楷体" panose="02010600040101010101" pitchFamily="2" charset="-122"/>
              <a:ea typeface="华文楷体" panose="02010600040101010101" pitchFamily="2" charset="-122"/>
            </a:endParaRPr>
          </a:p>
        </p:txBody>
      </p:sp>
      <p:sp>
        <p:nvSpPr>
          <p:cNvPr id="9" name="Content Placeholder 10">
            <a:extLst>
              <a:ext uri="{FF2B5EF4-FFF2-40B4-BE49-F238E27FC236}">
                <a16:creationId xmlns:a16="http://schemas.microsoft.com/office/drawing/2014/main" id="{B0E0059B-8BA6-DF79-5B73-CBE51845375B}"/>
              </a:ext>
            </a:extLst>
          </p:cNvPr>
          <p:cNvSpPr txBox="1">
            <a:spLocks/>
          </p:cNvSpPr>
          <p:nvPr/>
        </p:nvSpPr>
        <p:spPr>
          <a:xfrm>
            <a:off x="6549256" y="1492710"/>
            <a:ext cx="4296544" cy="5208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457200" lvl="1" indent="-457200" fontAlgn="auto">
              <a:spcAft>
                <a:spcPts val="0"/>
              </a:spcAft>
              <a:buSzPct val="140000"/>
              <a:buFont typeface="Arial" charset="0"/>
              <a:buChar char="•"/>
            </a:pPr>
            <a:r>
              <a:rPr lang="en-US" altLang="zh-CN" sz="2400" dirty="0">
                <a:solidFill>
                  <a:schemeClr val="tx1"/>
                </a:solidFill>
                <a:latin typeface="华文楷体" panose="02010600040101010101" pitchFamily="2" charset="-122"/>
                <a:ea typeface="华文楷体" panose="02010600040101010101" pitchFamily="2" charset="-122"/>
              </a:rPr>
              <a:t>8.4 </a:t>
            </a:r>
            <a:r>
              <a:rPr lang="zh-CN" altLang="en-US" sz="2400" dirty="0">
                <a:solidFill>
                  <a:schemeClr val="tx1"/>
                </a:solidFill>
                <a:latin typeface="华文楷体" panose="02010600040101010101" pitchFamily="2" charset="-122"/>
                <a:ea typeface="华文楷体" panose="02010600040101010101" pitchFamily="2" charset="-122"/>
              </a:rPr>
              <a:t>基于主机的入侵检测</a:t>
            </a:r>
            <a:endParaRPr lang="en-US" altLang="zh-CN" sz="24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8.4.1 </a:t>
            </a:r>
            <a:r>
              <a:rPr lang="zh-CN" altLang="en-US" sz="1800" dirty="0">
                <a:solidFill>
                  <a:schemeClr val="tx1"/>
                </a:solidFill>
                <a:latin typeface="华文楷体" panose="02010600040101010101" pitchFamily="2" charset="-122"/>
                <a:ea typeface="华文楷体" panose="02010600040101010101" pitchFamily="2" charset="-122"/>
              </a:rPr>
              <a:t>数据源和传感器</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8.4.2 </a:t>
            </a:r>
            <a:r>
              <a:rPr lang="zh-CN" altLang="en-US" sz="1800" dirty="0">
                <a:solidFill>
                  <a:schemeClr val="tx1"/>
                </a:solidFill>
                <a:latin typeface="华文楷体" panose="02010600040101010101" pitchFamily="2" charset="-122"/>
                <a:ea typeface="华文楷体" panose="02010600040101010101" pitchFamily="2" charset="-122"/>
              </a:rPr>
              <a:t>异常</a:t>
            </a:r>
            <a:r>
              <a:rPr lang="en-US" altLang="zh-CN" sz="1800" dirty="0">
                <a:solidFill>
                  <a:schemeClr val="tx1"/>
                </a:solidFill>
                <a:latin typeface="华文楷体" panose="02010600040101010101" pitchFamily="2" charset="-122"/>
                <a:ea typeface="华文楷体" panose="02010600040101010101" pitchFamily="2" charset="-122"/>
              </a:rPr>
              <a:t>HIDS</a:t>
            </a: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8.4.3 </a:t>
            </a:r>
            <a:r>
              <a:rPr lang="zh-CN" altLang="en-US" sz="1800" dirty="0">
                <a:solidFill>
                  <a:schemeClr val="tx1"/>
                </a:solidFill>
                <a:latin typeface="华文楷体" panose="02010600040101010101" pitchFamily="2" charset="-122"/>
                <a:ea typeface="华文楷体" panose="02010600040101010101" pitchFamily="2" charset="-122"/>
              </a:rPr>
              <a:t>特征或启发式</a:t>
            </a:r>
            <a:r>
              <a:rPr lang="en-US" altLang="zh-CN" sz="1800" dirty="0">
                <a:solidFill>
                  <a:schemeClr val="tx1"/>
                </a:solidFill>
                <a:latin typeface="华文楷体" panose="02010600040101010101" pitchFamily="2" charset="-122"/>
                <a:ea typeface="华文楷体" panose="02010600040101010101" pitchFamily="2" charset="-122"/>
              </a:rPr>
              <a:t>HIDS</a:t>
            </a: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8.4.4 </a:t>
            </a:r>
            <a:r>
              <a:rPr lang="zh-CN" altLang="en-US" sz="1800" dirty="0">
                <a:solidFill>
                  <a:schemeClr val="tx1"/>
                </a:solidFill>
                <a:latin typeface="华文楷体" panose="02010600040101010101" pitchFamily="2" charset="-122"/>
                <a:ea typeface="华文楷体" panose="02010600040101010101" pitchFamily="2" charset="-122"/>
              </a:rPr>
              <a:t>分布式</a:t>
            </a:r>
            <a:r>
              <a:rPr lang="en-US" altLang="zh-CN" sz="1800" dirty="0">
                <a:solidFill>
                  <a:schemeClr val="tx1"/>
                </a:solidFill>
                <a:latin typeface="华文楷体" panose="02010600040101010101" pitchFamily="2" charset="-122"/>
                <a:ea typeface="华文楷体" panose="02010600040101010101" pitchFamily="2" charset="-122"/>
              </a:rPr>
              <a:t>HIDS</a:t>
            </a:r>
          </a:p>
          <a:p>
            <a:pPr marL="457200" lvl="1" indent="-457200" fontAlgn="auto">
              <a:spcAft>
                <a:spcPts val="0"/>
              </a:spcAft>
              <a:buSzPct val="140000"/>
              <a:buFont typeface="Arial" charset="0"/>
              <a:buChar char="•"/>
            </a:pPr>
            <a:r>
              <a:rPr lang="en-US" altLang="zh-CN" sz="2400" dirty="0">
                <a:solidFill>
                  <a:schemeClr val="tx1"/>
                </a:solidFill>
                <a:latin typeface="华文楷体" panose="02010600040101010101" pitchFamily="2" charset="-122"/>
                <a:ea typeface="华文楷体" panose="02010600040101010101" pitchFamily="2" charset="-122"/>
              </a:rPr>
              <a:t>8.5 </a:t>
            </a:r>
            <a:r>
              <a:rPr lang="zh-CN" altLang="en-US" sz="2400" dirty="0">
                <a:solidFill>
                  <a:schemeClr val="tx1"/>
                </a:solidFill>
                <a:latin typeface="华文楷体" panose="02010600040101010101" pitchFamily="2" charset="-122"/>
                <a:ea typeface="华文楷体" panose="02010600040101010101" pitchFamily="2" charset="-122"/>
              </a:rPr>
              <a:t>基于网络的入侵检测</a:t>
            </a:r>
            <a:endParaRPr lang="en-AU" sz="24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8.5.1 </a:t>
            </a:r>
            <a:r>
              <a:rPr lang="zh-CN" altLang="en-US" sz="1800" dirty="0">
                <a:solidFill>
                  <a:schemeClr val="tx1"/>
                </a:solidFill>
                <a:latin typeface="华文楷体" panose="02010600040101010101" pitchFamily="2" charset="-122"/>
                <a:ea typeface="华文楷体" panose="02010600040101010101" pitchFamily="2" charset="-122"/>
              </a:rPr>
              <a:t>网络传感器的类型</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sz="1800" dirty="0">
                <a:solidFill>
                  <a:schemeClr val="tx1"/>
                </a:solidFill>
                <a:latin typeface="华文楷体" panose="02010600040101010101" pitchFamily="2" charset="-122"/>
                <a:ea typeface="华文楷体" panose="02010600040101010101" pitchFamily="2" charset="-122"/>
              </a:rPr>
              <a:t>8.5.2 NIDS</a:t>
            </a:r>
            <a:r>
              <a:rPr lang="zh-CN" altLang="en-US" sz="1800" dirty="0">
                <a:solidFill>
                  <a:schemeClr val="tx1"/>
                </a:solidFill>
                <a:latin typeface="华文楷体" panose="02010600040101010101" pitchFamily="2" charset="-122"/>
                <a:ea typeface="华文楷体" panose="02010600040101010101" pitchFamily="2" charset="-122"/>
              </a:rPr>
              <a:t>传感器部署</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8.5.3 </a:t>
            </a:r>
            <a:r>
              <a:rPr lang="zh-CN" altLang="en-US" sz="1800" dirty="0">
                <a:solidFill>
                  <a:schemeClr val="tx1"/>
                </a:solidFill>
                <a:latin typeface="华文楷体" panose="02010600040101010101" pitchFamily="2" charset="-122"/>
                <a:ea typeface="华文楷体" panose="02010600040101010101" pitchFamily="2" charset="-122"/>
              </a:rPr>
              <a:t>入侵检测技术</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8.5.4 </a:t>
            </a:r>
            <a:r>
              <a:rPr lang="zh-CN" altLang="en-US" sz="1800" dirty="0">
                <a:solidFill>
                  <a:schemeClr val="tx1"/>
                </a:solidFill>
                <a:latin typeface="华文楷体" panose="02010600040101010101" pitchFamily="2" charset="-122"/>
                <a:ea typeface="华文楷体" panose="02010600040101010101" pitchFamily="2" charset="-122"/>
              </a:rPr>
              <a:t>警报日志记录</a:t>
            </a:r>
            <a:endParaRPr lang="en-US" altLang="zh-CN" sz="1800" dirty="0">
              <a:solidFill>
                <a:schemeClr val="tx1"/>
              </a:solidFill>
              <a:latin typeface="华文楷体" panose="02010600040101010101" pitchFamily="2" charset="-122"/>
              <a:ea typeface="华文楷体" panose="02010600040101010101" pitchFamily="2" charset="-122"/>
            </a:endParaRPr>
          </a:p>
          <a:p>
            <a:pPr marL="457200" lvl="1" indent="-457200" fontAlgn="auto">
              <a:spcAft>
                <a:spcPts val="0"/>
              </a:spcAft>
              <a:buSzPct val="140000"/>
              <a:buFont typeface="Arial" charset="0"/>
              <a:buChar char="•"/>
            </a:pPr>
            <a:r>
              <a:rPr lang="en-US" altLang="zh-CN" sz="2400" dirty="0">
                <a:solidFill>
                  <a:schemeClr val="tx1"/>
                </a:solidFill>
                <a:latin typeface="华文楷体" panose="02010600040101010101" pitchFamily="2" charset="-122"/>
                <a:ea typeface="华文楷体" panose="02010600040101010101" pitchFamily="2" charset="-122"/>
              </a:rPr>
              <a:t>8.9 </a:t>
            </a:r>
            <a:r>
              <a:rPr lang="zh-CN" altLang="en-US" sz="2400" dirty="0">
                <a:solidFill>
                  <a:schemeClr val="tx1"/>
                </a:solidFill>
                <a:latin typeface="华文楷体" panose="02010600040101010101" pitchFamily="2" charset="-122"/>
                <a:ea typeface="华文楷体" panose="02010600040101010101" pitchFamily="2" charset="-122"/>
              </a:rPr>
              <a:t>实例系统：</a:t>
            </a:r>
            <a:r>
              <a:rPr lang="en-AU" sz="2400" dirty="0">
                <a:solidFill>
                  <a:schemeClr val="tx1"/>
                </a:solidFill>
                <a:latin typeface="华文楷体" panose="02010600040101010101" pitchFamily="2" charset="-122"/>
                <a:ea typeface="华文楷体" panose="02010600040101010101" pitchFamily="2" charset="-122"/>
              </a:rPr>
              <a:t> Snort</a:t>
            </a:r>
          </a:p>
          <a:p>
            <a:pPr lvl="1" fontAlgn="auto">
              <a:spcAft>
                <a:spcPts val="0"/>
              </a:spcAft>
              <a:buSzPct val="140000"/>
              <a:buFont typeface="Arial" charset="0"/>
              <a:buChar char="•"/>
            </a:pPr>
            <a:r>
              <a:rPr lang="en-AU" sz="1800" dirty="0">
                <a:solidFill>
                  <a:schemeClr val="tx1"/>
                </a:solidFill>
                <a:latin typeface="华文楷体" panose="02010600040101010101" pitchFamily="2" charset="-122"/>
                <a:ea typeface="华文楷体" panose="02010600040101010101" pitchFamily="2" charset="-122"/>
              </a:rPr>
              <a:t>Snort </a:t>
            </a:r>
            <a:r>
              <a:rPr lang="zh-CN" altLang="en-US" sz="1800" dirty="0">
                <a:solidFill>
                  <a:schemeClr val="tx1"/>
                </a:solidFill>
                <a:latin typeface="华文楷体" panose="02010600040101010101" pitchFamily="2" charset="-122"/>
                <a:ea typeface="华文楷体" panose="02010600040101010101" pitchFamily="2" charset="-122"/>
              </a:rPr>
              <a:t>体系架构</a:t>
            </a:r>
            <a:endParaRPr lang="en-AU"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AU" sz="1800" dirty="0">
                <a:solidFill>
                  <a:schemeClr val="tx1"/>
                </a:solidFill>
                <a:latin typeface="华文楷体" panose="02010600040101010101" pitchFamily="2" charset="-122"/>
                <a:ea typeface="华文楷体" panose="02010600040101010101" pitchFamily="2" charset="-122"/>
              </a:rPr>
              <a:t>Snort </a:t>
            </a:r>
            <a:r>
              <a:rPr lang="zh-CN" altLang="en-US" sz="1800" dirty="0">
                <a:solidFill>
                  <a:schemeClr val="tx1"/>
                </a:solidFill>
                <a:latin typeface="华文楷体" panose="02010600040101010101" pitchFamily="2" charset="-122"/>
                <a:ea typeface="华文楷体" panose="02010600040101010101" pitchFamily="2" charset="-122"/>
              </a:rPr>
              <a:t>规则</a:t>
            </a:r>
            <a:endParaRPr lang="en-AU" sz="1800"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369358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8045" y="179705"/>
            <a:ext cx="3442335" cy="583565"/>
          </a:xfrm>
          <a:prstGeom prst="rect">
            <a:avLst/>
          </a:prstGeom>
          <a:noFill/>
        </p:spPr>
        <p:txBody>
          <a:bodyPr wrap="square" rtlCol="0">
            <a:spAutoFit/>
          </a:bodyPr>
          <a:lstStyle/>
          <a:p>
            <a:pPr>
              <a:buClrTx/>
              <a:buSzTx/>
              <a:buFontTx/>
            </a:pPr>
            <a:r>
              <a:rPr lang="zh-CN" altLang="en-US" sz="3200" b="1" dirty="0">
                <a:latin typeface="Times New Roman" panose="02020603050405020304" pitchFamily="18" charset="0"/>
                <a:ea typeface="微软雅黑" panose="020B0503020204020204" pitchFamily="34" charset="-122"/>
              </a:rPr>
              <a:t>网络分析基础知识</a:t>
            </a:r>
          </a:p>
        </p:txBody>
      </p:sp>
      <p:pic>
        <p:nvPicPr>
          <p:cNvPr id="106" name="图片 105"/>
          <p:cNvPicPr/>
          <p:nvPr/>
        </p:nvPicPr>
        <p:blipFill>
          <a:blip r:embed="rId2"/>
          <a:stretch>
            <a:fillRect/>
          </a:stretch>
        </p:blipFill>
        <p:spPr>
          <a:xfrm>
            <a:off x="500380" y="1247775"/>
            <a:ext cx="3810000" cy="2133600"/>
          </a:xfrm>
          <a:prstGeom prst="rect">
            <a:avLst/>
          </a:prstGeom>
          <a:noFill/>
          <a:ln w="9525">
            <a:noFill/>
          </a:ln>
        </p:spPr>
      </p:pic>
      <p:pic>
        <p:nvPicPr>
          <p:cNvPr id="107" name="图片 106"/>
          <p:cNvPicPr/>
          <p:nvPr/>
        </p:nvPicPr>
        <p:blipFill>
          <a:blip r:embed="rId3"/>
          <a:stretch>
            <a:fillRect/>
          </a:stretch>
        </p:blipFill>
        <p:spPr>
          <a:xfrm>
            <a:off x="4474845" y="1292225"/>
            <a:ext cx="3153410" cy="2044700"/>
          </a:xfrm>
          <a:prstGeom prst="rect">
            <a:avLst/>
          </a:prstGeom>
          <a:noFill/>
          <a:ln w="9525">
            <a:noFill/>
          </a:ln>
        </p:spPr>
      </p:pic>
      <p:pic>
        <p:nvPicPr>
          <p:cNvPr id="12" name="图片 11"/>
          <p:cNvPicPr>
            <a:picLocks noChangeAspect="1"/>
          </p:cNvPicPr>
          <p:nvPr/>
        </p:nvPicPr>
        <p:blipFill>
          <a:blip r:embed="rId4"/>
          <a:stretch>
            <a:fillRect/>
          </a:stretch>
        </p:blipFill>
        <p:spPr>
          <a:xfrm>
            <a:off x="7628255" y="1732280"/>
            <a:ext cx="4260850" cy="1164590"/>
          </a:xfrm>
          <a:prstGeom prst="rect">
            <a:avLst/>
          </a:prstGeom>
        </p:spPr>
      </p:pic>
      <p:sp>
        <p:nvSpPr>
          <p:cNvPr id="13" name="文本框 12"/>
          <p:cNvSpPr txBox="1"/>
          <p:nvPr/>
        </p:nvSpPr>
        <p:spPr>
          <a:xfrm>
            <a:off x="500380" y="3980815"/>
            <a:ext cx="7271385" cy="2030095"/>
          </a:xfrm>
          <a:prstGeom prst="rect">
            <a:avLst/>
          </a:prstGeom>
          <a:noFill/>
        </p:spPr>
        <p:txBody>
          <a:bodyPr wrap="square" rtlCol="0">
            <a:spAutoFit/>
          </a:bodyPr>
          <a:lstStyle/>
          <a:p>
            <a:pPr marL="285750" indent="-285750">
              <a:buFont typeface="Wingdings" panose="05000000000000000000" charset="0"/>
              <a:buChar char="n"/>
            </a:pPr>
            <a:r>
              <a:rPr lang="zh-CN" altLang="en-US" dirty="0"/>
              <a:t>网络流量分类（高速网络流量分类，加密流量分析，协议自动分析）</a:t>
            </a:r>
          </a:p>
          <a:p>
            <a:pPr marL="285750" indent="-285750">
              <a:buFont typeface="Wingdings" panose="05000000000000000000" charset="0"/>
              <a:buChar char="n"/>
            </a:pPr>
            <a:r>
              <a:rPr lang="zh-CN" altLang="en-US" dirty="0"/>
              <a:t>网络测量与资源服务识别（基础/加密/私有服务测量与</a:t>
            </a:r>
            <a:r>
              <a:rPr lang="zh-CN" altLang="en-US" dirty="0">
                <a:latin typeface="Times New Roman" panose="02020603050405020304" pitchFamily="18" charset="0"/>
                <a:cs typeface="Times New Roman" panose="02020603050405020304" pitchFamily="18" charset="0"/>
              </a:rPr>
              <a:t>IP</a:t>
            </a:r>
            <a:r>
              <a:rPr lang="zh-CN" altLang="en-US" dirty="0"/>
              <a:t>综合测绘）</a:t>
            </a:r>
          </a:p>
          <a:p>
            <a:pPr marL="285750" indent="-285750">
              <a:buFont typeface="Wingdings" panose="05000000000000000000" charset="0"/>
              <a:buChar char="n"/>
            </a:pPr>
            <a:r>
              <a:rPr lang="zh-CN" altLang="en-US" dirty="0"/>
              <a:t>海量数据网络行为分析（知识库、多源融合、机器学习及应用） </a:t>
            </a:r>
          </a:p>
          <a:p>
            <a:pPr marL="285750" indent="-285750">
              <a:buFont typeface="Wingdings" panose="05000000000000000000" charset="0"/>
              <a:buChar char="n"/>
            </a:pPr>
            <a:r>
              <a:rPr lang="zh-CN" altLang="en-US" dirty="0"/>
              <a:t>信息对抗理论与技术（网络信息对抗模型架构、方法与技术）  </a:t>
            </a:r>
          </a:p>
          <a:p>
            <a:pPr marL="285750" indent="-285750">
              <a:buFont typeface="Wingdings" panose="05000000000000000000" charset="0"/>
              <a:buChar char="n"/>
            </a:pPr>
            <a:r>
              <a:rPr lang="zh-CN" altLang="en-US" dirty="0"/>
              <a:t>隐蔽式网络攻击检测（协议伪装混淆对抗，未知威胁检测）  </a:t>
            </a:r>
          </a:p>
          <a:p>
            <a:pPr marL="285750" indent="-285750">
              <a:buFont typeface="Wingdings" panose="05000000000000000000" charset="0"/>
              <a:buChar char="n"/>
            </a:pPr>
            <a:r>
              <a:rPr lang="zh-CN" altLang="en-US" dirty="0"/>
              <a:t>网络取证</a:t>
            </a:r>
          </a:p>
          <a:p>
            <a:pPr marL="285750" indent="-285750">
              <a:buFont typeface="Wingdings" panose="05000000000000000000" charset="0"/>
              <a:buChar char="n"/>
            </a:pPr>
            <a:r>
              <a:rPr lang="zh-CN" altLang="en-US" dirty="0"/>
              <a:t>网络态势感知</a:t>
            </a:r>
          </a:p>
        </p:txBody>
      </p:sp>
      <p:pic>
        <p:nvPicPr>
          <p:cNvPr id="108" name="图片 107"/>
          <p:cNvPicPr/>
          <p:nvPr/>
        </p:nvPicPr>
        <p:blipFill>
          <a:blip r:embed="rId5"/>
          <a:stretch>
            <a:fillRect/>
          </a:stretch>
        </p:blipFill>
        <p:spPr>
          <a:xfrm>
            <a:off x="7771765" y="3519805"/>
            <a:ext cx="4121785" cy="2422525"/>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765" y="143510"/>
            <a:ext cx="2389505" cy="583565"/>
          </a:xfrm>
          <a:prstGeom prst="rect">
            <a:avLst/>
          </a:prstGeom>
          <a:noFill/>
        </p:spPr>
        <p:txBody>
          <a:bodyPr wrap="square" rtlCol="0">
            <a:spAutoFit/>
          </a:bodyPr>
          <a:lstStyle/>
          <a:p>
            <a:pPr>
              <a:buClrTx/>
              <a:buSzTx/>
              <a:buFontTx/>
            </a:pPr>
            <a:r>
              <a:rPr lang="zh-CN" altLang="en-US" sz="3200" b="1" dirty="0">
                <a:latin typeface="Times New Roman" panose="02020603050405020304" pitchFamily="18" charset="0"/>
                <a:ea typeface="微软雅黑" panose="020B0503020204020204" pitchFamily="34" charset="-122"/>
              </a:rPr>
              <a:t>参考资料</a:t>
            </a:r>
          </a:p>
        </p:txBody>
      </p:sp>
      <p:sp>
        <p:nvSpPr>
          <p:cNvPr id="3" name="文本框 2"/>
          <p:cNvSpPr txBox="1"/>
          <p:nvPr/>
        </p:nvSpPr>
        <p:spPr>
          <a:xfrm>
            <a:off x="1094105" y="1961833"/>
            <a:ext cx="5222875" cy="368300"/>
          </a:xfrm>
          <a:prstGeom prst="rect">
            <a:avLst/>
          </a:prstGeom>
          <a:noFill/>
        </p:spPr>
        <p:txBody>
          <a:bodyPr wrap="square" rtlCol="0">
            <a:spAutoFit/>
          </a:bodyPr>
          <a:lstStyle/>
          <a:p>
            <a:r>
              <a:rPr lang="zh-CN" altLang="en-US" b="1" dirty="0"/>
              <a:t>https://www.malware-traffic-analysis.net/</a:t>
            </a:r>
          </a:p>
        </p:txBody>
      </p:sp>
      <p:sp>
        <p:nvSpPr>
          <p:cNvPr id="5" name="文本框 4"/>
          <p:cNvSpPr txBox="1"/>
          <p:nvPr/>
        </p:nvSpPr>
        <p:spPr>
          <a:xfrm>
            <a:off x="1094105" y="2470150"/>
            <a:ext cx="7317740" cy="645160"/>
          </a:xfrm>
          <a:prstGeom prst="rect">
            <a:avLst/>
          </a:prstGeom>
          <a:noFill/>
        </p:spPr>
        <p:txBody>
          <a:bodyPr wrap="square" rtlCol="0" anchor="t">
            <a:spAutoFit/>
          </a:bodyPr>
          <a:lstStyle/>
          <a:p>
            <a:r>
              <a:rPr lang="zh-CN" altLang="en-US" b="1"/>
              <a:t>在网络协议逆向分析方面有哪些值得推荐教材/读物？ - 知乎</a:t>
            </a:r>
          </a:p>
          <a:p>
            <a:r>
              <a:rPr lang="zh-CN" altLang="en-US" b="1"/>
              <a:t>https://www.zhihu.com/question/26962412/answer/99087791</a:t>
            </a:r>
          </a:p>
        </p:txBody>
      </p:sp>
      <p:pic>
        <p:nvPicPr>
          <p:cNvPr id="109" name="图片 108"/>
          <p:cNvPicPr/>
          <p:nvPr/>
        </p:nvPicPr>
        <p:blipFill>
          <a:blip r:embed="rId2"/>
          <a:stretch>
            <a:fillRect/>
          </a:stretch>
        </p:blipFill>
        <p:spPr>
          <a:xfrm>
            <a:off x="1000760" y="1048068"/>
            <a:ext cx="5010150" cy="1095375"/>
          </a:xfrm>
          <a:prstGeom prst="rect">
            <a:avLst/>
          </a:prstGeom>
          <a:noFill/>
          <a:ln w="9525">
            <a:noFill/>
          </a:ln>
        </p:spPr>
      </p:pic>
      <p:sp>
        <p:nvSpPr>
          <p:cNvPr id="6" name="文本框 5"/>
          <p:cNvSpPr txBox="1"/>
          <p:nvPr/>
        </p:nvSpPr>
        <p:spPr>
          <a:xfrm>
            <a:off x="1094105" y="3316605"/>
            <a:ext cx="6096000" cy="368300"/>
          </a:xfrm>
          <a:prstGeom prst="rect">
            <a:avLst/>
          </a:prstGeom>
          <a:noFill/>
        </p:spPr>
        <p:txBody>
          <a:bodyPr wrap="square" rtlCol="0" anchor="t">
            <a:spAutoFit/>
          </a:bodyPr>
          <a:lstStyle/>
          <a:p>
            <a:r>
              <a:rPr lang="zh-CN" altLang="en-US" b="1"/>
              <a:t>https://www.netresec.com/?page=Training</a:t>
            </a:r>
          </a:p>
        </p:txBody>
      </p:sp>
      <p:sp>
        <p:nvSpPr>
          <p:cNvPr id="7" name="文本框 6"/>
          <p:cNvSpPr txBox="1"/>
          <p:nvPr/>
        </p:nvSpPr>
        <p:spPr>
          <a:xfrm>
            <a:off x="1178560" y="3886200"/>
            <a:ext cx="6096000" cy="368300"/>
          </a:xfrm>
          <a:prstGeom prst="rect">
            <a:avLst/>
          </a:prstGeom>
          <a:noFill/>
        </p:spPr>
        <p:txBody>
          <a:bodyPr wrap="square" rtlCol="0" anchor="t">
            <a:spAutoFit/>
          </a:bodyPr>
          <a:lstStyle/>
          <a:p>
            <a:r>
              <a:rPr lang="zh-CN" altLang="en-US" b="1"/>
              <a:t>https://www.colasoft.com.cn/download/document.php</a:t>
            </a:r>
          </a:p>
        </p:txBody>
      </p:sp>
      <p:pic>
        <p:nvPicPr>
          <p:cNvPr id="110" name="图片 109"/>
          <p:cNvPicPr/>
          <p:nvPr/>
        </p:nvPicPr>
        <p:blipFill>
          <a:blip r:embed="rId3"/>
          <a:stretch>
            <a:fillRect/>
          </a:stretch>
        </p:blipFill>
        <p:spPr>
          <a:xfrm>
            <a:off x="7190105" y="3837305"/>
            <a:ext cx="1270000" cy="381000"/>
          </a:xfrm>
          <a:prstGeom prst="rect">
            <a:avLst/>
          </a:prstGeom>
          <a:solidFill>
            <a:schemeClr val="tx1"/>
          </a:solidFill>
          <a:ln w="9525">
            <a:noFill/>
          </a:ln>
        </p:spPr>
      </p:pic>
      <p:pic>
        <p:nvPicPr>
          <p:cNvPr id="111" name="图片 110"/>
          <p:cNvPicPr/>
          <p:nvPr/>
        </p:nvPicPr>
        <p:blipFill>
          <a:blip r:embed="rId4"/>
          <a:stretch>
            <a:fillRect/>
          </a:stretch>
        </p:blipFill>
        <p:spPr>
          <a:xfrm>
            <a:off x="5854065" y="3274060"/>
            <a:ext cx="1420495" cy="404495"/>
          </a:xfrm>
          <a:prstGeom prst="rect">
            <a:avLst/>
          </a:prstGeom>
          <a:noFill/>
          <a:ln w="9525">
            <a:noFill/>
          </a:ln>
        </p:spPr>
      </p:pic>
      <p:sp>
        <p:nvSpPr>
          <p:cNvPr id="8" name="文本框 7"/>
          <p:cNvSpPr txBox="1"/>
          <p:nvPr/>
        </p:nvSpPr>
        <p:spPr>
          <a:xfrm>
            <a:off x="1178560" y="4462145"/>
            <a:ext cx="6096000" cy="368300"/>
          </a:xfrm>
          <a:prstGeom prst="rect">
            <a:avLst/>
          </a:prstGeom>
          <a:noFill/>
        </p:spPr>
        <p:txBody>
          <a:bodyPr wrap="square" rtlCol="0" anchor="t">
            <a:spAutoFit/>
          </a:bodyPr>
          <a:lstStyle/>
          <a:p>
            <a:r>
              <a:rPr lang="zh-CN" altLang="en-US" b="1"/>
              <a:t>https://www.brimdata.io/</a:t>
            </a:r>
          </a:p>
        </p:txBody>
      </p:sp>
      <p:pic>
        <p:nvPicPr>
          <p:cNvPr id="112" name="图片 111"/>
          <p:cNvPicPr/>
          <p:nvPr/>
        </p:nvPicPr>
        <p:blipFill>
          <a:blip r:embed="rId5"/>
          <a:stretch>
            <a:fillRect/>
          </a:stretch>
        </p:blipFill>
        <p:spPr>
          <a:xfrm>
            <a:off x="1178560" y="4921250"/>
            <a:ext cx="4097020" cy="1753235"/>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795" y="147320"/>
            <a:ext cx="2990215" cy="583565"/>
          </a:xfrm>
          <a:prstGeom prst="rect">
            <a:avLst/>
          </a:prstGeom>
          <a:noFill/>
        </p:spPr>
        <p:txBody>
          <a:bodyPr wrap="square" rtlCol="0">
            <a:spAutoFit/>
          </a:bodyPr>
          <a:lstStyle/>
          <a:p>
            <a:pPr algn="l">
              <a:buClrTx/>
              <a:buSzTx/>
              <a:buFontTx/>
            </a:pP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课后作业</a:t>
            </a:r>
          </a:p>
        </p:txBody>
      </p:sp>
      <p:sp>
        <p:nvSpPr>
          <p:cNvPr id="4" name="文本框 3"/>
          <p:cNvSpPr txBox="1"/>
          <p:nvPr/>
        </p:nvSpPr>
        <p:spPr>
          <a:xfrm>
            <a:off x="1094105" y="2757170"/>
            <a:ext cx="9800590" cy="1200329"/>
          </a:xfrm>
          <a:prstGeom prst="rect">
            <a:avLst/>
          </a:prstGeom>
          <a:noFill/>
        </p:spPr>
        <p:txBody>
          <a:bodyPr wrap="square" rtlCol="0">
            <a:spAutoFit/>
          </a:bodyPr>
          <a:lstStyle/>
          <a:p>
            <a:pPr marL="285750" indent="-285750">
              <a:buFont typeface="Wingdings" panose="05000000000000000000" charset="0"/>
              <a:buChar char="n"/>
            </a:pPr>
            <a:r>
              <a:rPr lang="zh-CN" altLang="en-US" b="1" dirty="0">
                <a:latin typeface="Times New Roman" panose="02020603050405020304" pitchFamily="18" charset="0"/>
                <a:cs typeface="Times New Roman" panose="02020603050405020304" pitchFamily="18" charset="0"/>
              </a:rPr>
              <a:t>在</a:t>
            </a:r>
            <a:r>
              <a:rPr lang="en-US" altLang="zh-CN" b="1" dirty="0">
                <a:latin typeface="Times New Roman" panose="02020603050405020304" pitchFamily="18" charset="0"/>
                <a:cs typeface="Times New Roman" panose="02020603050405020304" pitchFamily="18" charset="0"/>
              </a:rPr>
              <a:t>google</a:t>
            </a:r>
            <a:r>
              <a:rPr lang="zh-CN" altLang="en-US" b="1" dirty="0">
                <a:latin typeface="Times New Roman" panose="02020603050405020304" pitchFamily="18" charset="0"/>
                <a:cs typeface="Times New Roman" panose="02020603050405020304" pitchFamily="18" charset="0"/>
              </a:rPr>
              <a:t>学术上搜一篇近三年的</a:t>
            </a:r>
            <a:r>
              <a:rPr lang="en-US" altLang="zh-CN" b="1" dirty="0">
                <a:latin typeface="Times New Roman" panose="02020603050405020304" pitchFamily="18" charset="0"/>
                <a:cs typeface="Times New Roman" panose="02020603050405020304" pitchFamily="18" charset="0"/>
              </a:rPr>
              <a:t>CCF A B</a:t>
            </a:r>
            <a:r>
              <a:rPr lang="zh-CN" altLang="en-US" b="1" dirty="0">
                <a:latin typeface="Times New Roman" panose="02020603050405020304" pitchFamily="18" charset="0"/>
                <a:cs typeface="Times New Roman" panose="02020603050405020304" pitchFamily="18" charset="0"/>
              </a:rPr>
              <a:t>的会议</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期刊上发表的关于</a:t>
            </a:r>
            <a:r>
              <a:rPr lang="en-US" altLang="zh-CN" b="1" dirty="0">
                <a:latin typeface="Times New Roman" panose="02020603050405020304" pitchFamily="18" charset="0"/>
                <a:cs typeface="Times New Roman" panose="02020603050405020304" pitchFamily="18" charset="0"/>
              </a:rPr>
              <a:t>IDS</a:t>
            </a:r>
            <a:r>
              <a:rPr lang="zh-CN" altLang="en-US" b="1" dirty="0">
                <a:latin typeface="Times New Roman" panose="02020603050405020304" pitchFamily="18" charset="0"/>
                <a:cs typeface="Times New Roman" panose="02020603050405020304" pitchFamily="18" charset="0"/>
              </a:rPr>
              <a:t>相关的论文进行阅读，完成一篇论文阅读分析报告。</a:t>
            </a:r>
          </a:p>
          <a:p>
            <a:pPr marL="285750" indent="-285750">
              <a:buFont typeface="Wingdings" panose="05000000000000000000" charset="0"/>
              <a:buChar char="n"/>
            </a:pPr>
            <a:endParaRPr lang="zh-CN" altLang="en-US" b="1"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n"/>
            </a:pP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入侵者</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619935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入侵者分类</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国家资助的组织</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993CD769-7DB6-4151-BB1D-55A357CF406D}"/>
              </a:ext>
            </a:extLst>
          </p:cNvPr>
          <p:cNvSpPr>
            <a:spLocks noChangeArrowheads="1"/>
          </p:cNvSpPr>
          <p:nvPr/>
        </p:nvSpPr>
        <p:spPr bwMode="auto">
          <a:xfrm>
            <a:off x="1073858" y="2177381"/>
            <a:ext cx="10582521" cy="310483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政府资助的黑客团体，从事间谍活动或破坏活动</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也被称为高级持续威胁</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(APTs)</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，因为在这个类中涉及的任何攻击的隐蔽性质和长期持久性 </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从中国到美国、英国和他们的情报盟友，这些活动的性质和范围非常广泛 </a:t>
            </a:r>
          </a:p>
        </p:txBody>
      </p:sp>
    </p:spTree>
    <p:custDataLst>
      <p:tags r:id="rId1"/>
    </p:custDataLst>
    <p:extLst>
      <p:ext uri="{BB962C8B-B14F-4D97-AF65-F5344CB8AC3E}">
        <p14:creationId xmlns:p14="http://schemas.microsoft.com/office/powerpoint/2010/main" val="3283919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入侵者</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5280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入侵者分类</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其他</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4EE19C29-0127-48DF-9E6F-7096FF4E34AD}"/>
              </a:ext>
            </a:extLst>
          </p:cNvPr>
          <p:cNvSpPr>
            <a:spLocks noChangeArrowheads="1"/>
          </p:cNvSpPr>
          <p:nvPr/>
        </p:nvSpPr>
        <p:spPr bwMode="auto">
          <a:xfrm>
            <a:off x="1047564" y="2044216"/>
            <a:ext cx="10537793" cy="425893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动机与之前列出的不同的黑客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包括那些受到技术挑战或同行群体的尊重和声誉激励的经典黑客或破坏者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许多负责发现缓冲区溢出漏洞新类别的人员可以被视为该类的成员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鉴于攻击工具包的广泛可用性，有一群“业余黑客”使用它们来探索系统和网络安全 </a:t>
            </a:r>
          </a:p>
        </p:txBody>
      </p:sp>
    </p:spTree>
    <p:custDataLst>
      <p:tags r:id="rId1"/>
    </p:custDataLst>
    <p:extLst>
      <p:ext uri="{BB962C8B-B14F-4D97-AF65-F5344CB8AC3E}">
        <p14:creationId xmlns:p14="http://schemas.microsoft.com/office/powerpoint/2010/main" val="3841092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入侵者</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1728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入侵者水平</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学徒</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4EE19C29-0127-48DF-9E6F-7096FF4E34AD}"/>
              </a:ext>
            </a:extLst>
          </p:cNvPr>
          <p:cNvSpPr>
            <a:spLocks noChangeArrowheads="1"/>
          </p:cNvSpPr>
          <p:nvPr/>
        </p:nvSpPr>
        <p:spPr bwMode="auto">
          <a:xfrm>
            <a:off x="1047564" y="2044216"/>
            <a:ext cx="10537793" cy="299830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主要使用现有攻击工具的具有最低技术技能的黑客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可能是攻击者中人数最多的，包括许多犯罪分子和激进分子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由于使用了现有的已知工具，这些攻击者是最容易防御的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也被称为“脚本小子</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，因为他们使用现有的脚本</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工具</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endPar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04213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入侵者</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47138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入侵者水平</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训练有素者</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4EE19C29-0127-48DF-9E6F-7096FF4E34AD}"/>
              </a:ext>
            </a:extLst>
          </p:cNvPr>
          <p:cNvSpPr>
            <a:spLocks noChangeArrowheads="1"/>
          </p:cNvSpPr>
          <p:nvPr/>
        </p:nvSpPr>
        <p:spPr bwMode="auto">
          <a:xfrm>
            <a:off x="1047564" y="2044216"/>
            <a:ext cx="10537793" cy="349545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具有足够技术技能的黑客可以修改和扩展攻击工具包，以使用新发现或购买的漏洞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他们可能能够找到与已知的一些类似的新漏洞来利用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拥有这种技能的黑客很可能在所有入侵类中都能找到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调整工具以供他人使用 </a:t>
            </a:r>
          </a:p>
        </p:txBody>
      </p:sp>
    </p:spTree>
    <p:custDataLst>
      <p:tags r:id="rId1"/>
    </p:custDataLst>
    <p:extLst>
      <p:ext uri="{BB962C8B-B14F-4D97-AF65-F5344CB8AC3E}">
        <p14:creationId xmlns:p14="http://schemas.microsoft.com/office/powerpoint/2010/main" val="286636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28.xml><?xml version="1.0" encoding="utf-8"?>
<p:tagLst xmlns:a="http://schemas.openxmlformats.org/drawingml/2006/main" xmlns:r="http://schemas.openxmlformats.org/officeDocument/2006/relationships" xmlns:p="http://schemas.openxmlformats.org/presentationml/2006/main">
  <p:tag name="TIMING" val="|4.5"/>
</p:tagLst>
</file>

<file path=ppt/tags/tag29.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30.xml><?xml version="1.0" encoding="utf-8"?>
<p:tagLst xmlns:a="http://schemas.openxmlformats.org/drawingml/2006/main" xmlns:r="http://schemas.openxmlformats.org/officeDocument/2006/relationships" xmlns:p="http://schemas.openxmlformats.org/presentationml/2006/main">
  <p:tag name="TIMING" val="|4.5"/>
</p:tagLst>
</file>

<file path=ppt/tags/tag31.xml><?xml version="1.0" encoding="utf-8"?>
<p:tagLst xmlns:a="http://schemas.openxmlformats.org/drawingml/2006/main" xmlns:r="http://schemas.openxmlformats.org/officeDocument/2006/relationships" xmlns:p="http://schemas.openxmlformats.org/presentationml/2006/main">
  <p:tag name="TIMING" val="|4.5"/>
</p:tagLst>
</file>

<file path=ppt/tags/tag32.xml><?xml version="1.0" encoding="utf-8"?>
<p:tagLst xmlns:a="http://schemas.openxmlformats.org/drawingml/2006/main" xmlns:r="http://schemas.openxmlformats.org/officeDocument/2006/relationships" xmlns:p="http://schemas.openxmlformats.org/presentationml/2006/main">
  <p:tag name="TIMING" val="|4.5"/>
</p:tagLst>
</file>

<file path=ppt/tags/tag33.xml><?xml version="1.0" encoding="utf-8"?>
<p:tagLst xmlns:a="http://schemas.openxmlformats.org/drawingml/2006/main" xmlns:r="http://schemas.openxmlformats.org/officeDocument/2006/relationships" xmlns:p="http://schemas.openxmlformats.org/presentationml/2006/main">
  <p:tag name="TIMING" val="|4.5"/>
</p:tagLst>
</file>

<file path=ppt/tags/tag34.xml><?xml version="1.0" encoding="utf-8"?>
<p:tagLst xmlns:a="http://schemas.openxmlformats.org/drawingml/2006/main" xmlns:r="http://schemas.openxmlformats.org/officeDocument/2006/relationships" xmlns:p="http://schemas.openxmlformats.org/presentationml/2006/main">
  <p:tag name="TIMING" val="|4.5"/>
</p:tagLst>
</file>

<file path=ppt/tags/tag35.xml><?xml version="1.0" encoding="utf-8"?>
<p:tagLst xmlns:a="http://schemas.openxmlformats.org/drawingml/2006/main" xmlns:r="http://schemas.openxmlformats.org/officeDocument/2006/relationships" xmlns:p="http://schemas.openxmlformats.org/presentationml/2006/main">
  <p:tag name="TIMING" val="|4.5"/>
</p:tagLst>
</file>

<file path=ppt/tags/tag36.xml><?xml version="1.0" encoding="utf-8"?>
<p:tagLst xmlns:a="http://schemas.openxmlformats.org/drawingml/2006/main" xmlns:r="http://schemas.openxmlformats.org/officeDocument/2006/relationships" xmlns:p="http://schemas.openxmlformats.org/presentationml/2006/main">
  <p:tag name="TIMING" val="|4.5"/>
</p:tagLst>
</file>

<file path=ppt/tags/tag37.xml><?xml version="1.0" encoding="utf-8"?>
<p:tagLst xmlns:a="http://schemas.openxmlformats.org/drawingml/2006/main" xmlns:r="http://schemas.openxmlformats.org/officeDocument/2006/relationships" xmlns:p="http://schemas.openxmlformats.org/presentationml/2006/main">
  <p:tag name="TIMING" val="|4.5"/>
</p:tagLst>
</file>

<file path=ppt/tags/tag38.xml><?xml version="1.0" encoding="utf-8"?>
<p:tagLst xmlns:a="http://schemas.openxmlformats.org/drawingml/2006/main" xmlns:r="http://schemas.openxmlformats.org/officeDocument/2006/relationships" xmlns:p="http://schemas.openxmlformats.org/presentationml/2006/main">
  <p:tag name="TIMING" val="|4.5"/>
</p:tagLst>
</file>

<file path=ppt/tags/tag39.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40.xml><?xml version="1.0" encoding="utf-8"?>
<p:tagLst xmlns:a="http://schemas.openxmlformats.org/drawingml/2006/main" xmlns:r="http://schemas.openxmlformats.org/officeDocument/2006/relationships" xmlns:p="http://schemas.openxmlformats.org/presentationml/2006/main">
  <p:tag name="TIMING" val="|4.5"/>
</p:tagLst>
</file>

<file path=ppt/tags/tag41.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8255</TotalTime>
  <Words>2809</Words>
  <Application>Microsoft Office PowerPoint</Application>
  <PresentationFormat>宽屏</PresentationFormat>
  <Paragraphs>445</Paragraphs>
  <Slides>56</Slides>
  <Notes>53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等线</vt:lpstr>
      <vt:lpstr>等线 Light</vt:lpstr>
      <vt:lpstr>黑体</vt:lpstr>
      <vt:lpstr>华文楷体</vt:lpstr>
      <vt:lpstr>禹卫书法行书简体
</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niu weina</dc:creator>
  <cp:lastModifiedBy>NWN</cp:lastModifiedBy>
  <cp:revision>203</cp:revision>
  <dcterms:created xsi:type="dcterms:W3CDTF">2020-06-22T07:45:51Z</dcterms:created>
  <dcterms:modified xsi:type="dcterms:W3CDTF">2022-10-11T02:23:03Z</dcterms:modified>
</cp:coreProperties>
</file>