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60" r:id="rId4"/>
    <p:sldId id="265" r:id="rId5"/>
    <p:sldId id="266" r:id="rId6"/>
    <p:sldId id="292" r:id="rId7"/>
    <p:sldId id="267" r:id="rId8"/>
    <p:sldId id="268" r:id="rId9"/>
    <p:sldId id="269" r:id="rId10"/>
    <p:sldId id="291" r:id="rId11"/>
    <p:sldId id="270" r:id="rId12"/>
    <p:sldId id="293" r:id="rId13"/>
    <p:sldId id="294" r:id="rId14"/>
    <p:sldId id="271" r:id="rId15"/>
    <p:sldId id="290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6" r:id="rId28"/>
    <p:sldId id="287" r:id="rId29"/>
    <p:sldId id="288" r:id="rId30"/>
    <p:sldId id="277" r:id="rId31"/>
    <p:sldId id="289" r:id="rId32"/>
    <p:sldId id="295" r:id="rId33"/>
    <p:sldId id="257" r:id="rId34"/>
    <p:sldId id="259" r:id="rId35"/>
    <p:sldId id="261" r:id="rId36"/>
    <p:sldId id="262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535"/>
    <a:srgbClr val="D6D6F5"/>
    <a:srgbClr val="367636"/>
    <a:srgbClr val="3C3C90"/>
    <a:srgbClr val="F1C7C7"/>
    <a:srgbClr val="D9D9D9"/>
    <a:srgbClr val="D5F1CF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2E483-C280-4F9F-B4E9-81DB43AC538B}" v="312" dt="2020-04-29T11:14:17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86259" autoAdjust="0"/>
  </p:normalViewPr>
  <p:slideViewPr>
    <p:cSldViewPr snapToGrid="0">
      <p:cViewPr varScale="1">
        <p:scale>
          <a:sx n="105" d="100"/>
          <a:sy n="10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Jingwei" userId="4c31650e7db4470e" providerId="LiveId" clId="{75A2E483-C280-4F9F-B4E9-81DB43AC538B}"/>
    <pc:docChg chg="undo custSel addSld delSld modSld">
      <pc:chgData name="Li Jingwei" userId="4c31650e7db4470e" providerId="LiveId" clId="{75A2E483-C280-4F9F-B4E9-81DB43AC538B}" dt="2020-04-29T14:06:57.471" v="2074" actId="1076"/>
      <pc:docMkLst>
        <pc:docMk/>
      </pc:docMkLst>
      <pc:sldChg chg="modSp">
        <pc:chgData name="Li Jingwei" userId="4c31650e7db4470e" providerId="LiveId" clId="{75A2E483-C280-4F9F-B4E9-81DB43AC538B}" dt="2020-04-27T07:04:35.356" v="1557" actId="20577"/>
        <pc:sldMkLst>
          <pc:docMk/>
          <pc:sldMk cId="2025890012" sldId="279"/>
        </pc:sldMkLst>
        <pc:spChg chg="mod">
          <ac:chgData name="Li Jingwei" userId="4c31650e7db4470e" providerId="LiveId" clId="{75A2E483-C280-4F9F-B4E9-81DB43AC538B}" dt="2020-04-27T07:04:35.356" v="1557" actId="20577"/>
          <ac:spMkLst>
            <pc:docMk/>
            <pc:sldMk cId="2025890012" sldId="279"/>
            <ac:spMk id="3" creationId="{C660F13F-51B1-4833-8F67-54165BBC408B}"/>
          </ac:spMkLst>
        </pc:spChg>
      </pc:sldChg>
      <pc:sldChg chg="modSp">
        <pc:chgData name="Li Jingwei" userId="4c31650e7db4470e" providerId="LiveId" clId="{75A2E483-C280-4F9F-B4E9-81DB43AC538B}" dt="2020-04-29T14:06:57.471" v="2074" actId="1076"/>
        <pc:sldMkLst>
          <pc:docMk/>
          <pc:sldMk cId="1605292710" sldId="280"/>
        </pc:sldMkLst>
        <pc:spChg chg="mod">
          <ac:chgData name="Li Jingwei" userId="4c31650e7db4470e" providerId="LiveId" clId="{75A2E483-C280-4F9F-B4E9-81DB43AC538B}" dt="2020-04-29T14:05:25.041" v="2065" actId="5793"/>
          <ac:spMkLst>
            <pc:docMk/>
            <pc:sldMk cId="1605292710" sldId="280"/>
            <ac:spMk id="3" creationId="{656CA451-9EEF-496F-91E7-99CDFF18D7F4}"/>
          </ac:spMkLst>
        </pc:spChg>
        <pc:spChg chg="mod">
          <ac:chgData name="Li Jingwei" userId="4c31650e7db4470e" providerId="LiveId" clId="{75A2E483-C280-4F9F-B4E9-81DB43AC538B}" dt="2020-04-29T14:05:57.216" v="2071" actId="20577"/>
          <ac:spMkLst>
            <pc:docMk/>
            <pc:sldMk cId="1605292710" sldId="280"/>
            <ac:spMk id="4" creationId="{7D30A0F7-0A24-4D22-9DFA-468896E92F2C}"/>
          </ac:spMkLst>
        </pc:spChg>
        <pc:spChg chg="mod">
          <ac:chgData name="Li Jingwei" userId="4c31650e7db4470e" providerId="LiveId" clId="{75A2E483-C280-4F9F-B4E9-81DB43AC538B}" dt="2020-04-29T14:06:41.735" v="2073" actId="14100"/>
          <ac:spMkLst>
            <pc:docMk/>
            <pc:sldMk cId="1605292710" sldId="280"/>
            <ac:spMk id="6" creationId="{E761509A-BFD8-4256-B835-9BB82F251A19}"/>
          </ac:spMkLst>
        </pc:spChg>
        <pc:grpChg chg="mod">
          <ac:chgData name="Li Jingwei" userId="4c31650e7db4470e" providerId="LiveId" clId="{75A2E483-C280-4F9F-B4E9-81DB43AC538B}" dt="2020-04-29T14:06:57.471" v="2074" actId="1076"/>
          <ac:grpSpMkLst>
            <pc:docMk/>
            <pc:sldMk cId="1605292710" sldId="280"/>
            <ac:grpSpMk id="7" creationId="{274330A8-88EE-4483-828D-994C86A963E0}"/>
          </ac:grpSpMkLst>
        </pc:grpChg>
      </pc:sldChg>
      <pc:sldChg chg="modSp">
        <pc:chgData name="Li Jingwei" userId="4c31650e7db4470e" providerId="LiveId" clId="{75A2E483-C280-4F9F-B4E9-81DB43AC538B}" dt="2020-04-27T03:14:42.569" v="11"/>
        <pc:sldMkLst>
          <pc:docMk/>
          <pc:sldMk cId="1817764812" sldId="281"/>
        </pc:sldMkLst>
        <pc:spChg chg="mod">
          <ac:chgData name="Li Jingwei" userId="4c31650e7db4470e" providerId="LiveId" clId="{75A2E483-C280-4F9F-B4E9-81DB43AC538B}" dt="2020-04-27T03:14:42.569" v="11"/>
          <ac:spMkLst>
            <pc:docMk/>
            <pc:sldMk cId="1817764812" sldId="281"/>
            <ac:spMk id="4" creationId="{823ABFD8-3BD0-4220-9BCC-E5E44C66B3CA}"/>
          </ac:spMkLst>
        </pc:spChg>
      </pc:sldChg>
      <pc:sldChg chg="modSp">
        <pc:chgData name="Li Jingwei" userId="4c31650e7db4470e" providerId="LiveId" clId="{75A2E483-C280-4F9F-B4E9-81DB43AC538B}" dt="2020-04-27T03:14:27.791" v="5"/>
        <pc:sldMkLst>
          <pc:docMk/>
          <pc:sldMk cId="341110962" sldId="282"/>
        </pc:sldMkLst>
        <pc:spChg chg="mod">
          <ac:chgData name="Li Jingwei" userId="4c31650e7db4470e" providerId="LiveId" clId="{75A2E483-C280-4F9F-B4E9-81DB43AC538B}" dt="2020-04-27T03:14:27.791" v="5"/>
          <ac:spMkLst>
            <pc:docMk/>
            <pc:sldMk cId="341110962" sldId="282"/>
            <ac:spMk id="3" creationId="{06F33EC7-1A37-43B4-869B-F8C5C175BEE3}"/>
          </ac:spMkLst>
        </pc:spChg>
      </pc:sldChg>
      <pc:sldChg chg="modSp">
        <pc:chgData name="Li Jingwei" userId="4c31650e7db4470e" providerId="LiveId" clId="{75A2E483-C280-4F9F-B4E9-81DB43AC538B}" dt="2020-04-27T03:14:49.318" v="17"/>
        <pc:sldMkLst>
          <pc:docMk/>
          <pc:sldMk cId="2139323043" sldId="283"/>
        </pc:sldMkLst>
        <pc:spChg chg="mod">
          <ac:chgData name="Li Jingwei" userId="4c31650e7db4470e" providerId="LiveId" clId="{75A2E483-C280-4F9F-B4E9-81DB43AC538B}" dt="2020-04-27T03:14:49.318" v="17"/>
          <ac:spMkLst>
            <pc:docMk/>
            <pc:sldMk cId="2139323043" sldId="283"/>
            <ac:spMk id="4" creationId="{1FC41150-2072-415E-98E9-BA09DC57196D}"/>
          </ac:spMkLst>
        </pc:spChg>
      </pc:sldChg>
      <pc:sldChg chg="modSp">
        <pc:chgData name="Li Jingwei" userId="4c31650e7db4470e" providerId="LiveId" clId="{75A2E483-C280-4F9F-B4E9-81DB43AC538B}" dt="2020-04-27T03:14:55.656" v="23"/>
        <pc:sldMkLst>
          <pc:docMk/>
          <pc:sldMk cId="267523812" sldId="284"/>
        </pc:sldMkLst>
        <pc:spChg chg="mod">
          <ac:chgData name="Li Jingwei" userId="4c31650e7db4470e" providerId="LiveId" clId="{75A2E483-C280-4F9F-B4E9-81DB43AC538B}" dt="2020-04-27T03:14:55.656" v="23"/>
          <ac:spMkLst>
            <pc:docMk/>
            <pc:sldMk cId="267523812" sldId="284"/>
            <ac:spMk id="4" creationId="{1FC41150-2072-415E-98E9-BA09DC57196D}"/>
          </ac:spMkLst>
        </pc:spChg>
      </pc:sldChg>
      <pc:sldChg chg="addSp delSp modSp del">
        <pc:chgData name="Li Jingwei" userId="4c31650e7db4470e" providerId="LiveId" clId="{75A2E483-C280-4F9F-B4E9-81DB43AC538B}" dt="2020-04-27T06:28:36.426" v="672" actId="47"/>
        <pc:sldMkLst>
          <pc:docMk/>
          <pc:sldMk cId="4272207099" sldId="285"/>
        </pc:sldMkLst>
        <pc:spChg chg="mod">
          <ac:chgData name="Li Jingwei" userId="4c31650e7db4470e" providerId="LiveId" clId="{75A2E483-C280-4F9F-B4E9-81DB43AC538B}" dt="2020-04-27T03:39:32.610" v="53"/>
          <ac:spMkLst>
            <pc:docMk/>
            <pc:sldMk cId="4272207099" sldId="285"/>
            <ac:spMk id="2" creationId="{189510B0-5EFC-4720-9C77-6560DFE7925B}"/>
          </ac:spMkLst>
        </pc:spChg>
        <pc:spChg chg="del">
          <ac:chgData name="Li Jingwei" userId="4c31650e7db4470e" providerId="LiveId" clId="{75A2E483-C280-4F9F-B4E9-81DB43AC538B}" dt="2020-04-27T03:51:41.930" v="401" actId="478"/>
          <ac:spMkLst>
            <pc:docMk/>
            <pc:sldMk cId="4272207099" sldId="285"/>
            <ac:spMk id="3" creationId="{1BF0301B-1DF0-4522-A453-19C067217CE8}"/>
          </ac:spMkLst>
        </pc:spChg>
        <pc:spChg chg="mod">
          <ac:chgData name="Li Jingwei" userId="4c31650e7db4470e" providerId="LiveId" clId="{75A2E483-C280-4F9F-B4E9-81DB43AC538B}" dt="2020-04-27T06:26:55.590" v="640" actId="404"/>
          <ac:spMkLst>
            <pc:docMk/>
            <pc:sldMk cId="4272207099" sldId="285"/>
            <ac:spMk id="4" creationId="{1FC41150-2072-415E-98E9-BA09DC57196D}"/>
          </ac:spMkLst>
        </pc:spChg>
        <pc:spChg chg="add del mod">
          <ac:chgData name="Li Jingwei" userId="4c31650e7db4470e" providerId="LiveId" clId="{75A2E483-C280-4F9F-B4E9-81DB43AC538B}" dt="2020-04-27T03:51:48.420" v="402" actId="478"/>
          <ac:spMkLst>
            <pc:docMk/>
            <pc:sldMk cId="4272207099" sldId="285"/>
            <ac:spMk id="6" creationId="{A44BD6F2-C60A-4F79-887C-353E4CF7D86D}"/>
          </ac:spMkLst>
        </pc:spChg>
        <pc:spChg chg="add del">
          <ac:chgData name="Li Jingwei" userId="4c31650e7db4470e" providerId="LiveId" clId="{75A2E483-C280-4F9F-B4E9-81DB43AC538B}" dt="2020-04-27T03:57:15.541" v="510"/>
          <ac:spMkLst>
            <pc:docMk/>
            <pc:sldMk cId="4272207099" sldId="285"/>
            <ac:spMk id="7" creationId="{B7AE2AF3-CDCD-47C9-A440-9283E964C8C5}"/>
          </ac:spMkLst>
        </pc:spChg>
      </pc:sldChg>
      <pc:sldChg chg="modSp">
        <pc:chgData name="Li Jingwei" userId="4c31650e7db4470e" providerId="LiveId" clId="{75A2E483-C280-4F9F-B4E9-81DB43AC538B}" dt="2020-04-27T03:15:02.067" v="29"/>
        <pc:sldMkLst>
          <pc:docMk/>
          <pc:sldMk cId="1279917243" sldId="286"/>
        </pc:sldMkLst>
        <pc:spChg chg="mod">
          <ac:chgData name="Li Jingwei" userId="4c31650e7db4470e" providerId="LiveId" clId="{75A2E483-C280-4F9F-B4E9-81DB43AC538B}" dt="2020-04-27T03:15:02.067" v="29"/>
          <ac:spMkLst>
            <pc:docMk/>
            <pc:sldMk cId="1279917243" sldId="286"/>
            <ac:spMk id="4" creationId="{1FC41150-2072-415E-98E9-BA09DC57196D}"/>
          </ac:spMkLst>
        </pc:spChg>
      </pc:sldChg>
      <pc:sldChg chg="delSp modSp add">
        <pc:chgData name="Li Jingwei" userId="4c31650e7db4470e" providerId="LiveId" clId="{75A2E483-C280-4F9F-B4E9-81DB43AC538B}" dt="2020-04-27T07:38:14.242" v="2050" actId="20577"/>
        <pc:sldMkLst>
          <pc:docMk/>
          <pc:sldMk cId="1017960927" sldId="287"/>
        </pc:sldMkLst>
        <pc:spChg chg="mod">
          <ac:chgData name="Li Jingwei" userId="4c31650e7db4470e" providerId="LiveId" clId="{75A2E483-C280-4F9F-B4E9-81DB43AC538B}" dt="2020-04-27T07:38:14.242" v="2050" actId="20577"/>
          <ac:spMkLst>
            <pc:docMk/>
            <pc:sldMk cId="1017960927" sldId="287"/>
            <ac:spMk id="3" creationId="{1BF0301B-1DF0-4522-A453-19C067217CE8}"/>
          </ac:spMkLst>
        </pc:spChg>
        <pc:spChg chg="del mod">
          <ac:chgData name="Li Jingwei" userId="4c31650e7db4470e" providerId="LiveId" clId="{75A2E483-C280-4F9F-B4E9-81DB43AC538B}" dt="2020-04-27T03:39:46.349" v="56" actId="478"/>
          <ac:spMkLst>
            <pc:docMk/>
            <pc:sldMk cId="1017960927" sldId="287"/>
            <ac:spMk id="4" creationId="{1FC41150-2072-415E-98E9-BA09DC57196D}"/>
          </ac:spMkLst>
        </pc:spChg>
      </pc:sldChg>
      <pc:sldChg chg="addSp delSp modSp add">
        <pc:chgData name="Li Jingwei" userId="4c31650e7db4470e" providerId="LiveId" clId="{75A2E483-C280-4F9F-B4E9-81DB43AC538B}" dt="2020-04-27T07:40:31.712" v="2058" actId="20577"/>
        <pc:sldMkLst>
          <pc:docMk/>
          <pc:sldMk cId="1617196724" sldId="288"/>
        </pc:sldMkLst>
        <pc:spChg chg="del">
          <ac:chgData name="Li Jingwei" userId="4c31650e7db4470e" providerId="LiveId" clId="{75A2E483-C280-4F9F-B4E9-81DB43AC538B}" dt="2020-04-27T06:27:27.091" v="642" actId="478"/>
          <ac:spMkLst>
            <pc:docMk/>
            <pc:sldMk cId="1617196724" sldId="288"/>
            <ac:spMk id="2" creationId="{AA852A4F-3A1D-4B77-B1F7-5AF6C82854B7}"/>
          </ac:spMkLst>
        </pc:spChg>
        <pc:spChg chg="del">
          <ac:chgData name="Li Jingwei" userId="4c31650e7db4470e" providerId="LiveId" clId="{75A2E483-C280-4F9F-B4E9-81DB43AC538B}" dt="2020-04-27T06:27:29.408" v="643" actId="478"/>
          <ac:spMkLst>
            <pc:docMk/>
            <pc:sldMk cId="1617196724" sldId="288"/>
            <ac:spMk id="3" creationId="{C405C48A-95B6-467F-B34E-36ED718E199C}"/>
          </ac:spMkLst>
        </pc:spChg>
        <pc:spChg chg="add mod">
          <ac:chgData name="Li Jingwei" userId="4c31650e7db4470e" providerId="LiveId" clId="{75A2E483-C280-4F9F-B4E9-81DB43AC538B}" dt="2020-04-27T07:40:31.712" v="2058" actId="20577"/>
          <ac:spMkLst>
            <pc:docMk/>
            <pc:sldMk cId="1617196724" sldId="288"/>
            <ac:spMk id="4" creationId="{E587F0A9-CD54-41C3-A62C-F93CA9F3F602}"/>
          </ac:spMkLst>
        </pc:spChg>
        <pc:spChg chg="add del mod">
          <ac:chgData name="Li Jingwei" userId="4c31650e7db4470e" providerId="LiveId" clId="{75A2E483-C280-4F9F-B4E9-81DB43AC538B}" dt="2020-04-27T06:30:54.479" v="681" actId="478"/>
          <ac:spMkLst>
            <pc:docMk/>
            <pc:sldMk cId="1617196724" sldId="288"/>
            <ac:spMk id="5" creationId="{85BDD081-D188-489C-B638-8CCA53EFEE5B}"/>
          </ac:spMkLst>
        </pc:spChg>
        <pc:spChg chg="add del mod">
          <ac:chgData name="Li Jingwei" userId="4c31650e7db4470e" providerId="LiveId" clId="{75A2E483-C280-4F9F-B4E9-81DB43AC538B}" dt="2020-04-27T07:37:48.524" v="2045" actId="14100"/>
          <ac:spMkLst>
            <pc:docMk/>
            <pc:sldMk cId="1617196724" sldId="288"/>
            <ac:spMk id="6" creationId="{24A1E1F4-A873-48EF-BC3D-CC101E6F4A5D}"/>
          </ac:spMkLst>
        </pc:spChg>
        <pc:spChg chg="add mod">
          <ac:chgData name="Li Jingwei" userId="4c31650e7db4470e" providerId="LiveId" clId="{75A2E483-C280-4F9F-B4E9-81DB43AC538B}" dt="2020-04-27T07:37:51.596" v="2046" actId="1076"/>
          <ac:spMkLst>
            <pc:docMk/>
            <pc:sldMk cId="1617196724" sldId="288"/>
            <ac:spMk id="7" creationId="{FBF1D44F-9ADD-4D82-9EC8-E109A06E0F05}"/>
          </ac:spMkLst>
        </pc:spChg>
        <pc:spChg chg="add mod">
          <ac:chgData name="Li Jingwei" userId="4c31650e7db4470e" providerId="LiveId" clId="{75A2E483-C280-4F9F-B4E9-81DB43AC538B}" dt="2020-04-27T06:57:19.150" v="1391" actId="1035"/>
          <ac:spMkLst>
            <pc:docMk/>
            <pc:sldMk cId="1617196724" sldId="288"/>
            <ac:spMk id="8" creationId="{6D582977-0FFB-4EDD-88E4-8BEB2D7C4EAE}"/>
          </ac:spMkLst>
        </pc:spChg>
        <pc:spChg chg="add mod">
          <ac:chgData name="Li Jingwei" userId="4c31650e7db4470e" providerId="LiveId" clId="{75A2E483-C280-4F9F-B4E9-81DB43AC538B}" dt="2020-04-27T06:39:34.673" v="814" actId="14100"/>
          <ac:spMkLst>
            <pc:docMk/>
            <pc:sldMk cId="1617196724" sldId="288"/>
            <ac:spMk id="9" creationId="{6CF220A7-DACF-45A9-B9F3-BBE4937D8EEB}"/>
          </ac:spMkLst>
        </pc:spChg>
        <pc:spChg chg="add mod">
          <ac:chgData name="Li Jingwei" userId="4c31650e7db4470e" providerId="LiveId" clId="{75A2E483-C280-4F9F-B4E9-81DB43AC538B}" dt="2020-04-27T06:57:26.657" v="1399" actId="1035"/>
          <ac:spMkLst>
            <pc:docMk/>
            <pc:sldMk cId="1617196724" sldId="288"/>
            <ac:spMk id="10" creationId="{BCF6E69B-32C7-49BE-88A4-7B581890F443}"/>
          </ac:spMkLst>
        </pc:spChg>
        <pc:spChg chg="add mod">
          <ac:chgData name="Li Jingwei" userId="4c31650e7db4470e" providerId="LiveId" clId="{75A2E483-C280-4F9F-B4E9-81DB43AC538B}" dt="2020-04-27T06:52:25.668" v="1196" actId="20577"/>
          <ac:spMkLst>
            <pc:docMk/>
            <pc:sldMk cId="1617196724" sldId="288"/>
            <ac:spMk id="11" creationId="{15E953FB-71B7-4598-A3B6-60D3D6C6FCBA}"/>
          </ac:spMkLst>
        </pc:spChg>
        <pc:spChg chg="add mod">
          <ac:chgData name="Li Jingwei" userId="4c31650e7db4470e" providerId="LiveId" clId="{75A2E483-C280-4F9F-B4E9-81DB43AC538B}" dt="2020-04-27T06:57:34.518" v="1404" actId="1035"/>
          <ac:spMkLst>
            <pc:docMk/>
            <pc:sldMk cId="1617196724" sldId="288"/>
            <ac:spMk id="12" creationId="{B397DB20-EB14-43EC-B2BE-6AECFA2AD8D2}"/>
          </ac:spMkLst>
        </pc:spChg>
        <pc:spChg chg="add mod">
          <ac:chgData name="Li Jingwei" userId="4c31650e7db4470e" providerId="LiveId" clId="{75A2E483-C280-4F9F-B4E9-81DB43AC538B}" dt="2020-04-27T06:57:39.911" v="1410" actId="1035"/>
          <ac:spMkLst>
            <pc:docMk/>
            <pc:sldMk cId="1617196724" sldId="288"/>
            <ac:spMk id="13" creationId="{0155DC47-324A-488E-B03F-BDA9E2B3275C}"/>
          </ac:spMkLst>
        </pc:spChg>
        <pc:spChg chg="add mod">
          <ac:chgData name="Li Jingwei" userId="4c31650e7db4470e" providerId="LiveId" clId="{75A2E483-C280-4F9F-B4E9-81DB43AC538B}" dt="2020-04-27T06:59:20.381" v="1414" actId="14100"/>
          <ac:spMkLst>
            <pc:docMk/>
            <pc:sldMk cId="1617196724" sldId="288"/>
            <ac:spMk id="14" creationId="{D19A1B0E-7164-4527-94CF-CFB3C0739F1B}"/>
          </ac:spMkLst>
        </pc:spChg>
        <pc:spChg chg="add mod">
          <ac:chgData name="Li Jingwei" userId="4c31650e7db4470e" providerId="LiveId" clId="{75A2E483-C280-4F9F-B4E9-81DB43AC538B}" dt="2020-04-27T06:59:51.055" v="1466" actId="14100"/>
          <ac:spMkLst>
            <pc:docMk/>
            <pc:sldMk cId="1617196724" sldId="288"/>
            <ac:spMk id="15" creationId="{87321452-03D7-4C5D-9065-B04B6C695EC2}"/>
          </ac:spMkLst>
        </pc:spChg>
        <pc:spChg chg="add mod">
          <ac:chgData name="Li Jingwei" userId="4c31650e7db4470e" providerId="LiveId" clId="{75A2E483-C280-4F9F-B4E9-81DB43AC538B}" dt="2020-04-27T07:36:28.047" v="1994" actId="571"/>
          <ac:spMkLst>
            <pc:docMk/>
            <pc:sldMk cId="1617196724" sldId="288"/>
            <ac:spMk id="16" creationId="{10239748-23BF-4C0E-AB73-57E9B1B7DFB9}"/>
          </ac:spMkLst>
        </pc:spChg>
        <pc:spChg chg="add mod">
          <ac:chgData name="Li Jingwei" userId="4c31650e7db4470e" providerId="LiveId" clId="{75A2E483-C280-4F9F-B4E9-81DB43AC538B}" dt="2020-04-27T07:37:09.713" v="2042" actId="1076"/>
          <ac:spMkLst>
            <pc:docMk/>
            <pc:sldMk cId="1617196724" sldId="288"/>
            <ac:spMk id="17" creationId="{17A0E1A0-9BB7-4840-B238-42CD6B6D9F55}"/>
          </ac:spMkLst>
        </pc:spChg>
      </pc:sldChg>
      <pc:sldChg chg="addSp delSp modSp add">
        <pc:chgData name="Li Jingwei" userId="4c31650e7db4470e" providerId="LiveId" clId="{75A2E483-C280-4F9F-B4E9-81DB43AC538B}" dt="2020-04-29T11:14:17.377" v="2059" actId="207"/>
        <pc:sldMkLst>
          <pc:docMk/>
          <pc:sldMk cId="1920421693" sldId="289"/>
        </pc:sldMkLst>
        <pc:spChg chg="del">
          <ac:chgData name="Li Jingwei" userId="4c31650e7db4470e" providerId="LiveId" clId="{75A2E483-C280-4F9F-B4E9-81DB43AC538B}" dt="2020-04-27T07:07:22.673" v="1559"/>
          <ac:spMkLst>
            <pc:docMk/>
            <pc:sldMk cId="1920421693" sldId="289"/>
            <ac:spMk id="2" creationId="{284080B1-1176-4444-9144-D209A58CBD88}"/>
          </ac:spMkLst>
        </pc:spChg>
        <pc:spChg chg="add mod">
          <ac:chgData name="Li Jingwei" userId="4c31650e7db4470e" providerId="LiveId" clId="{75A2E483-C280-4F9F-B4E9-81DB43AC538B}" dt="2020-04-27T07:07:36.689" v="1585"/>
          <ac:spMkLst>
            <pc:docMk/>
            <pc:sldMk cId="1920421693" sldId="289"/>
            <ac:spMk id="3" creationId="{47D9274D-B323-4983-8A79-9AD604C55388}"/>
          </ac:spMkLst>
        </pc:spChg>
        <pc:spChg chg="add mod">
          <ac:chgData name="Li Jingwei" userId="4c31650e7db4470e" providerId="LiveId" clId="{75A2E483-C280-4F9F-B4E9-81DB43AC538B}" dt="2020-04-27T07:09:42.924" v="1855"/>
          <ac:spMkLst>
            <pc:docMk/>
            <pc:sldMk cId="1920421693" sldId="289"/>
            <ac:spMk id="4" creationId="{1A03FF7C-DA44-4A3D-A4D3-48D8EF3296FB}"/>
          </ac:spMkLst>
        </pc:spChg>
        <pc:spChg chg="add mod">
          <ac:chgData name="Li Jingwei" userId="4c31650e7db4470e" providerId="LiveId" clId="{75A2E483-C280-4F9F-B4E9-81DB43AC538B}" dt="2020-04-29T11:14:17.377" v="2059" actId="207"/>
          <ac:spMkLst>
            <pc:docMk/>
            <pc:sldMk cId="1920421693" sldId="289"/>
            <ac:spMk id="5" creationId="{19262DE4-3C1F-4D0A-A0E1-9E61897D14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34C6D0-DA5D-4022-A9B2-AA17F8E4A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C1C02-D60F-45F7-9AB7-61A551605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EEF2-4F62-4B74-AAB4-033E48BA07DC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73647-6725-49FF-95FE-8F087E109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8A2D0-5AEB-4428-8CB1-24917A471B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F688C-30D5-4207-B2D0-3356FE1E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72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B7471-D7FC-4ED7-B0DC-980F158E598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C09BC-DEFD-4D7B-9AA7-4429992DE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9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6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8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1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1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5DE0-39E2-4874-AD2C-47B3A7035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31190"/>
          </a:xfrm>
        </p:spPr>
        <p:txBody>
          <a:bodyPr anchor="b"/>
          <a:lstStyle>
            <a:lvl1pPr algn="l"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FA906-7E21-4882-90E7-E991142E66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52503"/>
            <a:ext cx="9144000" cy="55299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Jingwei Li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95ED-7B75-4012-9549-CC8E8D3D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1AC7A-0902-4ADC-9EB7-A1FE647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1ADBC-09BD-4648-A920-CEE8ED0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E40CA82-52AA-4A14-A0AE-75928A61A7C3}"/>
              </a:ext>
            </a:extLst>
          </p:cNvPr>
          <p:cNvSpPr txBox="1">
            <a:spLocks/>
          </p:cNvSpPr>
          <p:nvPr userDrawn="1"/>
        </p:nvSpPr>
        <p:spPr>
          <a:xfrm>
            <a:off x="1524000" y="5095784"/>
            <a:ext cx="9144000" cy="55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90295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C0A4-3015-4666-B221-C51875994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94A5-EFF4-48DD-8D14-9B13DFEA42C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lnSpc>
                <a:spcPct val="125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 dirty="0"/>
              <a:t>1st-level item</a:t>
            </a:r>
            <a:endParaRPr lang="zh-CN" altLang="en-US" dirty="0"/>
          </a:p>
          <a:p>
            <a:pPr lvl="1"/>
            <a:r>
              <a:rPr lang="en-US" altLang="zh-CN" dirty="0"/>
              <a:t>2nd-level item</a:t>
            </a:r>
            <a:endParaRPr lang="zh-CN" altLang="en-US" dirty="0"/>
          </a:p>
          <a:p>
            <a:pPr lvl="2"/>
            <a:r>
              <a:rPr lang="en-US" altLang="zh-CN" dirty="0"/>
              <a:t>3rd-level item</a:t>
            </a:r>
            <a:endParaRPr lang="zh-CN" altLang="en-US" dirty="0"/>
          </a:p>
          <a:p>
            <a:pPr lvl="3"/>
            <a:r>
              <a:rPr lang="en-US" altLang="zh-CN" dirty="0"/>
              <a:t>4th-level item</a:t>
            </a:r>
            <a:endParaRPr lang="zh-CN" altLang="en-US" dirty="0"/>
          </a:p>
          <a:p>
            <a:pPr lvl="4"/>
            <a:r>
              <a:rPr lang="en-US" altLang="zh-CN" dirty="0"/>
              <a:t>5th-level item</a:t>
            </a:r>
          </a:p>
          <a:p>
            <a:pPr lvl="0"/>
            <a:r>
              <a:rPr lang="en-US" altLang="zh-CN" dirty="0"/>
              <a:t>1st-level item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87424-8660-40B4-8036-B25A55B6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9CA81-12B1-44E4-A12A-510DFBD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8B478-F52D-4349-820F-10BD9834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D2E3-6C0C-424F-95C1-8D11C04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E83C5-13F9-4AA1-B8DC-702E1CF9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3B87A-E49D-47B4-9895-B7E82E5B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9181-0157-4EAB-B38B-CD012202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1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AC8D0-A8AB-42F2-8765-05F77DE9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74878-B1B9-41C4-9675-5241219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1st-level item</a:t>
            </a:r>
            <a:endParaRPr lang="zh-CN" altLang="en-US" dirty="0"/>
          </a:p>
          <a:p>
            <a:pPr lvl="1"/>
            <a:r>
              <a:rPr lang="en-US" altLang="zh-CN" dirty="0"/>
              <a:t>2nd-level item</a:t>
            </a:r>
            <a:endParaRPr lang="zh-CN" altLang="en-US" dirty="0"/>
          </a:p>
          <a:p>
            <a:pPr lvl="2"/>
            <a:r>
              <a:rPr lang="en-US" altLang="zh-CN" dirty="0"/>
              <a:t>3rd-level item</a:t>
            </a:r>
            <a:endParaRPr lang="zh-CN" altLang="en-US" dirty="0"/>
          </a:p>
          <a:p>
            <a:pPr lvl="3"/>
            <a:r>
              <a:rPr lang="en-US" altLang="zh-CN" dirty="0"/>
              <a:t>4th-level item</a:t>
            </a:r>
            <a:endParaRPr lang="zh-CN" altLang="en-US" dirty="0"/>
          </a:p>
          <a:p>
            <a:pPr lvl="4"/>
            <a:r>
              <a:rPr lang="en-US" altLang="zh-CN" dirty="0"/>
              <a:t>5th-level item</a:t>
            </a:r>
          </a:p>
          <a:p>
            <a:pPr lvl="0"/>
            <a:r>
              <a:rPr lang="en-US" altLang="zh-CN" dirty="0"/>
              <a:t>1st-level item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A2A6E-F810-49FF-BADB-EF4E813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6364-90DE-485D-8CC5-18E46E8E9CE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185D8-49CD-4C12-AD58-397F3B2C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36995-FAEE-4DDF-B3CF-CF72B81D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ustc.edu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bas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owiefh.github.io/2013/12/02/vim-is-the-god-of-all-edito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iexiao/10-minutes-to-SpaceVi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shell.cn/articles/1131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html_node/Automatic-Variabl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html_node/Text-Func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software/make/manual/html_node/Phony-Targets.html#Phony-Targe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zh-cn/make-cn/" TargetMode="External"/><Relationship Id="rId2" Type="http://schemas.openxmlformats.org/officeDocument/2006/relationships/hyperlink" Target="https://missing-semester-cn.github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wei87.github.io/publication/" TargetMode="External"/><Relationship Id="rId2" Type="http://schemas.openxmlformats.org/officeDocument/2006/relationships/hyperlink" Target="https://jingwei87.github.io/softwar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wei87/read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wei87/read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D585C-9C89-4B39-835C-EEF06FB2B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434"/>
            <a:ext cx="9144000" cy="126402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4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信息安全基础综合设计实验</a:t>
            </a:r>
            <a:br>
              <a:rPr lang="en-US" altLang="zh-CN" sz="4400" dirty="0"/>
            </a:br>
            <a:r>
              <a:rPr lang="en-US" altLang="zh-CN" sz="2800" i="1" dirty="0">
                <a:solidFill>
                  <a:srgbClr val="933535"/>
                </a:solidFill>
              </a:rPr>
              <a:t>Lecture 01</a:t>
            </a:r>
            <a:endParaRPr lang="zh-CN" altLang="en-US" sz="4400" i="1" dirty="0">
              <a:solidFill>
                <a:srgbClr val="933535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3D106-E9AB-4D2F-9FD0-8335F736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575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李经纬</a:t>
            </a:r>
          </a:p>
        </p:txBody>
      </p:sp>
    </p:spTree>
    <p:extLst>
      <p:ext uri="{BB962C8B-B14F-4D97-AF65-F5344CB8AC3E}">
        <p14:creationId xmlns:p14="http://schemas.microsoft.com/office/powerpoint/2010/main" val="210499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8471-433B-294E-ADD4-78D6267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计算机教育缺失的一课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3971-71C2-FC48-A219-6E36DF9A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2472" cy="4351338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大学计算机课程通常专注于讲授程序设计、数据结构、操作系统、编译原理等</a:t>
            </a:r>
            <a:r>
              <a:rPr lang="zh-CN" altLang="en-US" sz="2800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学院派主题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但是未涉猎如何精通编程工具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CN" dirty="0"/>
              <a:t>第一次</a:t>
            </a:r>
            <a:r>
              <a:rPr lang="zh-CN" altLang="en-US" dirty="0"/>
              <a:t>课关注</a:t>
            </a:r>
            <a:r>
              <a:rPr lang="zh-CN" altLang="en-US" b="1" dirty="0">
                <a:solidFill>
                  <a:srgbClr val="933535"/>
                </a:solidFill>
              </a:rPr>
              <a:t>如何高效使用工具编写程序</a:t>
            </a:r>
            <a:endParaRPr lang="en-CN" b="1" dirty="0">
              <a:solidFill>
                <a:srgbClr val="93353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71A9-18E0-6E47-8354-A699E12B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5" y="365125"/>
            <a:ext cx="4547616" cy="5837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698A5-874E-A64E-BCD6-1C886C76C5B7}"/>
              </a:ext>
            </a:extLst>
          </p:cNvPr>
          <p:cNvSpPr txBox="1"/>
          <p:nvPr/>
        </p:nvSpPr>
        <p:spPr>
          <a:xfrm>
            <a:off x="8456482" y="632359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麻省理工学院课程</a:t>
            </a:r>
          </a:p>
        </p:txBody>
      </p:sp>
    </p:spTree>
    <p:extLst>
      <p:ext uri="{BB962C8B-B14F-4D97-AF65-F5344CB8AC3E}">
        <p14:creationId xmlns:p14="http://schemas.microsoft.com/office/powerpoint/2010/main" val="360963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832633-0D7D-4181-B795-998DC256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编程环境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273A1-80A5-4A64-B529-8374928B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集成开发环境</a:t>
            </a:r>
            <a:r>
              <a:rPr lang="zh-CN" altLang="en-US" dirty="0"/>
              <a:t>隐藏了内部编译、运行、调试、链接等过程，不利于深度理解和学习</a:t>
            </a:r>
          </a:p>
          <a:p>
            <a:r>
              <a:rPr lang="zh-CN" altLang="en-US" dirty="0"/>
              <a:t>为什么学习</a:t>
            </a:r>
            <a:r>
              <a:rPr lang="en-US" altLang="zh-CN" dirty="0"/>
              <a:t>Linux</a:t>
            </a:r>
            <a:endParaRPr lang="zh-CN" altLang="en-US" dirty="0"/>
          </a:p>
          <a:p>
            <a:pPr lvl="1"/>
            <a:r>
              <a:rPr lang="zh-CN" altLang="en-US" dirty="0"/>
              <a:t>应用广泛：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 err="1"/>
              <a:t>ChromeOS</a:t>
            </a:r>
            <a:r>
              <a:rPr lang="zh-CN" altLang="en-US" dirty="0"/>
              <a:t>、企业服务器</a:t>
            </a:r>
          </a:p>
          <a:p>
            <a:pPr lvl="1"/>
            <a:r>
              <a:rPr lang="zh-CN" altLang="en-US" dirty="0"/>
              <a:t>哲学：</a:t>
            </a:r>
            <a:r>
              <a:rPr lang="zh-CN" altLang="en-US" b="1" dirty="0">
                <a:solidFill>
                  <a:srgbClr val="933535"/>
                </a:solidFill>
              </a:rPr>
              <a:t>一个程序只实现一个功能，多个简单程序组合完成复杂任务</a:t>
            </a:r>
          </a:p>
          <a:p>
            <a:r>
              <a:rPr lang="zh-CN" altLang="en-US" dirty="0"/>
              <a:t>编程：</a:t>
            </a:r>
            <a:r>
              <a:rPr lang="en-US" altLang="zh-CN" b="1" dirty="0"/>
              <a:t>vim/emacs/</a:t>
            </a:r>
            <a:r>
              <a:rPr lang="en-US" altLang="zh-CN" b="1" dirty="0" err="1"/>
              <a:t>gedit</a:t>
            </a:r>
            <a:r>
              <a:rPr lang="zh-CN" altLang="en-US" dirty="0"/>
              <a:t>（编辑器）</a:t>
            </a:r>
            <a:r>
              <a:rPr lang="en-US" altLang="zh-CN" dirty="0"/>
              <a:t>, </a:t>
            </a:r>
            <a:r>
              <a:rPr lang="en-US" altLang="zh-CN" b="1" dirty="0"/>
              <a:t>g++</a:t>
            </a:r>
            <a:r>
              <a:rPr lang="zh-CN" altLang="en-US" dirty="0"/>
              <a:t>（编译器）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21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FB3C-7867-BD43-BAF8-250640AC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Linux命令行环境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6959-056D-8848-917B-34D2F11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hlinkClick r:id="rId3"/>
              </a:rPr>
              <a:t>中科大软件源</a:t>
            </a:r>
            <a:r>
              <a:rPr lang="en-CN" dirty="0"/>
              <a:t>下载Ubuntu镜像</a:t>
            </a:r>
            <a:r>
              <a:rPr lang="zh-CN" altLang="en-US" dirty="0"/>
              <a:t>并通过虚拟机安装</a:t>
            </a:r>
            <a:endParaRPr lang="en-US" altLang="zh-CN" dirty="0"/>
          </a:p>
          <a:p>
            <a:r>
              <a:rPr lang="en-US" dirty="0" err="1"/>
              <a:t>在Windows</a:t>
            </a:r>
            <a:r>
              <a:rPr lang="en-US" dirty="0"/>
              <a:t> 10/11中</a:t>
            </a:r>
            <a:r>
              <a:rPr lang="zh-CN" altLang="en-US" dirty="0"/>
              <a:t>，激活</a:t>
            </a:r>
            <a:r>
              <a:rPr lang="en-US" altLang="zh-CN" dirty="0"/>
              <a:t>WSL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打开终端（</a:t>
            </a:r>
            <a:r>
              <a:rPr lang="en-US" altLang="zh-CN" dirty="0"/>
              <a:t>Terminal</a:t>
            </a:r>
            <a:r>
              <a:rPr lang="zh-CN" altLang="en-US" dirty="0"/>
              <a:t>）进入默认的</a:t>
            </a:r>
            <a:r>
              <a:rPr lang="en-US" altLang="zh-CN" dirty="0"/>
              <a:t>Shell</a:t>
            </a:r>
            <a:r>
              <a:rPr lang="zh-CN" altLang="en-US" dirty="0"/>
              <a:t>环境（</a:t>
            </a:r>
            <a:r>
              <a:rPr lang="en-US" altLang="zh-CN" dirty="0"/>
              <a:t>Ubuntu</a:t>
            </a:r>
            <a:r>
              <a:rPr lang="zh-CN" altLang="en-US" dirty="0"/>
              <a:t>为</a:t>
            </a:r>
            <a:r>
              <a:rPr lang="en-US" altLang="zh-CN" dirty="0"/>
              <a:t>Bash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CN" dirty="0"/>
              <a:t>Shell是与操作系统内核交互的一种接口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E899A-CF6F-3042-8A00-A6B2CF23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92" y="4133088"/>
            <a:ext cx="3112008" cy="24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3811-D2B5-DC44-A8B9-FE161AD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B798-7DE2-3746-96A0-FC85D561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常用命令演示</a:t>
            </a:r>
          </a:p>
          <a:p>
            <a:r>
              <a:rPr lang="en-CN" dirty="0"/>
              <a:t>Shell脚本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Learning Bash in Y Minutes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5164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2206-E2EA-425C-9607-CA75CC3A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31F58-1776-4504-9DCD-E3BDCD42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r>
              <a:rPr lang="zh-CN" altLang="en-US" dirty="0"/>
              <a:t>誉为</a:t>
            </a:r>
            <a:r>
              <a:rPr lang="zh-CN" altLang="en-US" b="1" u="sng" dirty="0">
                <a:solidFill>
                  <a:schemeClr val="accent2"/>
                </a:solidFill>
                <a:hlinkClick r:id="rId3"/>
              </a:rPr>
              <a:t>编辑器之神</a:t>
            </a:r>
            <a:r>
              <a:rPr lang="zh-CN" altLang="en-US" dirty="0"/>
              <a:t>，具备无穷扩展性</a:t>
            </a:r>
            <a:endParaRPr lang="en-US" altLang="zh-CN" dirty="0"/>
          </a:p>
          <a:p>
            <a:pPr lvl="1"/>
            <a:r>
              <a:rPr lang="zh-CN" altLang="en-US" dirty="0"/>
              <a:t>假设已经安装了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curl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vimrc</a:t>
            </a:r>
            <a:r>
              <a:rPr lang="zh-CN" altLang="en-US" dirty="0"/>
              <a:t>配置文件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社区维护的</a:t>
            </a:r>
            <a:r>
              <a:rPr lang="en-US" altLang="zh-CN" dirty="0"/>
              <a:t>vim</a:t>
            </a:r>
            <a:r>
              <a:rPr lang="zh-CN" altLang="en-US" dirty="0"/>
              <a:t>发行版：</a:t>
            </a:r>
            <a:r>
              <a:rPr lang="en-US" altLang="zh-CN" dirty="0" err="1"/>
              <a:t>SpaceVIM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779A8-4885-4AD2-9FED-B92AC7DE66D7}"/>
              </a:ext>
            </a:extLst>
          </p:cNvPr>
          <p:cNvSpPr/>
          <p:nvPr/>
        </p:nvSpPr>
        <p:spPr>
          <a:xfrm>
            <a:off x="1157377" y="3537054"/>
            <a:ext cx="10515600" cy="707886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–depth=1 https://github.com/amix/vimrc.git ~/.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vim_runtime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~/.vim_runtime/install_basic_vimrc.sh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8E6ABE-C2B1-442B-805D-0A881C3ADBFD}"/>
              </a:ext>
            </a:extLst>
          </p:cNvPr>
          <p:cNvSpPr/>
          <p:nvPr/>
        </p:nvSpPr>
        <p:spPr>
          <a:xfrm>
            <a:off x="1157377" y="4814180"/>
            <a:ext cx="10515600" cy="707886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https://spacevim.org/install.sh | bash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0DA7B-338A-4CF9-AB95-53E117531DD3}"/>
              </a:ext>
            </a:extLst>
          </p:cNvPr>
          <p:cNvSpPr/>
          <p:nvPr/>
        </p:nvSpPr>
        <p:spPr>
          <a:xfrm>
            <a:off x="1480237" y="5522066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 minutes to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SpaceVim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6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2206-E2EA-425C-9607-CA75CC3A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31F58-1776-4504-9DCD-E3BDCD42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r>
              <a:rPr lang="zh-CN" altLang="en-US" dirty="0"/>
              <a:t>三种常用模式：</a:t>
            </a:r>
            <a:endParaRPr lang="en-US" altLang="zh-CN" dirty="0"/>
          </a:p>
          <a:p>
            <a:pPr lvl="1"/>
            <a:r>
              <a:rPr lang="zh-CN" altLang="en-US" dirty="0"/>
              <a:t>普通模式：</a:t>
            </a:r>
            <a:r>
              <a:rPr lang="zh-CN" altLang="en-US" b="1" dirty="0"/>
              <a:t>“</a:t>
            </a:r>
            <a:r>
              <a:rPr lang="en-US" altLang="zh-CN" b="1" dirty="0"/>
              <a:t>Esc”</a:t>
            </a:r>
            <a:r>
              <a:rPr lang="zh-CN" altLang="en-US" dirty="0"/>
              <a:t>切换，用于移动光标，复制粘贴，查找替换等</a:t>
            </a:r>
          </a:p>
          <a:p>
            <a:pPr lvl="1"/>
            <a:r>
              <a:rPr lang="zh-CN" altLang="en-US" dirty="0"/>
              <a:t>插入模式：普通模式下</a:t>
            </a:r>
            <a:r>
              <a:rPr lang="zh-CN" altLang="en-US" b="1" dirty="0"/>
              <a:t>“</a:t>
            </a:r>
            <a:r>
              <a:rPr lang="en-US" altLang="zh-CN" b="1" dirty="0" err="1"/>
              <a:t>i</a:t>
            </a:r>
            <a:r>
              <a:rPr lang="en-US" altLang="zh-CN" b="1" dirty="0"/>
              <a:t>”</a:t>
            </a:r>
            <a:r>
              <a:rPr lang="zh-CN" altLang="en-US" dirty="0"/>
              <a:t>或</a:t>
            </a:r>
            <a:r>
              <a:rPr lang="zh-CN" altLang="en-US" b="1" dirty="0"/>
              <a:t>“</a:t>
            </a:r>
            <a:r>
              <a:rPr lang="en-US" altLang="zh-CN" b="1" dirty="0"/>
              <a:t>a”</a:t>
            </a:r>
            <a:r>
              <a:rPr lang="zh-CN" altLang="en-US" dirty="0"/>
              <a:t>切换，用于文字编辑</a:t>
            </a:r>
          </a:p>
          <a:p>
            <a:pPr lvl="1"/>
            <a:r>
              <a:rPr lang="zh-CN" altLang="en-US" dirty="0"/>
              <a:t>命令模式：普通模式下</a:t>
            </a:r>
            <a:r>
              <a:rPr lang="zh-CN" altLang="en-US" b="1" dirty="0"/>
              <a:t>“</a:t>
            </a:r>
            <a:r>
              <a:rPr lang="en-US" altLang="zh-CN" b="1" dirty="0"/>
              <a:t>:”</a:t>
            </a:r>
            <a:r>
              <a:rPr lang="zh-CN" altLang="en-US" dirty="0"/>
              <a:t>切换，用于执行命令</a:t>
            </a:r>
          </a:p>
        </p:txBody>
      </p:sp>
    </p:spTree>
    <p:extLst>
      <p:ext uri="{BB962C8B-B14F-4D97-AF65-F5344CB8AC3E}">
        <p14:creationId xmlns:p14="http://schemas.microsoft.com/office/powerpoint/2010/main" val="96029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368A-A5E1-4F67-A2BD-ABA10B2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VIM-</a:t>
            </a:r>
            <a:r>
              <a:rPr lang="zh-CN" altLang="en-US" dirty="0"/>
              <a:t>光标移动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06AD2-E652-4C4B-AF4E-F60B392C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49" y="1627936"/>
            <a:ext cx="7783902" cy="4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D0C512F-639D-42D6-878C-1B5AE4F1283B}"/>
              </a:ext>
            </a:extLst>
          </p:cNvPr>
          <p:cNvSpPr/>
          <p:nvPr/>
        </p:nvSpPr>
        <p:spPr>
          <a:xfrm>
            <a:off x="5477774" y="3519577"/>
            <a:ext cx="1337094" cy="655608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3CA6A-0F55-4D59-814A-5404B5624386}"/>
              </a:ext>
            </a:extLst>
          </p:cNvPr>
          <p:cNvSpPr txBox="1"/>
          <p:nvPr/>
        </p:nvSpPr>
        <p:spPr>
          <a:xfrm flipH="1">
            <a:off x="6759946" y="3338423"/>
            <a:ext cx="142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基本移动</a:t>
            </a:r>
          </a:p>
        </p:txBody>
      </p:sp>
    </p:spTree>
    <p:extLst>
      <p:ext uri="{BB962C8B-B14F-4D97-AF65-F5344CB8AC3E}">
        <p14:creationId xmlns:p14="http://schemas.microsoft.com/office/powerpoint/2010/main" val="383326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B4A22-A25C-4A28-82C8-F5DF8773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VIM-</a:t>
            </a:r>
            <a:r>
              <a:rPr lang="zh-CN" altLang="en-US" dirty="0"/>
              <a:t>文件编辑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7DB4D-6BB3-4E94-9EA5-614EFE26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普通模式进入编辑模式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“</a:t>
            </a:r>
            <a:r>
              <a:rPr lang="en-US" altLang="zh-CN" b="1" dirty="0" err="1">
                <a:solidFill>
                  <a:srgbClr val="933535"/>
                </a:solidFill>
              </a:rPr>
              <a:t>i</a:t>
            </a:r>
            <a:r>
              <a:rPr lang="zh-CN" altLang="en-US" b="1" dirty="0">
                <a:solidFill>
                  <a:srgbClr val="933535"/>
                </a:solidFill>
              </a:rPr>
              <a:t>”：</a:t>
            </a:r>
            <a:r>
              <a:rPr lang="zh-CN" altLang="en-US" dirty="0"/>
              <a:t>在光标所在字符</a:t>
            </a:r>
            <a:r>
              <a:rPr lang="zh-CN" altLang="en-US" b="1" dirty="0"/>
              <a:t>前</a:t>
            </a:r>
            <a:r>
              <a:rPr lang="zh-CN" altLang="en-US" dirty="0"/>
              <a:t>开始输入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“</a:t>
            </a:r>
            <a:r>
              <a:rPr lang="en-US" altLang="zh-CN" b="1" dirty="0">
                <a:solidFill>
                  <a:srgbClr val="933535"/>
                </a:solidFill>
              </a:rPr>
              <a:t>a”</a:t>
            </a:r>
            <a:r>
              <a:rPr lang="zh-CN" altLang="en-US" b="1" dirty="0">
                <a:solidFill>
                  <a:srgbClr val="933535"/>
                </a:solidFill>
              </a:rPr>
              <a:t>：</a:t>
            </a:r>
            <a:r>
              <a:rPr lang="zh-CN" altLang="en-US" dirty="0"/>
              <a:t>在光标所在字符</a:t>
            </a:r>
            <a:r>
              <a:rPr lang="zh-CN" altLang="en-US" b="1" dirty="0"/>
              <a:t>后</a:t>
            </a:r>
            <a:r>
              <a:rPr lang="zh-CN" altLang="en-US" dirty="0"/>
              <a:t>开始输入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“</a:t>
            </a:r>
            <a:r>
              <a:rPr lang="en-US" altLang="zh-CN" b="1" dirty="0">
                <a:solidFill>
                  <a:srgbClr val="933535"/>
                </a:solidFill>
              </a:rPr>
              <a:t>o”</a:t>
            </a:r>
            <a:r>
              <a:rPr lang="zh-CN" altLang="en-US" b="1" dirty="0">
                <a:solidFill>
                  <a:srgbClr val="933535"/>
                </a:solidFill>
              </a:rPr>
              <a:t>：</a:t>
            </a:r>
            <a:r>
              <a:rPr lang="zh-CN" altLang="en-US" dirty="0"/>
              <a:t>在光标所在行的</a:t>
            </a:r>
            <a:r>
              <a:rPr lang="zh-CN" altLang="en-US" b="1" dirty="0"/>
              <a:t>下一行</a:t>
            </a:r>
            <a:r>
              <a:rPr lang="zh-CN" altLang="en-US" dirty="0"/>
              <a:t>开始输入</a:t>
            </a:r>
          </a:p>
          <a:p>
            <a:r>
              <a:rPr lang="zh-CN" altLang="en-US" dirty="0"/>
              <a:t>删除（适用普通模式）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“</a:t>
            </a:r>
            <a:r>
              <a:rPr lang="en-US" altLang="zh-CN" b="1" dirty="0">
                <a:solidFill>
                  <a:srgbClr val="933535"/>
                </a:solidFill>
              </a:rPr>
              <a:t>x”</a:t>
            </a:r>
            <a:r>
              <a:rPr lang="zh-CN" altLang="en-US" b="1" dirty="0">
                <a:solidFill>
                  <a:srgbClr val="933535"/>
                </a:solidFill>
              </a:rPr>
              <a:t>：</a:t>
            </a:r>
            <a:r>
              <a:rPr lang="zh-CN" altLang="en-US" dirty="0"/>
              <a:t>删除光标所在字符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“</a:t>
            </a:r>
            <a:r>
              <a:rPr lang="en-US" altLang="zh-CN" b="1" dirty="0">
                <a:solidFill>
                  <a:srgbClr val="933535"/>
                </a:solidFill>
              </a:rPr>
              <a:t>dd”</a:t>
            </a:r>
            <a:r>
              <a:rPr lang="zh-CN" altLang="en-US" b="1" dirty="0">
                <a:solidFill>
                  <a:srgbClr val="933535"/>
                </a:solidFill>
              </a:rPr>
              <a:t>：</a:t>
            </a:r>
            <a:r>
              <a:rPr lang="zh-CN" altLang="en-US" dirty="0"/>
              <a:t>删除光标所在行</a:t>
            </a:r>
          </a:p>
        </p:txBody>
      </p:sp>
    </p:spTree>
    <p:extLst>
      <p:ext uri="{BB962C8B-B14F-4D97-AF65-F5344CB8AC3E}">
        <p14:creationId xmlns:p14="http://schemas.microsoft.com/office/powerpoint/2010/main" val="48923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C8F4F-CBF0-4213-9F1C-19730122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VIM-</a:t>
            </a:r>
            <a:r>
              <a:rPr lang="zh-CN" altLang="en-US" dirty="0"/>
              <a:t>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4F1E8-D8E1-4796-9ED9-3EB27459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vimtutor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vim</a:t>
            </a:r>
            <a:r>
              <a:rPr lang="zh-CN" altLang="en-US" dirty="0">
                <a:cs typeface="Courier New" panose="02070309020205020404" pitchFamily="49" charset="0"/>
              </a:rPr>
              <a:t>官方教程（阅读时间</a:t>
            </a:r>
            <a:r>
              <a:rPr lang="en-US" altLang="zh-CN" dirty="0">
                <a:cs typeface="Courier New" panose="02070309020205020404" pitchFamily="49" charset="0"/>
              </a:rPr>
              <a:t>25-30</a:t>
            </a:r>
            <a:r>
              <a:rPr lang="zh-CN" altLang="en-US" dirty="0">
                <a:cs typeface="Courier New" panose="02070309020205020404" pitchFamily="49" charset="0"/>
              </a:rPr>
              <a:t>分钟）</a:t>
            </a:r>
            <a:endParaRPr lang="en-US" altLang="zh-CN" u="sng" dirty="0">
              <a:cs typeface="Courier New" panose="02070309020205020404" pitchFamily="49" charset="0"/>
              <a:hlinkClick r:id="rId2"/>
            </a:endParaRPr>
          </a:p>
          <a:p>
            <a:r>
              <a:rPr lang="zh-CN" altLang="en-US" b="1" u="sng" dirty="0">
                <a:hlinkClick r:id="rId2"/>
              </a:rPr>
              <a:t>无插件</a:t>
            </a:r>
            <a:r>
              <a:rPr lang="en-US" altLang="zh-CN" b="1" u="sng" dirty="0">
                <a:hlinkClick r:id="rId2"/>
              </a:rPr>
              <a:t>VIM</a:t>
            </a:r>
            <a:r>
              <a:rPr lang="zh-CN" altLang="en-US" b="1" u="sng" dirty="0">
                <a:hlinkClick r:id="rId2"/>
              </a:rPr>
              <a:t>编程技巧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9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D449B-875C-48E8-841B-DD9CC659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7453B-4C9B-4107-8713-59B84D95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保存为文件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zh-CN" dirty="0"/>
          </a:p>
          <a:p>
            <a:r>
              <a:rPr lang="zh-CN" altLang="en-US" dirty="0"/>
              <a:t>编译：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g++ -o hello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指定产生可执行文件文件名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运行：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EBCF56-078F-4BBF-9E51-7F3D0B14181D}"/>
              </a:ext>
            </a:extLst>
          </p:cNvPr>
          <p:cNvSpPr/>
          <p:nvPr/>
        </p:nvSpPr>
        <p:spPr>
          <a:xfrm>
            <a:off x="6825006" y="1825625"/>
            <a:ext cx="4528794" cy="2308324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3102342268">
                  <a:custGeom>
                    <a:avLst/>
                    <a:gdLst>
                      <a:gd name="connsiteX0" fmla="*/ 0 w 5440393"/>
                      <a:gd name="connsiteY0" fmla="*/ 0 h 1938992"/>
                      <a:gd name="connsiteX1" fmla="*/ 652847 w 5440393"/>
                      <a:gd name="connsiteY1" fmla="*/ 0 h 1938992"/>
                      <a:gd name="connsiteX2" fmla="*/ 1088079 w 5440393"/>
                      <a:gd name="connsiteY2" fmla="*/ 0 h 1938992"/>
                      <a:gd name="connsiteX3" fmla="*/ 1523310 w 5440393"/>
                      <a:gd name="connsiteY3" fmla="*/ 0 h 1938992"/>
                      <a:gd name="connsiteX4" fmla="*/ 1958541 w 5440393"/>
                      <a:gd name="connsiteY4" fmla="*/ 0 h 1938992"/>
                      <a:gd name="connsiteX5" fmla="*/ 2611389 w 5440393"/>
                      <a:gd name="connsiteY5" fmla="*/ 0 h 1938992"/>
                      <a:gd name="connsiteX6" fmla="*/ 3101024 w 5440393"/>
                      <a:gd name="connsiteY6" fmla="*/ 0 h 1938992"/>
                      <a:gd name="connsiteX7" fmla="*/ 3753871 w 5440393"/>
                      <a:gd name="connsiteY7" fmla="*/ 0 h 1938992"/>
                      <a:gd name="connsiteX8" fmla="*/ 4134699 w 5440393"/>
                      <a:gd name="connsiteY8" fmla="*/ 0 h 1938992"/>
                      <a:gd name="connsiteX9" fmla="*/ 4678738 w 5440393"/>
                      <a:gd name="connsiteY9" fmla="*/ 0 h 1938992"/>
                      <a:gd name="connsiteX10" fmla="*/ 5440393 w 5440393"/>
                      <a:gd name="connsiteY10" fmla="*/ 0 h 1938992"/>
                      <a:gd name="connsiteX11" fmla="*/ 5440393 w 5440393"/>
                      <a:gd name="connsiteY11" fmla="*/ 445968 h 1938992"/>
                      <a:gd name="connsiteX12" fmla="*/ 5440393 w 5440393"/>
                      <a:gd name="connsiteY12" fmla="*/ 930716 h 1938992"/>
                      <a:gd name="connsiteX13" fmla="*/ 5440393 w 5440393"/>
                      <a:gd name="connsiteY13" fmla="*/ 1415464 h 1938992"/>
                      <a:gd name="connsiteX14" fmla="*/ 5440393 w 5440393"/>
                      <a:gd name="connsiteY14" fmla="*/ 1938992 h 1938992"/>
                      <a:gd name="connsiteX15" fmla="*/ 4841950 w 5440393"/>
                      <a:gd name="connsiteY15" fmla="*/ 1938992 h 1938992"/>
                      <a:gd name="connsiteX16" fmla="*/ 4461122 w 5440393"/>
                      <a:gd name="connsiteY16" fmla="*/ 1938992 h 1938992"/>
                      <a:gd name="connsiteX17" fmla="*/ 4080295 w 5440393"/>
                      <a:gd name="connsiteY17" fmla="*/ 1938992 h 1938992"/>
                      <a:gd name="connsiteX18" fmla="*/ 3481852 w 5440393"/>
                      <a:gd name="connsiteY18" fmla="*/ 1938992 h 1938992"/>
                      <a:gd name="connsiteX19" fmla="*/ 2829004 w 5440393"/>
                      <a:gd name="connsiteY19" fmla="*/ 1938992 h 1938992"/>
                      <a:gd name="connsiteX20" fmla="*/ 2176157 w 5440393"/>
                      <a:gd name="connsiteY20" fmla="*/ 1938992 h 1938992"/>
                      <a:gd name="connsiteX21" fmla="*/ 1577714 w 5440393"/>
                      <a:gd name="connsiteY21" fmla="*/ 1938992 h 1938992"/>
                      <a:gd name="connsiteX22" fmla="*/ 1033675 w 5440393"/>
                      <a:gd name="connsiteY22" fmla="*/ 1938992 h 1938992"/>
                      <a:gd name="connsiteX23" fmla="*/ 598443 w 5440393"/>
                      <a:gd name="connsiteY23" fmla="*/ 1938992 h 1938992"/>
                      <a:gd name="connsiteX24" fmla="*/ 0 w 5440393"/>
                      <a:gd name="connsiteY24" fmla="*/ 1938992 h 1938992"/>
                      <a:gd name="connsiteX25" fmla="*/ 0 w 5440393"/>
                      <a:gd name="connsiteY25" fmla="*/ 1493024 h 1938992"/>
                      <a:gd name="connsiteX26" fmla="*/ 0 w 5440393"/>
                      <a:gd name="connsiteY26" fmla="*/ 969496 h 1938992"/>
                      <a:gd name="connsiteX27" fmla="*/ 0 w 5440393"/>
                      <a:gd name="connsiteY27" fmla="*/ 504138 h 1938992"/>
                      <a:gd name="connsiteX28" fmla="*/ 0 w 5440393"/>
                      <a:gd name="connsiteY28" fmla="*/ 0 h 1938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440393" h="1938992" fill="none" extrusionOk="0">
                        <a:moveTo>
                          <a:pt x="0" y="0"/>
                        </a:moveTo>
                        <a:cubicBezTo>
                          <a:pt x="286832" y="-75679"/>
                          <a:pt x="408926" y="29520"/>
                          <a:pt x="652847" y="0"/>
                        </a:cubicBezTo>
                        <a:cubicBezTo>
                          <a:pt x="896768" y="-29520"/>
                          <a:pt x="977351" y="3128"/>
                          <a:pt x="1088079" y="0"/>
                        </a:cubicBezTo>
                        <a:cubicBezTo>
                          <a:pt x="1198807" y="-3128"/>
                          <a:pt x="1353005" y="24176"/>
                          <a:pt x="1523310" y="0"/>
                        </a:cubicBezTo>
                        <a:cubicBezTo>
                          <a:pt x="1693615" y="-24176"/>
                          <a:pt x="1861735" y="45410"/>
                          <a:pt x="1958541" y="0"/>
                        </a:cubicBezTo>
                        <a:cubicBezTo>
                          <a:pt x="2055347" y="-45410"/>
                          <a:pt x="2478037" y="58428"/>
                          <a:pt x="2611389" y="0"/>
                        </a:cubicBezTo>
                        <a:cubicBezTo>
                          <a:pt x="2744741" y="-58428"/>
                          <a:pt x="2964641" y="31730"/>
                          <a:pt x="3101024" y="0"/>
                        </a:cubicBezTo>
                        <a:cubicBezTo>
                          <a:pt x="3237408" y="-31730"/>
                          <a:pt x="3473897" y="18141"/>
                          <a:pt x="3753871" y="0"/>
                        </a:cubicBezTo>
                        <a:cubicBezTo>
                          <a:pt x="4033845" y="-18141"/>
                          <a:pt x="4018951" y="36679"/>
                          <a:pt x="4134699" y="0"/>
                        </a:cubicBezTo>
                        <a:cubicBezTo>
                          <a:pt x="4250447" y="-36679"/>
                          <a:pt x="4469788" y="3826"/>
                          <a:pt x="4678738" y="0"/>
                        </a:cubicBezTo>
                        <a:cubicBezTo>
                          <a:pt x="4887688" y="-3826"/>
                          <a:pt x="5144491" y="13411"/>
                          <a:pt x="5440393" y="0"/>
                        </a:cubicBezTo>
                        <a:cubicBezTo>
                          <a:pt x="5470321" y="151201"/>
                          <a:pt x="5421289" y="338594"/>
                          <a:pt x="5440393" y="445968"/>
                        </a:cubicBezTo>
                        <a:cubicBezTo>
                          <a:pt x="5459497" y="553342"/>
                          <a:pt x="5435585" y="773345"/>
                          <a:pt x="5440393" y="930716"/>
                        </a:cubicBezTo>
                        <a:cubicBezTo>
                          <a:pt x="5445201" y="1088087"/>
                          <a:pt x="5393767" y="1183278"/>
                          <a:pt x="5440393" y="1415464"/>
                        </a:cubicBezTo>
                        <a:cubicBezTo>
                          <a:pt x="5487019" y="1647650"/>
                          <a:pt x="5417509" y="1793712"/>
                          <a:pt x="5440393" y="1938992"/>
                        </a:cubicBezTo>
                        <a:cubicBezTo>
                          <a:pt x="5158969" y="2004262"/>
                          <a:pt x="5131243" y="1918516"/>
                          <a:pt x="4841950" y="1938992"/>
                        </a:cubicBezTo>
                        <a:cubicBezTo>
                          <a:pt x="4552657" y="1959468"/>
                          <a:pt x="4615170" y="1927826"/>
                          <a:pt x="4461122" y="1938992"/>
                        </a:cubicBezTo>
                        <a:cubicBezTo>
                          <a:pt x="4307074" y="1950158"/>
                          <a:pt x="4215037" y="1922067"/>
                          <a:pt x="4080295" y="1938992"/>
                        </a:cubicBezTo>
                        <a:cubicBezTo>
                          <a:pt x="3945553" y="1955917"/>
                          <a:pt x="3709348" y="1883350"/>
                          <a:pt x="3481852" y="1938992"/>
                        </a:cubicBezTo>
                        <a:cubicBezTo>
                          <a:pt x="3254356" y="1994634"/>
                          <a:pt x="2963870" y="1895655"/>
                          <a:pt x="2829004" y="1938992"/>
                        </a:cubicBezTo>
                        <a:cubicBezTo>
                          <a:pt x="2694138" y="1982329"/>
                          <a:pt x="2440156" y="1882597"/>
                          <a:pt x="2176157" y="1938992"/>
                        </a:cubicBezTo>
                        <a:cubicBezTo>
                          <a:pt x="1912158" y="1995387"/>
                          <a:pt x="1720482" y="1884254"/>
                          <a:pt x="1577714" y="1938992"/>
                        </a:cubicBezTo>
                        <a:cubicBezTo>
                          <a:pt x="1434946" y="1993730"/>
                          <a:pt x="1144459" y="1913522"/>
                          <a:pt x="1033675" y="1938992"/>
                        </a:cubicBezTo>
                        <a:cubicBezTo>
                          <a:pt x="922891" y="1964462"/>
                          <a:pt x="787778" y="1917384"/>
                          <a:pt x="598443" y="1938992"/>
                        </a:cubicBezTo>
                        <a:cubicBezTo>
                          <a:pt x="409108" y="1960600"/>
                          <a:pt x="169807" y="1877987"/>
                          <a:pt x="0" y="1938992"/>
                        </a:cubicBezTo>
                        <a:cubicBezTo>
                          <a:pt x="-40987" y="1791160"/>
                          <a:pt x="36292" y="1614085"/>
                          <a:pt x="0" y="1493024"/>
                        </a:cubicBezTo>
                        <a:cubicBezTo>
                          <a:pt x="-36292" y="1371963"/>
                          <a:pt x="4735" y="1077017"/>
                          <a:pt x="0" y="969496"/>
                        </a:cubicBezTo>
                        <a:cubicBezTo>
                          <a:pt x="-4735" y="861975"/>
                          <a:pt x="46925" y="634245"/>
                          <a:pt x="0" y="504138"/>
                        </a:cubicBezTo>
                        <a:cubicBezTo>
                          <a:pt x="-46925" y="374031"/>
                          <a:pt x="49133" y="212495"/>
                          <a:pt x="0" y="0"/>
                        </a:cubicBezTo>
                        <a:close/>
                      </a:path>
                      <a:path w="5440393" h="1938992" stroke="0" extrusionOk="0">
                        <a:moveTo>
                          <a:pt x="0" y="0"/>
                        </a:moveTo>
                        <a:cubicBezTo>
                          <a:pt x="101763" y="-30906"/>
                          <a:pt x="258084" y="37212"/>
                          <a:pt x="435231" y="0"/>
                        </a:cubicBezTo>
                        <a:cubicBezTo>
                          <a:pt x="612378" y="-37212"/>
                          <a:pt x="831922" y="33302"/>
                          <a:pt x="979271" y="0"/>
                        </a:cubicBezTo>
                        <a:cubicBezTo>
                          <a:pt x="1126620" y="-33302"/>
                          <a:pt x="1225504" y="9396"/>
                          <a:pt x="1468906" y="0"/>
                        </a:cubicBezTo>
                        <a:cubicBezTo>
                          <a:pt x="1712308" y="-9396"/>
                          <a:pt x="1876014" y="17020"/>
                          <a:pt x="2012945" y="0"/>
                        </a:cubicBezTo>
                        <a:cubicBezTo>
                          <a:pt x="2149876" y="-17020"/>
                          <a:pt x="2417496" y="6998"/>
                          <a:pt x="2665793" y="0"/>
                        </a:cubicBezTo>
                        <a:cubicBezTo>
                          <a:pt x="2914090" y="-6998"/>
                          <a:pt x="3042058" y="6630"/>
                          <a:pt x="3209832" y="0"/>
                        </a:cubicBezTo>
                        <a:cubicBezTo>
                          <a:pt x="3377606" y="-6630"/>
                          <a:pt x="3510709" y="22829"/>
                          <a:pt x="3699467" y="0"/>
                        </a:cubicBezTo>
                        <a:cubicBezTo>
                          <a:pt x="3888225" y="-22829"/>
                          <a:pt x="3999221" y="58335"/>
                          <a:pt x="4297910" y="0"/>
                        </a:cubicBezTo>
                        <a:cubicBezTo>
                          <a:pt x="4596599" y="-58335"/>
                          <a:pt x="4669704" y="6959"/>
                          <a:pt x="4950758" y="0"/>
                        </a:cubicBezTo>
                        <a:cubicBezTo>
                          <a:pt x="5231812" y="-6959"/>
                          <a:pt x="5314899" y="22843"/>
                          <a:pt x="5440393" y="0"/>
                        </a:cubicBezTo>
                        <a:cubicBezTo>
                          <a:pt x="5444558" y="213779"/>
                          <a:pt x="5388008" y="282510"/>
                          <a:pt x="5440393" y="465358"/>
                        </a:cubicBezTo>
                        <a:cubicBezTo>
                          <a:pt x="5492778" y="648206"/>
                          <a:pt x="5402612" y="797296"/>
                          <a:pt x="5440393" y="969496"/>
                        </a:cubicBezTo>
                        <a:cubicBezTo>
                          <a:pt x="5478174" y="1141696"/>
                          <a:pt x="5428424" y="1258127"/>
                          <a:pt x="5440393" y="1396074"/>
                        </a:cubicBezTo>
                        <a:cubicBezTo>
                          <a:pt x="5452362" y="1534021"/>
                          <a:pt x="5400078" y="1824920"/>
                          <a:pt x="5440393" y="1938992"/>
                        </a:cubicBezTo>
                        <a:cubicBezTo>
                          <a:pt x="5297997" y="1986083"/>
                          <a:pt x="5126666" y="1935321"/>
                          <a:pt x="5005162" y="1938992"/>
                        </a:cubicBezTo>
                        <a:cubicBezTo>
                          <a:pt x="4883658" y="1942663"/>
                          <a:pt x="4670079" y="1875604"/>
                          <a:pt x="4352314" y="1938992"/>
                        </a:cubicBezTo>
                        <a:cubicBezTo>
                          <a:pt x="4034549" y="2002380"/>
                          <a:pt x="4043441" y="1897862"/>
                          <a:pt x="3862679" y="1938992"/>
                        </a:cubicBezTo>
                        <a:cubicBezTo>
                          <a:pt x="3681917" y="1980122"/>
                          <a:pt x="3564146" y="1880370"/>
                          <a:pt x="3373044" y="1938992"/>
                        </a:cubicBezTo>
                        <a:cubicBezTo>
                          <a:pt x="3181942" y="1997614"/>
                          <a:pt x="2966238" y="1914284"/>
                          <a:pt x="2829004" y="1938992"/>
                        </a:cubicBezTo>
                        <a:cubicBezTo>
                          <a:pt x="2691770" y="1963700"/>
                          <a:pt x="2486733" y="1878112"/>
                          <a:pt x="2284965" y="1938992"/>
                        </a:cubicBezTo>
                        <a:cubicBezTo>
                          <a:pt x="2083197" y="1999872"/>
                          <a:pt x="1827882" y="1923176"/>
                          <a:pt x="1632118" y="1938992"/>
                        </a:cubicBezTo>
                        <a:cubicBezTo>
                          <a:pt x="1436354" y="1954808"/>
                          <a:pt x="1383929" y="1899765"/>
                          <a:pt x="1196886" y="1938992"/>
                        </a:cubicBezTo>
                        <a:cubicBezTo>
                          <a:pt x="1009843" y="1978219"/>
                          <a:pt x="872793" y="1893357"/>
                          <a:pt x="598443" y="1938992"/>
                        </a:cubicBezTo>
                        <a:cubicBezTo>
                          <a:pt x="324093" y="1984627"/>
                          <a:pt x="241272" y="1892624"/>
                          <a:pt x="0" y="1938992"/>
                        </a:cubicBezTo>
                        <a:cubicBezTo>
                          <a:pt x="-21563" y="1707271"/>
                          <a:pt x="7426" y="1683784"/>
                          <a:pt x="0" y="1473634"/>
                        </a:cubicBezTo>
                        <a:cubicBezTo>
                          <a:pt x="-7426" y="1263484"/>
                          <a:pt x="32819" y="1167311"/>
                          <a:pt x="0" y="1008276"/>
                        </a:cubicBezTo>
                        <a:cubicBezTo>
                          <a:pt x="-32819" y="849241"/>
                          <a:pt x="29823" y="735250"/>
                          <a:pt x="0" y="484748"/>
                        </a:cubicBezTo>
                        <a:cubicBezTo>
                          <a:pt x="-29823" y="234246"/>
                          <a:pt x="22070" y="14204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48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0DD749-F225-4F3B-92F0-5186357A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F8747-6868-43B3-9F62-46903A73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李经纬，副教授</a:t>
            </a:r>
            <a:endParaRPr lang="en-US" altLang="zh-CN" dirty="0"/>
          </a:p>
          <a:p>
            <a:pPr lvl="1"/>
            <a:r>
              <a:rPr lang="zh-CN" altLang="en-US" dirty="0"/>
              <a:t>承担</a:t>
            </a:r>
            <a:r>
              <a:rPr lang="zh-CN" altLang="en-US" b="1" dirty="0">
                <a:solidFill>
                  <a:srgbClr val="933535"/>
                </a:solidFill>
              </a:rPr>
              <a:t>信息安全基础综合设计实验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933535"/>
                </a:solidFill>
              </a:rPr>
              <a:t>Object-Oriented Technology</a:t>
            </a:r>
            <a:r>
              <a:rPr lang="zh-CN" altLang="en-US" dirty="0"/>
              <a:t>授课</a:t>
            </a:r>
            <a:endParaRPr lang="en-US" altLang="zh-CN" dirty="0"/>
          </a:p>
          <a:p>
            <a:pPr lvl="1"/>
            <a:r>
              <a:rPr lang="zh-CN" altLang="en-US" dirty="0"/>
              <a:t>开展学术研究→做系统，发论文</a:t>
            </a:r>
            <a:endParaRPr lang="en-US" altLang="zh-CN" dirty="0"/>
          </a:p>
          <a:p>
            <a:r>
              <a:rPr lang="zh-CN" altLang="en-US" dirty="0"/>
              <a:t>联系方式：</a:t>
            </a:r>
            <a:r>
              <a:rPr lang="en-US" altLang="zh-CN" b="1" i="1" dirty="0">
                <a:solidFill>
                  <a:srgbClr val="933535"/>
                </a:solidFill>
              </a:rPr>
              <a:t>jwli@uestc.edu.cn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12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00842C-043C-4157-BA05-84598B26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简介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5BA5F-03F9-4CA5-BC35-C895EFBD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程序编译复杂</a:t>
            </a:r>
          </a:p>
          <a:p>
            <a:pPr lvl="1"/>
            <a:r>
              <a:rPr lang="zh-CN" altLang="en-US" dirty="0"/>
              <a:t>耗力：每个小模块都需要指令来编译</a:t>
            </a:r>
          </a:p>
          <a:p>
            <a:pPr lvl="1"/>
            <a:r>
              <a:rPr lang="zh-CN" altLang="en-US" dirty="0"/>
              <a:t>耗时：修改任意部分导致整个程序重新编译</a:t>
            </a:r>
          </a:p>
          <a:p>
            <a:r>
              <a:rPr lang="en-US" altLang="zh-CN" b="1" dirty="0" err="1"/>
              <a:t>Makefile</a:t>
            </a:r>
            <a:r>
              <a:rPr lang="zh-CN" altLang="en-US" dirty="0"/>
              <a:t>由一系列规则构成，指明编译顺序</a:t>
            </a:r>
          </a:p>
          <a:p>
            <a:pPr lvl="1"/>
            <a:r>
              <a:rPr lang="zh-CN" altLang="en-US" dirty="0"/>
              <a:t>省力：</a:t>
            </a:r>
            <a:r>
              <a:rPr lang="en-US" altLang="zh-CN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dirty="0"/>
              <a:t>编译产生可执行文件</a:t>
            </a:r>
          </a:p>
          <a:p>
            <a:pPr lvl="1"/>
            <a:r>
              <a:rPr lang="zh-CN" altLang="en-US" dirty="0"/>
              <a:t>省时：通过源文件修改时间来判断哪些规则需要重新编译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9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BA6A-508B-426A-BD5C-53E6F13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F13F-51B1-4833-8F67-54165BB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7876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TARGET</a:t>
            </a:r>
            <a:r>
              <a:rPr lang="zh-CN" altLang="en-US" dirty="0"/>
              <a:t>：规则生成目标文件</a:t>
            </a:r>
            <a:endParaRPr lang="en-US" altLang="zh-CN" dirty="0"/>
          </a:p>
          <a:p>
            <a:pPr lvl="1"/>
            <a:r>
              <a:rPr lang="zh-CN" altLang="en-US" dirty="0"/>
              <a:t>通常是需要生成的程序名或过程文件</a:t>
            </a:r>
            <a:endParaRPr lang="en-US" altLang="zh-CN" dirty="0"/>
          </a:p>
          <a:p>
            <a:r>
              <a:rPr lang="en-US" altLang="zh-CN" b="1" dirty="0"/>
              <a:t>PREREQUISITE</a:t>
            </a:r>
            <a:r>
              <a:rPr lang="zh-CN" altLang="en-US" dirty="0"/>
              <a:t>：规则依赖项</a:t>
            </a:r>
            <a:endParaRPr lang="en-US" altLang="zh-CN" dirty="0"/>
          </a:p>
          <a:p>
            <a:pPr lvl="1"/>
            <a:r>
              <a:rPr lang="zh-CN" altLang="en-US" dirty="0"/>
              <a:t>通常是依赖的源程序文件</a:t>
            </a:r>
            <a:endParaRPr lang="en-US" altLang="zh-CN" dirty="0"/>
          </a:p>
          <a:p>
            <a:r>
              <a:rPr lang="zh-CN" altLang="en-US" b="1" dirty="0"/>
              <a:t> </a:t>
            </a:r>
            <a:r>
              <a:rPr lang="en-US" altLang="zh-CN" b="1" dirty="0"/>
              <a:t>COMMAND</a:t>
            </a:r>
            <a:r>
              <a:rPr lang="zh-CN" altLang="en-US" dirty="0"/>
              <a:t>：规则所需执行的命令行</a:t>
            </a:r>
            <a:endParaRPr lang="en-US" altLang="zh-CN" dirty="0"/>
          </a:p>
          <a:p>
            <a:pPr lvl="1"/>
            <a:r>
              <a:rPr lang="zh-CN" altLang="en-US" dirty="0"/>
              <a:t>通常是编译命令，</a:t>
            </a:r>
            <a:r>
              <a:rPr lang="zh-CN" altLang="en-US" b="1" dirty="0">
                <a:solidFill>
                  <a:srgbClr val="933535"/>
                </a:solidFill>
              </a:rPr>
              <a:t>每一行命令以</a:t>
            </a:r>
            <a:r>
              <a:rPr lang="en-US" altLang="zh-CN" b="1" dirty="0">
                <a:solidFill>
                  <a:srgbClr val="933535"/>
                </a:solidFill>
              </a:rPr>
              <a:t>[TAB]</a:t>
            </a:r>
            <a:r>
              <a:rPr lang="zh-CN" altLang="en-US" b="1" dirty="0">
                <a:solidFill>
                  <a:srgbClr val="933535"/>
                </a:solidFill>
              </a:rPr>
              <a:t>字符开头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dirty="0"/>
              <a:t>只有</a:t>
            </a:r>
            <a:r>
              <a:rPr lang="en-US" altLang="zh-CN" b="1" dirty="0">
                <a:solidFill>
                  <a:srgbClr val="933535"/>
                </a:solidFill>
              </a:rPr>
              <a:t>PREREQUISITE</a:t>
            </a:r>
            <a:r>
              <a:rPr lang="zh-CN" altLang="en-US" b="1" dirty="0">
                <a:solidFill>
                  <a:srgbClr val="933535"/>
                </a:solidFill>
              </a:rPr>
              <a:t>更新时间晚于</a:t>
            </a:r>
            <a:r>
              <a:rPr lang="en-US" altLang="zh-CN" b="1" dirty="0">
                <a:solidFill>
                  <a:srgbClr val="933535"/>
                </a:solidFill>
              </a:rPr>
              <a:t>TARGET</a:t>
            </a:r>
            <a:r>
              <a:rPr lang="zh-CN" altLang="en-US" dirty="0"/>
              <a:t>，</a:t>
            </a:r>
            <a:r>
              <a:rPr lang="en-US" altLang="zh-CN" dirty="0"/>
              <a:t>COMMAND</a:t>
            </a:r>
            <a:r>
              <a:rPr lang="zh-CN" altLang="en-US" dirty="0"/>
              <a:t>才能执行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6C901-CC94-4F8C-BE93-4082A53CE1BA}"/>
              </a:ext>
            </a:extLst>
          </p:cNvPr>
          <p:cNvSpPr/>
          <p:nvPr/>
        </p:nvSpPr>
        <p:spPr>
          <a:xfrm>
            <a:off x="7109602" y="2122007"/>
            <a:ext cx="4244198" cy="1200329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762528704">
                  <a:custGeom>
                    <a:avLst/>
                    <a:gdLst>
                      <a:gd name="connsiteX0" fmla="*/ 0 w 4244198"/>
                      <a:gd name="connsiteY0" fmla="*/ 0 h 1200329"/>
                      <a:gd name="connsiteX1" fmla="*/ 572967 w 4244198"/>
                      <a:gd name="connsiteY1" fmla="*/ 0 h 1200329"/>
                      <a:gd name="connsiteX2" fmla="*/ 1018608 w 4244198"/>
                      <a:gd name="connsiteY2" fmla="*/ 0 h 1200329"/>
                      <a:gd name="connsiteX3" fmla="*/ 1506690 w 4244198"/>
                      <a:gd name="connsiteY3" fmla="*/ 0 h 1200329"/>
                      <a:gd name="connsiteX4" fmla="*/ 1909889 w 4244198"/>
                      <a:gd name="connsiteY4" fmla="*/ 0 h 1200329"/>
                      <a:gd name="connsiteX5" fmla="*/ 2440414 w 4244198"/>
                      <a:gd name="connsiteY5" fmla="*/ 0 h 1200329"/>
                      <a:gd name="connsiteX6" fmla="*/ 3013381 w 4244198"/>
                      <a:gd name="connsiteY6" fmla="*/ 0 h 1200329"/>
                      <a:gd name="connsiteX7" fmla="*/ 3416579 w 4244198"/>
                      <a:gd name="connsiteY7" fmla="*/ 0 h 1200329"/>
                      <a:gd name="connsiteX8" fmla="*/ 4244198 w 4244198"/>
                      <a:gd name="connsiteY8" fmla="*/ 0 h 1200329"/>
                      <a:gd name="connsiteX9" fmla="*/ 4244198 w 4244198"/>
                      <a:gd name="connsiteY9" fmla="*/ 412113 h 1200329"/>
                      <a:gd name="connsiteX10" fmla="*/ 4244198 w 4244198"/>
                      <a:gd name="connsiteY10" fmla="*/ 812223 h 1200329"/>
                      <a:gd name="connsiteX11" fmla="*/ 4244198 w 4244198"/>
                      <a:gd name="connsiteY11" fmla="*/ 1200329 h 1200329"/>
                      <a:gd name="connsiteX12" fmla="*/ 3671231 w 4244198"/>
                      <a:gd name="connsiteY12" fmla="*/ 1200329 h 1200329"/>
                      <a:gd name="connsiteX13" fmla="*/ 3268032 w 4244198"/>
                      <a:gd name="connsiteY13" fmla="*/ 1200329 h 1200329"/>
                      <a:gd name="connsiteX14" fmla="*/ 2737508 w 4244198"/>
                      <a:gd name="connsiteY14" fmla="*/ 1200329 h 1200329"/>
                      <a:gd name="connsiteX15" fmla="*/ 2291867 w 4244198"/>
                      <a:gd name="connsiteY15" fmla="*/ 1200329 h 1200329"/>
                      <a:gd name="connsiteX16" fmla="*/ 1846226 w 4244198"/>
                      <a:gd name="connsiteY16" fmla="*/ 1200329 h 1200329"/>
                      <a:gd name="connsiteX17" fmla="*/ 1358143 w 4244198"/>
                      <a:gd name="connsiteY17" fmla="*/ 1200329 h 1200329"/>
                      <a:gd name="connsiteX18" fmla="*/ 870061 w 4244198"/>
                      <a:gd name="connsiteY18" fmla="*/ 1200329 h 1200329"/>
                      <a:gd name="connsiteX19" fmla="*/ 0 w 4244198"/>
                      <a:gd name="connsiteY19" fmla="*/ 1200329 h 1200329"/>
                      <a:gd name="connsiteX20" fmla="*/ 0 w 4244198"/>
                      <a:gd name="connsiteY20" fmla="*/ 836229 h 1200329"/>
                      <a:gd name="connsiteX21" fmla="*/ 0 w 4244198"/>
                      <a:gd name="connsiteY21" fmla="*/ 412113 h 1200329"/>
                      <a:gd name="connsiteX22" fmla="*/ 0 w 4244198"/>
                      <a:gd name="connsiteY22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244198" h="1200329" fill="none" extrusionOk="0">
                        <a:moveTo>
                          <a:pt x="0" y="0"/>
                        </a:moveTo>
                        <a:cubicBezTo>
                          <a:pt x="230681" y="-64611"/>
                          <a:pt x="344262" y="46191"/>
                          <a:pt x="572967" y="0"/>
                        </a:cubicBezTo>
                        <a:cubicBezTo>
                          <a:pt x="801672" y="-46191"/>
                          <a:pt x="881254" y="26447"/>
                          <a:pt x="1018608" y="0"/>
                        </a:cubicBezTo>
                        <a:cubicBezTo>
                          <a:pt x="1155962" y="-26447"/>
                          <a:pt x="1343554" y="5631"/>
                          <a:pt x="1506690" y="0"/>
                        </a:cubicBezTo>
                        <a:cubicBezTo>
                          <a:pt x="1669826" y="-5631"/>
                          <a:pt x="1787649" y="113"/>
                          <a:pt x="1909889" y="0"/>
                        </a:cubicBezTo>
                        <a:cubicBezTo>
                          <a:pt x="2032129" y="-113"/>
                          <a:pt x="2183159" y="28333"/>
                          <a:pt x="2440414" y="0"/>
                        </a:cubicBezTo>
                        <a:cubicBezTo>
                          <a:pt x="2697670" y="-28333"/>
                          <a:pt x="2777796" y="43080"/>
                          <a:pt x="3013381" y="0"/>
                        </a:cubicBezTo>
                        <a:cubicBezTo>
                          <a:pt x="3248966" y="-43080"/>
                          <a:pt x="3328611" y="12451"/>
                          <a:pt x="3416579" y="0"/>
                        </a:cubicBezTo>
                        <a:cubicBezTo>
                          <a:pt x="3504547" y="-12451"/>
                          <a:pt x="4048931" y="33998"/>
                          <a:pt x="4244198" y="0"/>
                        </a:cubicBezTo>
                        <a:cubicBezTo>
                          <a:pt x="4252925" y="171977"/>
                          <a:pt x="4226617" y="314444"/>
                          <a:pt x="4244198" y="412113"/>
                        </a:cubicBezTo>
                        <a:cubicBezTo>
                          <a:pt x="4261779" y="509782"/>
                          <a:pt x="4214077" y="725494"/>
                          <a:pt x="4244198" y="812223"/>
                        </a:cubicBezTo>
                        <a:cubicBezTo>
                          <a:pt x="4274319" y="898952"/>
                          <a:pt x="4217678" y="1016799"/>
                          <a:pt x="4244198" y="1200329"/>
                        </a:cubicBezTo>
                        <a:cubicBezTo>
                          <a:pt x="3962527" y="1252340"/>
                          <a:pt x="3844080" y="1163082"/>
                          <a:pt x="3671231" y="1200329"/>
                        </a:cubicBezTo>
                        <a:cubicBezTo>
                          <a:pt x="3498382" y="1237576"/>
                          <a:pt x="3427979" y="1160358"/>
                          <a:pt x="3268032" y="1200329"/>
                        </a:cubicBezTo>
                        <a:cubicBezTo>
                          <a:pt x="3108085" y="1240300"/>
                          <a:pt x="2882347" y="1187193"/>
                          <a:pt x="2737508" y="1200329"/>
                        </a:cubicBezTo>
                        <a:cubicBezTo>
                          <a:pt x="2592669" y="1213465"/>
                          <a:pt x="2434807" y="1196980"/>
                          <a:pt x="2291867" y="1200329"/>
                        </a:cubicBezTo>
                        <a:cubicBezTo>
                          <a:pt x="2148927" y="1203678"/>
                          <a:pt x="2061568" y="1171518"/>
                          <a:pt x="1846226" y="1200329"/>
                        </a:cubicBezTo>
                        <a:cubicBezTo>
                          <a:pt x="1630884" y="1229140"/>
                          <a:pt x="1535068" y="1190479"/>
                          <a:pt x="1358143" y="1200329"/>
                        </a:cubicBezTo>
                        <a:cubicBezTo>
                          <a:pt x="1181218" y="1210179"/>
                          <a:pt x="1009492" y="1166747"/>
                          <a:pt x="870061" y="1200329"/>
                        </a:cubicBezTo>
                        <a:cubicBezTo>
                          <a:pt x="730630" y="1233911"/>
                          <a:pt x="226649" y="1129604"/>
                          <a:pt x="0" y="1200329"/>
                        </a:cubicBezTo>
                        <a:cubicBezTo>
                          <a:pt x="-43225" y="1096420"/>
                          <a:pt x="34832" y="968746"/>
                          <a:pt x="0" y="836229"/>
                        </a:cubicBezTo>
                        <a:cubicBezTo>
                          <a:pt x="-34832" y="703712"/>
                          <a:pt x="27082" y="593002"/>
                          <a:pt x="0" y="412113"/>
                        </a:cubicBezTo>
                        <a:cubicBezTo>
                          <a:pt x="-27082" y="231224"/>
                          <a:pt x="2828" y="136139"/>
                          <a:pt x="0" y="0"/>
                        </a:cubicBezTo>
                        <a:close/>
                      </a:path>
                      <a:path w="4244198" h="1200329" stroke="0" extrusionOk="0">
                        <a:moveTo>
                          <a:pt x="0" y="0"/>
                        </a:moveTo>
                        <a:cubicBezTo>
                          <a:pt x="103411" y="-46248"/>
                          <a:pt x="212616" y="40317"/>
                          <a:pt x="403199" y="0"/>
                        </a:cubicBezTo>
                        <a:cubicBezTo>
                          <a:pt x="593782" y="-40317"/>
                          <a:pt x="762991" y="54828"/>
                          <a:pt x="1018608" y="0"/>
                        </a:cubicBezTo>
                        <a:cubicBezTo>
                          <a:pt x="1274225" y="-54828"/>
                          <a:pt x="1333709" y="41863"/>
                          <a:pt x="1549132" y="0"/>
                        </a:cubicBezTo>
                        <a:cubicBezTo>
                          <a:pt x="1764555" y="-41863"/>
                          <a:pt x="1942943" y="3208"/>
                          <a:pt x="2079657" y="0"/>
                        </a:cubicBezTo>
                        <a:cubicBezTo>
                          <a:pt x="2216372" y="-3208"/>
                          <a:pt x="2303279" y="42572"/>
                          <a:pt x="2482856" y="0"/>
                        </a:cubicBezTo>
                        <a:cubicBezTo>
                          <a:pt x="2662433" y="-42572"/>
                          <a:pt x="2870790" y="48342"/>
                          <a:pt x="2970939" y="0"/>
                        </a:cubicBezTo>
                        <a:cubicBezTo>
                          <a:pt x="3071088" y="-48342"/>
                          <a:pt x="3195844" y="4661"/>
                          <a:pt x="3416579" y="0"/>
                        </a:cubicBezTo>
                        <a:cubicBezTo>
                          <a:pt x="3637314" y="-4661"/>
                          <a:pt x="4037016" y="75135"/>
                          <a:pt x="4244198" y="0"/>
                        </a:cubicBezTo>
                        <a:cubicBezTo>
                          <a:pt x="4271498" y="77921"/>
                          <a:pt x="4242948" y="220266"/>
                          <a:pt x="4244198" y="364100"/>
                        </a:cubicBezTo>
                        <a:cubicBezTo>
                          <a:pt x="4245448" y="507934"/>
                          <a:pt x="4210846" y="646694"/>
                          <a:pt x="4244198" y="752206"/>
                        </a:cubicBezTo>
                        <a:cubicBezTo>
                          <a:pt x="4277550" y="857718"/>
                          <a:pt x="4233177" y="1050262"/>
                          <a:pt x="4244198" y="1200329"/>
                        </a:cubicBezTo>
                        <a:cubicBezTo>
                          <a:pt x="4047113" y="1215233"/>
                          <a:pt x="3975521" y="1177745"/>
                          <a:pt x="3840999" y="1200329"/>
                        </a:cubicBezTo>
                        <a:cubicBezTo>
                          <a:pt x="3706477" y="1222913"/>
                          <a:pt x="3399411" y="1168417"/>
                          <a:pt x="3225590" y="1200329"/>
                        </a:cubicBezTo>
                        <a:cubicBezTo>
                          <a:pt x="3051769" y="1232241"/>
                          <a:pt x="2942703" y="1148643"/>
                          <a:pt x="2779950" y="1200329"/>
                        </a:cubicBezTo>
                        <a:cubicBezTo>
                          <a:pt x="2617197" y="1252015"/>
                          <a:pt x="2507074" y="1159386"/>
                          <a:pt x="2334309" y="1200329"/>
                        </a:cubicBezTo>
                        <a:cubicBezTo>
                          <a:pt x="2161544" y="1241272"/>
                          <a:pt x="2067219" y="1199575"/>
                          <a:pt x="1888668" y="1200329"/>
                        </a:cubicBezTo>
                        <a:cubicBezTo>
                          <a:pt x="1710117" y="1201083"/>
                          <a:pt x="1476948" y="1141767"/>
                          <a:pt x="1358143" y="1200329"/>
                        </a:cubicBezTo>
                        <a:cubicBezTo>
                          <a:pt x="1239339" y="1258891"/>
                          <a:pt x="980589" y="1162361"/>
                          <a:pt x="870061" y="1200329"/>
                        </a:cubicBezTo>
                        <a:cubicBezTo>
                          <a:pt x="759533" y="1238297"/>
                          <a:pt x="393769" y="1164916"/>
                          <a:pt x="0" y="1200329"/>
                        </a:cubicBezTo>
                        <a:cubicBezTo>
                          <a:pt x="-17597" y="1090499"/>
                          <a:pt x="32501" y="864560"/>
                          <a:pt x="0" y="776213"/>
                        </a:cubicBezTo>
                        <a:cubicBezTo>
                          <a:pt x="-32501" y="687866"/>
                          <a:pt x="15261" y="546790"/>
                          <a:pt x="0" y="352097"/>
                        </a:cubicBezTo>
                        <a:cubicBezTo>
                          <a:pt x="-15261" y="157404"/>
                          <a:pt x="2830" y="14344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TARGET: PREREQUISITE …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 …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COMMAND …</a:t>
            </a:r>
          </a:p>
        </p:txBody>
      </p:sp>
    </p:spTree>
    <p:extLst>
      <p:ext uri="{BB962C8B-B14F-4D97-AF65-F5344CB8AC3E}">
        <p14:creationId xmlns:p14="http://schemas.microsoft.com/office/powerpoint/2010/main" val="202589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F4E93-8972-480D-87D1-21360F00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CA451-9EEF-496F-91E7-99CDFF18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假设项目有三个文件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4330A8-88EE-4483-828D-994C86A963E0}"/>
              </a:ext>
            </a:extLst>
          </p:cNvPr>
          <p:cNvGrpSpPr/>
          <p:nvPr/>
        </p:nvGrpSpPr>
        <p:grpSpPr>
          <a:xfrm>
            <a:off x="2037989" y="2528515"/>
            <a:ext cx="8116022" cy="3089591"/>
            <a:chOff x="1002100" y="2459504"/>
            <a:chExt cx="8116022" cy="30895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30A0F7-0A24-4D22-9DFA-468896E92F2C}"/>
                </a:ext>
              </a:extLst>
            </p:cNvPr>
            <p:cNvSpPr/>
            <p:nvPr/>
          </p:nvSpPr>
          <p:spPr>
            <a:xfrm>
              <a:off x="1002100" y="3302326"/>
              <a:ext cx="4343401" cy="2246769"/>
            </a:xfrm>
            <a:prstGeom prst="rect">
              <a:avLst/>
            </a:prstGeom>
            <a:ln w="19050">
              <a:solidFill>
                <a:srgbClr val="933535"/>
              </a:solidFill>
              <a:extLst>
                <a:ext uri="{C807C97D-BFC1-408E-A445-0C87EB9F89A2}">
                  <ask:lineSketchStyleProps xmlns:ask="http://schemas.microsoft.com/office/drawing/2018/sketchyshapes" sd="3102342268">
                    <a:custGeom>
                      <a:avLst/>
                      <a:gdLst>
                        <a:gd name="connsiteX0" fmla="*/ 0 w 5440393"/>
                        <a:gd name="connsiteY0" fmla="*/ 0 h 1938992"/>
                        <a:gd name="connsiteX1" fmla="*/ 652847 w 5440393"/>
                        <a:gd name="connsiteY1" fmla="*/ 0 h 1938992"/>
                        <a:gd name="connsiteX2" fmla="*/ 1088079 w 5440393"/>
                        <a:gd name="connsiteY2" fmla="*/ 0 h 1938992"/>
                        <a:gd name="connsiteX3" fmla="*/ 1523310 w 5440393"/>
                        <a:gd name="connsiteY3" fmla="*/ 0 h 1938992"/>
                        <a:gd name="connsiteX4" fmla="*/ 1958541 w 5440393"/>
                        <a:gd name="connsiteY4" fmla="*/ 0 h 1938992"/>
                        <a:gd name="connsiteX5" fmla="*/ 2611389 w 5440393"/>
                        <a:gd name="connsiteY5" fmla="*/ 0 h 1938992"/>
                        <a:gd name="connsiteX6" fmla="*/ 3101024 w 5440393"/>
                        <a:gd name="connsiteY6" fmla="*/ 0 h 1938992"/>
                        <a:gd name="connsiteX7" fmla="*/ 3753871 w 5440393"/>
                        <a:gd name="connsiteY7" fmla="*/ 0 h 1938992"/>
                        <a:gd name="connsiteX8" fmla="*/ 4134699 w 5440393"/>
                        <a:gd name="connsiteY8" fmla="*/ 0 h 1938992"/>
                        <a:gd name="connsiteX9" fmla="*/ 4678738 w 5440393"/>
                        <a:gd name="connsiteY9" fmla="*/ 0 h 1938992"/>
                        <a:gd name="connsiteX10" fmla="*/ 5440393 w 5440393"/>
                        <a:gd name="connsiteY10" fmla="*/ 0 h 1938992"/>
                        <a:gd name="connsiteX11" fmla="*/ 5440393 w 5440393"/>
                        <a:gd name="connsiteY11" fmla="*/ 445968 h 1938992"/>
                        <a:gd name="connsiteX12" fmla="*/ 5440393 w 5440393"/>
                        <a:gd name="connsiteY12" fmla="*/ 930716 h 1938992"/>
                        <a:gd name="connsiteX13" fmla="*/ 5440393 w 5440393"/>
                        <a:gd name="connsiteY13" fmla="*/ 1415464 h 1938992"/>
                        <a:gd name="connsiteX14" fmla="*/ 5440393 w 5440393"/>
                        <a:gd name="connsiteY14" fmla="*/ 1938992 h 1938992"/>
                        <a:gd name="connsiteX15" fmla="*/ 4841950 w 5440393"/>
                        <a:gd name="connsiteY15" fmla="*/ 1938992 h 1938992"/>
                        <a:gd name="connsiteX16" fmla="*/ 4461122 w 5440393"/>
                        <a:gd name="connsiteY16" fmla="*/ 1938992 h 1938992"/>
                        <a:gd name="connsiteX17" fmla="*/ 4080295 w 5440393"/>
                        <a:gd name="connsiteY17" fmla="*/ 1938992 h 1938992"/>
                        <a:gd name="connsiteX18" fmla="*/ 3481852 w 5440393"/>
                        <a:gd name="connsiteY18" fmla="*/ 1938992 h 1938992"/>
                        <a:gd name="connsiteX19" fmla="*/ 2829004 w 5440393"/>
                        <a:gd name="connsiteY19" fmla="*/ 1938992 h 1938992"/>
                        <a:gd name="connsiteX20" fmla="*/ 2176157 w 5440393"/>
                        <a:gd name="connsiteY20" fmla="*/ 1938992 h 1938992"/>
                        <a:gd name="connsiteX21" fmla="*/ 1577714 w 5440393"/>
                        <a:gd name="connsiteY21" fmla="*/ 1938992 h 1938992"/>
                        <a:gd name="connsiteX22" fmla="*/ 1033675 w 5440393"/>
                        <a:gd name="connsiteY22" fmla="*/ 1938992 h 1938992"/>
                        <a:gd name="connsiteX23" fmla="*/ 598443 w 5440393"/>
                        <a:gd name="connsiteY23" fmla="*/ 1938992 h 1938992"/>
                        <a:gd name="connsiteX24" fmla="*/ 0 w 5440393"/>
                        <a:gd name="connsiteY24" fmla="*/ 1938992 h 1938992"/>
                        <a:gd name="connsiteX25" fmla="*/ 0 w 5440393"/>
                        <a:gd name="connsiteY25" fmla="*/ 1493024 h 1938992"/>
                        <a:gd name="connsiteX26" fmla="*/ 0 w 5440393"/>
                        <a:gd name="connsiteY26" fmla="*/ 969496 h 1938992"/>
                        <a:gd name="connsiteX27" fmla="*/ 0 w 5440393"/>
                        <a:gd name="connsiteY27" fmla="*/ 504138 h 1938992"/>
                        <a:gd name="connsiteX28" fmla="*/ 0 w 5440393"/>
                        <a:gd name="connsiteY28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5440393" h="1938992" fill="none" extrusionOk="0">
                          <a:moveTo>
                            <a:pt x="0" y="0"/>
                          </a:moveTo>
                          <a:cubicBezTo>
                            <a:pt x="286832" y="-75679"/>
                            <a:pt x="408926" y="29520"/>
                            <a:pt x="652847" y="0"/>
                          </a:cubicBezTo>
                          <a:cubicBezTo>
                            <a:pt x="896768" y="-29520"/>
                            <a:pt x="977351" y="3128"/>
                            <a:pt x="1088079" y="0"/>
                          </a:cubicBezTo>
                          <a:cubicBezTo>
                            <a:pt x="1198807" y="-3128"/>
                            <a:pt x="1353005" y="24176"/>
                            <a:pt x="1523310" y="0"/>
                          </a:cubicBezTo>
                          <a:cubicBezTo>
                            <a:pt x="1693615" y="-24176"/>
                            <a:pt x="1861735" y="45410"/>
                            <a:pt x="1958541" y="0"/>
                          </a:cubicBezTo>
                          <a:cubicBezTo>
                            <a:pt x="2055347" y="-45410"/>
                            <a:pt x="2478037" y="58428"/>
                            <a:pt x="2611389" y="0"/>
                          </a:cubicBezTo>
                          <a:cubicBezTo>
                            <a:pt x="2744741" y="-58428"/>
                            <a:pt x="2964641" y="31730"/>
                            <a:pt x="3101024" y="0"/>
                          </a:cubicBezTo>
                          <a:cubicBezTo>
                            <a:pt x="3237408" y="-31730"/>
                            <a:pt x="3473897" y="18141"/>
                            <a:pt x="3753871" y="0"/>
                          </a:cubicBezTo>
                          <a:cubicBezTo>
                            <a:pt x="4033845" y="-18141"/>
                            <a:pt x="4018951" y="36679"/>
                            <a:pt x="4134699" y="0"/>
                          </a:cubicBezTo>
                          <a:cubicBezTo>
                            <a:pt x="4250447" y="-36679"/>
                            <a:pt x="4469788" y="3826"/>
                            <a:pt x="4678738" y="0"/>
                          </a:cubicBezTo>
                          <a:cubicBezTo>
                            <a:pt x="4887688" y="-3826"/>
                            <a:pt x="5144491" y="13411"/>
                            <a:pt x="5440393" y="0"/>
                          </a:cubicBezTo>
                          <a:cubicBezTo>
                            <a:pt x="5470321" y="151201"/>
                            <a:pt x="5421289" y="338594"/>
                            <a:pt x="5440393" y="445968"/>
                          </a:cubicBezTo>
                          <a:cubicBezTo>
                            <a:pt x="5459497" y="553342"/>
                            <a:pt x="5435585" y="773345"/>
                            <a:pt x="5440393" y="930716"/>
                          </a:cubicBezTo>
                          <a:cubicBezTo>
                            <a:pt x="5445201" y="1088087"/>
                            <a:pt x="5393767" y="1183278"/>
                            <a:pt x="5440393" y="1415464"/>
                          </a:cubicBezTo>
                          <a:cubicBezTo>
                            <a:pt x="5487019" y="1647650"/>
                            <a:pt x="5417509" y="1793712"/>
                            <a:pt x="5440393" y="1938992"/>
                          </a:cubicBezTo>
                          <a:cubicBezTo>
                            <a:pt x="5158969" y="2004262"/>
                            <a:pt x="5131243" y="1918516"/>
                            <a:pt x="4841950" y="1938992"/>
                          </a:cubicBezTo>
                          <a:cubicBezTo>
                            <a:pt x="4552657" y="1959468"/>
                            <a:pt x="4615170" y="1927826"/>
                            <a:pt x="4461122" y="1938992"/>
                          </a:cubicBezTo>
                          <a:cubicBezTo>
                            <a:pt x="4307074" y="1950158"/>
                            <a:pt x="4215037" y="1922067"/>
                            <a:pt x="4080295" y="1938992"/>
                          </a:cubicBezTo>
                          <a:cubicBezTo>
                            <a:pt x="3945553" y="1955917"/>
                            <a:pt x="3709348" y="1883350"/>
                            <a:pt x="3481852" y="1938992"/>
                          </a:cubicBezTo>
                          <a:cubicBezTo>
                            <a:pt x="3254356" y="1994634"/>
                            <a:pt x="2963870" y="1895655"/>
                            <a:pt x="2829004" y="1938992"/>
                          </a:cubicBezTo>
                          <a:cubicBezTo>
                            <a:pt x="2694138" y="1982329"/>
                            <a:pt x="2440156" y="1882597"/>
                            <a:pt x="2176157" y="1938992"/>
                          </a:cubicBezTo>
                          <a:cubicBezTo>
                            <a:pt x="1912158" y="1995387"/>
                            <a:pt x="1720482" y="1884254"/>
                            <a:pt x="1577714" y="1938992"/>
                          </a:cubicBezTo>
                          <a:cubicBezTo>
                            <a:pt x="1434946" y="1993730"/>
                            <a:pt x="1144459" y="1913522"/>
                            <a:pt x="1033675" y="1938992"/>
                          </a:cubicBezTo>
                          <a:cubicBezTo>
                            <a:pt x="922891" y="1964462"/>
                            <a:pt x="787778" y="1917384"/>
                            <a:pt x="598443" y="1938992"/>
                          </a:cubicBezTo>
                          <a:cubicBezTo>
                            <a:pt x="409108" y="1960600"/>
                            <a:pt x="169807" y="1877987"/>
                            <a:pt x="0" y="1938992"/>
                          </a:cubicBezTo>
                          <a:cubicBezTo>
                            <a:pt x="-40987" y="1791160"/>
                            <a:pt x="36292" y="1614085"/>
                            <a:pt x="0" y="1493024"/>
                          </a:cubicBezTo>
                          <a:cubicBezTo>
                            <a:pt x="-36292" y="1371963"/>
                            <a:pt x="4735" y="1077017"/>
                            <a:pt x="0" y="969496"/>
                          </a:cubicBezTo>
                          <a:cubicBezTo>
                            <a:pt x="-4735" y="861975"/>
                            <a:pt x="46925" y="634245"/>
                            <a:pt x="0" y="504138"/>
                          </a:cubicBezTo>
                          <a:cubicBezTo>
                            <a:pt x="-46925" y="374031"/>
                            <a:pt x="49133" y="212495"/>
                            <a:pt x="0" y="0"/>
                          </a:cubicBezTo>
                          <a:close/>
                        </a:path>
                        <a:path w="5440393" h="1938992" stroke="0" extrusionOk="0">
                          <a:moveTo>
                            <a:pt x="0" y="0"/>
                          </a:moveTo>
                          <a:cubicBezTo>
                            <a:pt x="101763" y="-30906"/>
                            <a:pt x="258084" y="37212"/>
                            <a:pt x="435231" y="0"/>
                          </a:cubicBezTo>
                          <a:cubicBezTo>
                            <a:pt x="612378" y="-37212"/>
                            <a:pt x="831922" y="33302"/>
                            <a:pt x="979271" y="0"/>
                          </a:cubicBezTo>
                          <a:cubicBezTo>
                            <a:pt x="1126620" y="-33302"/>
                            <a:pt x="1225504" y="9396"/>
                            <a:pt x="1468906" y="0"/>
                          </a:cubicBezTo>
                          <a:cubicBezTo>
                            <a:pt x="1712308" y="-9396"/>
                            <a:pt x="1876014" y="17020"/>
                            <a:pt x="2012945" y="0"/>
                          </a:cubicBezTo>
                          <a:cubicBezTo>
                            <a:pt x="2149876" y="-17020"/>
                            <a:pt x="2417496" y="6998"/>
                            <a:pt x="2665793" y="0"/>
                          </a:cubicBezTo>
                          <a:cubicBezTo>
                            <a:pt x="2914090" y="-6998"/>
                            <a:pt x="3042058" y="6630"/>
                            <a:pt x="3209832" y="0"/>
                          </a:cubicBezTo>
                          <a:cubicBezTo>
                            <a:pt x="3377606" y="-6630"/>
                            <a:pt x="3510709" y="22829"/>
                            <a:pt x="3699467" y="0"/>
                          </a:cubicBezTo>
                          <a:cubicBezTo>
                            <a:pt x="3888225" y="-22829"/>
                            <a:pt x="3999221" y="58335"/>
                            <a:pt x="4297910" y="0"/>
                          </a:cubicBezTo>
                          <a:cubicBezTo>
                            <a:pt x="4596599" y="-58335"/>
                            <a:pt x="4669704" y="6959"/>
                            <a:pt x="4950758" y="0"/>
                          </a:cubicBezTo>
                          <a:cubicBezTo>
                            <a:pt x="5231812" y="-6959"/>
                            <a:pt x="5314899" y="22843"/>
                            <a:pt x="5440393" y="0"/>
                          </a:cubicBezTo>
                          <a:cubicBezTo>
                            <a:pt x="5444558" y="213779"/>
                            <a:pt x="5388008" y="282510"/>
                            <a:pt x="5440393" y="465358"/>
                          </a:cubicBezTo>
                          <a:cubicBezTo>
                            <a:pt x="5492778" y="648206"/>
                            <a:pt x="5402612" y="797296"/>
                            <a:pt x="5440393" y="969496"/>
                          </a:cubicBezTo>
                          <a:cubicBezTo>
                            <a:pt x="5478174" y="1141696"/>
                            <a:pt x="5428424" y="1258127"/>
                            <a:pt x="5440393" y="1396074"/>
                          </a:cubicBezTo>
                          <a:cubicBezTo>
                            <a:pt x="5452362" y="1534021"/>
                            <a:pt x="5400078" y="1824920"/>
                            <a:pt x="5440393" y="1938992"/>
                          </a:cubicBezTo>
                          <a:cubicBezTo>
                            <a:pt x="5297997" y="1986083"/>
                            <a:pt x="5126666" y="1935321"/>
                            <a:pt x="5005162" y="1938992"/>
                          </a:cubicBezTo>
                          <a:cubicBezTo>
                            <a:pt x="4883658" y="1942663"/>
                            <a:pt x="4670079" y="1875604"/>
                            <a:pt x="4352314" y="1938992"/>
                          </a:cubicBezTo>
                          <a:cubicBezTo>
                            <a:pt x="4034549" y="2002380"/>
                            <a:pt x="4043441" y="1897862"/>
                            <a:pt x="3862679" y="1938992"/>
                          </a:cubicBezTo>
                          <a:cubicBezTo>
                            <a:pt x="3681917" y="1980122"/>
                            <a:pt x="3564146" y="1880370"/>
                            <a:pt x="3373044" y="1938992"/>
                          </a:cubicBezTo>
                          <a:cubicBezTo>
                            <a:pt x="3181942" y="1997614"/>
                            <a:pt x="2966238" y="1914284"/>
                            <a:pt x="2829004" y="1938992"/>
                          </a:cubicBezTo>
                          <a:cubicBezTo>
                            <a:pt x="2691770" y="1963700"/>
                            <a:pt x="2486733" y="1878112"/>
                            <a:pt x="2284965" y="1938992"/>
                          </a:cubicBezTo>
                          <a:cubicBezTo>
                            <a:pt x="2083197" y="1999872"/>
                            <a:pt x="1827882" y="1923176"/>
                            <a:pt x="1632118" y="1938992"/>
                          </a:cubicBezTo>
                          <a:cubicBezTo>
                            <a:pt x="1436354" y="1954808"/>
                            <a:pt x="1383929" y="1899765"/>
                            <a:pt x="1196886" y="1938992"/>
                          </a:cubicBezTo>
                          <a:cubicBezTo>
                            <a:pt x="1009843" y="1978219"/>
                            <a:pt x="872793" y="1893357"/>
                            <a:pt x="598443" y="1938992"/>
                          </a:cubicBezTo>
                          <a:cubicBezTo>
                            <a:pt x="324093" y="1984627"/>
                            <a:pt x="241272" y="1892624"/>
                            <a:pt x="0" y="1938992"/>
                          </a:cubicBezTo>
                          <a:cubicBezTo>
                            <a:pt x="-21563" y="1707271"/>
                            <a:pt x="7426" y="1683784"/>
                            <a:pt x="0" y="1473634"/>
                          </a:cubicBezTo>
                          <a:cubicBezTo>
                            <a:pt x="-7426" y="1263484"/>
                            <a:pt x="32819" y="1167311"/>
                            <a:pt x="0" y="1008276"/>
                          </a:cubicBezTo>
                          <a:cubicBezTo>
                            <a:pt x="-32819" y="849241"/>
                            <a:pt x="29823" y="735250"/>
                            <a:pt x="0" y="484748"/>
                          </a:cubicBezTo>
                          <a:cubicBezTo>
                            <a:pt x="-29823" y="234246"/>
                            <a:pt x="22070" y="14204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2000" b="1" dirty="0" err="1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sayHello.c</a:t>
              </a:r>
              <a:endParaRPr lang="en-US" altLang="zh-CN" sz="2000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zh-CN" sz="2000" b="1" dirty="0" err="1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zh-CN" sz="2000" b="1" dirty="0" err="1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sayHello.h</a:t>
              </a:r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altLang="zh-CN" sz="2000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zh-CN" sz="2000" b="1" dirty="0" err="1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() {</a:t>
              </a:r>
            </a:p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2000" b="1" dirty="0" err="1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(“hello world\n”);</a:t>
              </a:r>
            </a:p>
            <a:p>
              <a:r>
                <a:rPr lang="en-US" altLang="zh-CN" sz="2000" b="1" dirty="0">
                  <a:solidFill>
                    <a:srgbClr val="93353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5D3ABE-3DC5-475D-9C4F-EFC77A4FD075}"/>
                </a:ext>
              </a:extLst>
            </p:cNvPr>
            <p:cNvSpPr/>
            <p:nvPr/>
          </p:nvSpPr>
          <p:spPr>
            <a:xfrm>
              <a:off x="1002101" y="2459504"/>
              <a:ext cx="4343401" cy="707886"/>
            </a:xfrm>
            <a:prstGeom prst="rect">
              <a:avLst/>
            </a:prstGeom>
            <a:ln w="19050">
              <a:solidFill>
                <a:srgbClr val="3C3C90"/>
              </a:solidFill>
              <a:extLst>
                <a:ext uri="{C807C97D-BFC1-408E-A445-0C87EB9F89A2}">
                  <ask:lineSketchStyleProps xmlns:ask="http://schemas.microsoft.com/office/drawing/2018/sketchyshapes" sd="3102342268">
                    <a:custGeom>
                      <a:avLst/>
                      <a:gdLst>
                        <a:gd name="connsiteX0" fmla="*/ 0 w 5440393"/>
                        <a:gd name="connsiteY0" fmla="*/ 0 h 1938992"/>
                        <a:gd name="connsiteX1" fmla="*/ 652847 w 5440393"/>
                        <a:gd name="connsiteY1" fmla="*/ 0 h 1938992"/>
                        <a:gd name="connsiteX2" fmla="*/ 1088079 w 5440393"/>
                        <a:gd name="connsiteY2" fmla="*/ 0 h 1938992"/>
                        <a:gd name="connsiteX3" fmla="*/ 1523310 w 5440393"/>
                        <a:gd name="connsiteY3" fmla="*/ 0 h 1938992"/>
                        <a:gd name="connsiteX4" fmla="*/ 1958541 w 5440393"/>
                        <a:gd name="connsiteY4" fmla="*/ 0 h 1938992"/>
                        <a:gd name="connsiteX5" fmla="*/ 2611389 w 5440393"/>
                        <a:gd name="connsiteY5" fmla="*/ 0 h 1938992"/>
                        <a:gd name="connsiteX6" fmla="*/ 3101024 w 5440393"/>
                        <a:gd name="connsiteY6" fmla="*/ 0 h 1938992"/>
                        <a:gd name="connsiteX7" fmla="*/ 3753871 w 5440393"/>
                        <a:gd name="connsiteY7" fmla="*/ 0 h 1938992"/>
                        <a:gd name="connsiteX8" fmla="*/ 4134699 w 5440393"/>
                        <a:gd name="connsiteY8" fmla="*/ 0 h 1938992"/>
                        <a:gd name="connsiteX9" fmla="*/ 4678738 w 5440393"/>
                        <a:gd name="connsiteY9" fmla="*/ 0 h 1938992"/>
                        <a:gd name="connsiteX10" fmla="*/ 5440393 w 5440393"/>
                        <a:gd name="connsiteY10" fmla="*/ 0 h 1938992"/>
                        <a:gd name="connsiteX11" fmla="*/ 5440393 w 5440393"/>
                        <a:gd name="connsiteY11" fmla="*/ 445968 h 1938992"/>
                        <a:gd name="connsiteX12" fmla="*/ 5440393 w 5440393"/>
                        <a:gd name="connsiteY12" fmla="*/ 930716 h 1938992"/>
                        <a:gd name="connsiteX13" fmla="*/ 5440393 w 5440393"/>
                        <a:gd name="connsiteY13" fmla="*/ 1415464 h 1938992"/>
                        <a:gd name="connsiteX14" fmla="*/ 5440393 w 5440393"/>
                        <a:gd name="connsiteY14" fmla="*/ 1938992 h 1938992"/>
                        <a:gd name="connsiteX15" fmla="*/ 4841950 w 5440393"/>
                        <a:gd name="connsiteY15" fmla="*/ 1938992 h 1938992"/>
                        <a:gd name="connsiteX16" fmla="*/ 4461122 w 5440393"/>
                        <a:gd name="connsiteY16" fmla="*/ 1938992 h 1938992"/>
                        <a:gd name="connsiteX17" fmla="*/ 4080295 w 5440393"/>
                        <a:gd name="connsiteY17" fmla="*/ 1938992 h 1938992"/>
                        <a:gd name="connsiteX18" fmla="*/ 3481852 w 5440393"/>
                        <a:gd name="connsiteY18" fmla="*/ 1938992 h 1938992"/>
                        <a:gd name="connsiteX19" fmla="*/ 2829004 w 5440393"/>
                        <a:gd name="connsiteY19" fmla="*/ 1938992 h 1938992"/>
                        <a:gd name="connsiteX20" fmla="*/ 2176157 w 5440393"/>
                        <a:gd name="connsiteY20" fmla="*/ 1938992 h 1938992"/>
                        <a:gd name="connsiteX21" fmla="*/ 1577714 w 5440393"/>
                        <a:gd name="connsiteY21" fmla="*/ 1938992 h 1938992"/>
                        <a:gd name="connsiteX22" fmla="*/ 1033675 w 5440393"/>
                        <a:gd name="connsiteY22" fmla="*/ 1938992 h 1938992"/>
                        <a:gd name="connsiteX23" fmla="*/ 598443 w 5440393"/>
                        <a:gd name="connsiteY23" fmla="*/ 1938992 h 1938992"/>
                        <a:gd name="connsiteX24" fmla="*/ 0 w 5440393"/>
                        <a:gd name="connsiteY24" fmla="*/ 1938992 h 1938992"/>
                        <a:gd name="connsiteX25" fmla="*/ 0 w 5440393"/>
                        <a:gd name="connsiteY25" fmla="*/ 1493024 h 1938992"/>
                        <a:gd name="connsiteX26" fmla="*/ 0 w 5440393"/>
                        <a:gd name="connsiteY26" fmla="*/ 969496 h 1938992"/>
                        <a:gd name="connsiteX27" fmla="*/ 0 w 5440393"/>
                        <a:gd name="connsiteY27" fmla="*/ 504138 h 1938992"/>
                        <a:gd name="connsiteX28" fmla="*/ 0 w 5440393"/>
                        <a:gd name="connsiteY28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5440393" h="1938992" fill="none" extrusionOk="0">
                          <a:moveTo>
                            <a:pt x="0" y="0"/>
                          </a:moveTo>
                          <a:cubicBezTo>
                            <a:pt x="286832" y="-75679"/>
                            <a:pt x="408926" y="29520"/>
                            <a:pt x="652847" y="0"/>
                          </a:cubicBezTo>
                          <a:cubicBezTo>
                            <a:pt x="896768" y="-29520"/>
                            <a:pt x="977351" y="3128"/>
                            <a:pt x="1088079" y="0"/>
                          </a:cubicBezTo>
                          <a:cubicBezTo>
                            <a:pt x="1198807" y="-3128"/>
                            <a:pt x="1353005" y="24176"/>
                            <a:pt x="1523310" y="0"/>
                          </a:cubicBezTo>
                          <a:cubicBezTo>
                            <a:pt x="1693615" y="-24176"/>
                            <a:pt x="1861735" y="45410"/>
                            <a:pt x="1958541" y="0"/>
                          </a:cubicBezTo>
                          <a:cubicBezTo>
                            <a:pt x="2055347" y="-45410"/>
                            <a:pt x="2478037" y="58428"/>
                            <a:pt x="2611389" y="0"/>
                          </a:cubicBezTo>
                          <a:cubicBezTo>
                            <a:pt x="2744741" y="-58428"/>
                            <a:pt x="2964641" y="31730"/>
                            <a:pt x="3101024" y="0"/>
                          </a:cubicBezTo>
                          <a:cubicBezTo>
                            <a:pt x="3237408" y="-31730"/>
                            <a:pt x="3473897" y="18141"/>
                            <a:pt x="3753871" y="0"/>
                          </a:cubicBezTo>
                          <a:cubicBezTo>
                            <a:pt x="4033845" y="-18141"/>
                            <a:pt x="4018951" y="36679"/>
                            <a:pt x="4134699" y="0"/>
                          </a:cubicBezTo>
                          <a:cubicBezTo>
                            <a:pt x="4250447" y="-36679"/>
                            <a:pt x="4469788" y="3826"/>
                            <a:pt x="4678738" y="0"/>
                          </a:cubicBezTo>
                          <a:cubicBezTo>
                            <a:pt x="4887688" y="-3826"/>
                            <a:pt x="5144491" y="13411"/>
                            <a:pt x="5440393" y="0"/>
                          </a:cubicBezTo>
                          <a:cubicBezTo>
                            <a:pt x="5470321" y="151201"/>
                            <a:pt x="5421289" y="338594"/>
                            <a:pt x="5440393" y="445968"/>
                          </a:cubicBezTo>
                          <a:cubicBezTo>
                            <a:pt x="5459497" y="553342"/>
                            <a:pt x="5435585" y="773345"/>
                            <a:pt x="5440393" y="930716"/>
                          </a:cubicBezTo>
                          <a:cubicBezTo>
                            <a:pt x="5445201" y="1088087"/>
                            <a:pt x="5393767" y="1183278"/>
                            <a:pt x="5440393" y="1415464"/>
                          </a:cubicBezTo>
                          <a:cubicBezTo>
                            <a:pt x="5487019" y="1647650"/>
                            <a:pt x="5417509" y="1793712"/>
                            <a:pt x="5440393" y="1938992"/>
                          </a:cubicBezTo>
                          <a:cubicBezTo>
                            <a:pt x="5158969" y="2004262"/>
                            <a:pt x="5131243" y="1918516"/>
                            <a:pt x="4841950" y="1938992"/>
                          </a:cubicBezTo>
                          <a:cubicBezTo>
                            <a:pt x="4552657" y="1959468"/>
                            <a:pt x="4615170" y="1927826"/>
                            <a:pt x="4461122" y="1938992"/>
                          </a:cubicBezTo>
                          <a:cubicBezTo>
                            <a:pt x="4307074" y="1950158"/>
                            <a:pt x="4215037" y="1922067"/>
                            <a:pt x="4080295" y="1938992"/>
                          </a:cubicBezTo>
                          <a:cubicBezTo>
                            <a:pt x="3945553" y="1955917"/>
                            <a:pt x="3709348" y="1883350"/>
                            <a:pt x="3481852" y="1938992"/>
                          </a:cubicBezTo>
                          <a:cubicBezTo>
                            <a:pt x="3254356" y="1994634"/>
                            <a:pt x="2963870" y="1895655"/>
                            <a:pt x="2829004" y="1938992"/>
                          </a:cubicBezTo>
                          <a:cubicBezTo>
                            <a:pt x="2694138" y="1982329"/>
                            <a:pt x="2440156" y="1882597"/>
                            <a:pt x="2176157" y="1938992"/>
                          </a:cubicBezTo>
                          <a:cubicBezTo>
                            <a:pt x="1912158" y="1995387"/>
                            <a:pt x="1720482" y="1884254"/>
                            <a:pt x="1577714" y="1938992"/>
                          </a:cubicBezTo>
                          <a:cubicBezTo>
                            <a:pt x="1434946" y="1993730"/>
                            <a:pt x="1144459" y="1913522"/>
                            <a:pt x="1033675" y="1938992"/>
                          </a:cubicBezTo>
                          <a:cubicBezTo>
                            <a:pt x="922891" y="1964462"/>
                            <a:pt x="787778" y="1917384"/>
                            <a:pt x="598443" y="1938992"/>
                          </a:cubicBezTo>
                          <a:cubicBezTo>
                            <a:pt x="409108" y="1960600"/>
                            <a:pt x="169807" y="1877987"/>
                            <a:pt x="0" y="1938992"/>
                          </a:cubicBezTo>
                          <a:cubicBezTo>
                            <a:pt x="-40987" y="1791160"/>
                            <a:pt x="36292" y="1614085"/>
                            <a:pt x="0" y="1493024"/>
                          </a:cubicBezTo>
                          <a:cubicBezTo>
                            <a:pt x="-36292" y="1371963"/>
                            <a:pt x="4735" y="1077017"/>
                            <a:pt x="0" y="969496"/>
                          </a:cubicBezTo>
                          <a:cubicBezTo>
                            <a:pt x="-4735" y="861975"/>
                            <a:pt x="46925" y="634245"/>
                            <a:pt x="0" y="504138"/>
                          </a:cubicBezTo>
                          <a:cubicBezTo>
                            <a:pt x="-46925" y="374031"/>
                            <a:pt x="49133" y="212495"/>
                            <a:pt x="0" y="0"/>
                          </a:cubicBezTo>
                          <a:close/>
                        </a:path>
                        <a:path w="5440393" h="1938992" stroke="0" extrusionOk="0">
                          <a:moveTo>
                            <a:pt x="0" y="0"/>
                          </a:moveTo>
                          <a:cubicBezTo>
                            <a:pt x="101763" y="-30906"/>
                            <a:pt x="258084" y="37212"/>
                            <a:pt x="435231" y="0"/>
                          </a:cubicBezTo>
                          <a:cubicBezTo>
                            <a:pt x="612378" y="-37212"/>
                            <a:pt x="831922" y="33302"/>
                            <a:pt x="979271" y="0"/>
                          </a:cubicBezTo>
                          <a:cubicBezTo>
                            <a:pt x="1126620" y="-33302"/>
                            <a:pt x="1225504" y="9396"/>
                            <a:pt x="1468906" y="0"/>
                          </a:cubicBezTo>
                          <a:cubicBezTo>
                            <a:pt x="1712308" y="-9396"/>
                            <a:pt x="1876014" y="17020"/>
                            <a:pt x="2012945" y="0"/>
                          </a:cubicBezTo>
                          <a:cubicBezTo>
                            <a:pt x="2149876" y="-17020"/>
                            <a:pt x="2417496" y="6998"/>
                            <a:pt x="2665793" y="0"/>
                          </a:cubicBezTo>
                          <a:cubicBezTo>
                            <a:pt x="2914090" y="-6998"/>
                            <a:pt x="3042058" y="6630"/>
                            <a:pt x="3209832" y="0"/>
                          </a:cubicBezTo>
                          <a:cubicBezTo>
                            <a:pt x="3377606" y="-6630"/>
                            <a:pt x="3510709" y="22829"/>
                            <a:pt x="3699467" y="0"/>
                          </a:cubicBezTo>
                          <a:cubicBezTo>
                            <a:pt x="3888225" y="-22829"/>
                            <a:pt x="3999221" y="58335"/>
                            <a:pt x="4297910" y="0"/>
                          </a:cubicBezTo>
                          <a:cubicBezTo>
                            <a:pt x="4596599" y="-58335"/>
                            <a:pt x="4669704" y="6959"/>
                            <a:pt x="4950758" y="0"/>
                          </a:cubicBezTo>
                          <a:cubicBezTo>
                            <a:pt x="5231812" y="-6959"/>
                            <a:pt x="5314899" y="22843"/>
                            <a:pt x="5440393" y="0"/>
                          </a:cubicBezTo>
                          <a:cubicBezTo>
                            <a:pt x="5444558" y="213779"/>
                            <a:pt x="5388008" y="282510"/>
                            <a:pt x="5440393" y="465358"/>
                          </a:cubicBezTo>
                          <a:cubicBezTo>
                            <a:pt x="5492778" y="648206"/>
                            <a:pt x="5402612" y="797296"/>
                            <a:pt x="5440393" y="969496"/>
                          </a:cubicBezTo>
                          <a:cubicBezTo>
                            <a:pt x="5478174" y="1141696"/>
                            <a:pt x="5428424" y="1258127"/>
                            <a:pt x="5440393" y="1396074"/>
                          </a:cubicBezTo>
                          <a:cubicBezTo>
                            <a:pt x="5452362" y="1534021"/>
                            <a:pt x="5400078" y="1824920"/>
                            <a:pt x="5440393" y="1938992"/>
                          </a:cubicBezTo>
                          <a:cubicBezTo>
                            <a:pt x="5297997" y="1986083"/>
                            <a:pt x="5126666" y="1935321"/>
                            <a:pt x="5005162" y="1938992"/>
                          </a:cubicBezTo>
                          <a:cubicBezTo>
                            <a:pt x="4883658" y="1942663"/>
                            <a:pt x="4670079" y="1875604"/>
                            <a:pt x="4352314" y="1938992"/>
                          </a:cubicBezTo>
                          <a:cubicBezTo>
                            <a:pt x="4034549" y="2002380"/>
                            <a:pt x="4043441" y="1897862"/>
                            <a:pt x="3862679" y="1938992"/>
                          </a:cubicBezTo>
                          <a:cubicBezTo>
                            <a:pt x="3681917" y="1980122"/>
                            <a:pt x="3564146" y="1880370"/>
                            <a:pt x="3373044" y="1938992"/>
                          </a:cubicBezTo>
                          <a:cubicBezTo>
                            <a:pt x="3181942" y="1997614"/>
                            <a:pt x="2966238" y="1914284"/>
                            <a:pt x="2829004" y="1938992"/>
                          </a:cubicBezTo>
                          <a:cubicBezTo>
                            <a:pt x="2691770" y="1963700"/>
                            <a:pt x="2486733" y="1878112"/>
                            <a:pt x="2284965" y="1938992"/>
                          </a:cubicBezTo>
                          <a:cubicBezTo>
                            <a:pt x="2083197" y="1999872"/>
                            <a:pt x="1827882" y="1923176"/>
                            <a:pt x="1632118" y="1938992"/>
                          </a:cubicBezTo>
                          <a:cubicBezTo>
                            <a:pt x="1436354" y="1954808"/>
                            <a:pt x="1383929" y="1899765"/>
                            <a:pt x="1196886" y="1938992"/>
                          </a:cubicBezTo>
                          <a:cubicBezTo>
                            <a:pt x="1009843" y="1978219"/>
                            <a:pt x="872793" y="1893357"/>
                            <a:pt x="598443" y="1938992"/>
                          </a:cubicBezTo>
                          <a:cubicBezTo>
                            <a:pt x="324093" y="1984627"/>
                            <a:pt x="241272" y="1892624"/>
                            <a:pt x="0" y="1938992"/>
                          </a:cubicBezTo>
                          <a:cubicBezTo>
                            <a:pt x="-21563" y="1707271"/>
                            <a:pt x="7426" y="1683784"/>
                            <a:pt x="0" y="1473634"/>
                          </a:cubicBezTo>
                          <a:cubicBezTo>
                            <a:pt x="-7426" y="1263484"/>
                            <a:pt x="32819" y="1167311"/>
                            <a:pt x="0" y="1008276"/>
                          </a:cubicBezTo>
                          <a:cubicBezTo>
                            <a:pt x="-32819" y="849241"/>
                            <a:pt x="29823" y="735250"/>
                            <a:pt x="0" y="484748"/>
                          </a:cubicBezTo>
                          <a:cubicBezTo>
                            <a:pt x="-29823" y="234246"/>
                            <a:pt x="22070" y="14204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3C3C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2000" b="1" dirty="0" err="1">
                  <a:solidFill>
                    <a:srgbClr val="3C3C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sayHello.h</a:t>
              </a:r>
              <a:endParaRPr lang="en-US" altLang="zh-CN" sz="20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2000" b="1" dirty="0">
                  <a:solidFill>
                    <a:srgbClr val="3C3C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zh-CN" sz="2000" b="1" dirty="0" err="1">
                  <a:solidFill>
                    <a:srgbClr val="3C3C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altLang="zh-CN" sz="2000" b="1" dirty="0">
                  <a:solidFill>
                    <a:srgbClr val="3C3C9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61509A-BFD8-4256-B835-9BB82F251A19}"/>
                </a:ext>
              </a:extLst>
            </p:cNvPr>
            <p:cNvSpPr/>
            <p:nvPr/>
          </p:nvSpPr>
          <p:spPr>
            <a:xfrm>
              <a:off x="5487836" y="2459504"/>
              <a:ext cx="3630286" cy="2862322"/>
            </a:xfrm>
            <a:prstGeom prst="rect">
              <a:avLst/>
            </a:prstGeom>
            <a:ln w="19050">
              <a:solidFill>
                <a:srgbClr val="367636"/>
              </a:solidFill>
              <a:extLst>
                <a:ext uri="{C807C97D-BFC1-408E-A445-0C87EB9F89A2}">
                  <ask:lineSketchStyleProps xmlns:ask="http://schemas.microsoft.com/office/drawing/2018/sketchyshapes" sd="3102342268">
                    <a:custGeom>
                      <a:avLst/>
                      <a:gdLst>
                        <a:gd name="connsiteX0" fmla="*/ 0 w 5440393"/>
                        <a:gd name="connsiteY0" fmla="*/ 0 h 1938992"/>
                        <a:gd name="connsiteX1" fmla="*/ 652847 w 5440393"/>
                        <a:gd name="connsiteY1" fmla="*/ 0 h 1938992"/>
                        <a:gd name="connsiteX2" fmla="*/ 1088079 w 5440393"/>
                        <a:gd name="connsiteY2" fmla="*/ 0 h 1938992"/>
                        <a:gd name="connsiteX3" fmla="*/ 1523310 w 5440393"/>
                        <a:gd name="connsiteY3" fmla="*/ 0 h 1938992"/>
                        <a:gd name="connsiteX4" fmla="*/ 1958541 w 5440393"/>
                        <a:gd name="connsiteY4" fmla="*/ 0 h 1938992"/>
                        <a:gd name="connsiteX5" fmla="*/ 2611389 w 5440393"/>
                        <a:gd name="connsiteY5" fmla="*/ 0 h 1938992"/>
                        <a:gd name="connsiteX6" fmla="*/ 3101024 w 5440393"/>
                        <a:gd name="connsiteY6" fmla="*/ 0 h 1938992"/>
                        <a:gd name="connsiteX7" fmla="*/ 3753871 w 5440393"/>
                        <a:gd name="connsiteY7" fmla="*/ 0 h 1938992"/>
                        <a:gd name="connsiteX8" fmla="*/ 4134699 w 5440393"/>
                        <a:gd name="connsiteY8" fmla="*/ 0 h 1938992"/>
                        <a:gd name="connsiteX9" fmla="*/ 4678738 w 5440393"/>
                        <a:gd name="connsiteY9" fmla="*/ 0 h 1938992"/>
                        <a:gd name="connsiteX10" fmla="*/ 5440393 w 5440393"/>
                        <a:gd name="connsiteY10" fmla="*/ 0 h 1938992"/>
                        <a:gd name="connsiteX11" fmla="*/ 5440393 w 5440393"/>
                        <a:gd name="connsiteY11" fmla="*/ 445968 h 1938992"/>
                        <a:gd name="connsiteX12" fmla="*/ 5440393 w 5440393"/>
                        <a:gd name="connsiteY12" fmla="*/ 930716 h 1938992"/>
                        <a:gd name="connsiteX13" fmla="*/ 5440393 w 5440393"/>
                        <a:gd name="connsiteY13" fmla="*/ 1415464 h 1938992"/>
                        <a:gd name="connsiteX14" fmla="*/ 5440393 w 5440393"/>
                        <a:gd name="connsiteY14" fmla="*/ 1938992 h 1938992"/>
                        <a:gd name="connsiteX15" fmla="*/ 4841950 w 5440393"/>
                        <a:gd name="connsiteY15" fmla="*/ 1938992 h 1938992"/>
                        <a:gd name="connsiteX16" fmla="*/ 4461122 w 5440393"/>
                        <a:gd name="connsiteY16" fmla="*/ 1938992 h 1938992"/>
                        <a:gd name="connsiteX17" fmla="*/ 4080295 w 5440393"/>
                        <a:gd name="connsiteY17" fmla="*/ 1938992 h 1938992"/>
                        <a:gd name="connsiteX18" fmla="*/ 3481852 w 5440393"/>
                        <a:gd name="connsiteY18" fmla="*/ 1938992 h 1938992"/>
                        <a:gd name="connsiteX19" fmla="*/ 2829004 w 5440393"/>
                        <a:gd name="connsiteY19" fmla="*/ 1938992 h 1938992"/>
                        <a:gd name="connsiteX20" fmla="*/ 2176157 w 5440393"/>
                        <a:gd name="connsiteY20" fmla="*/ 1938992 h 1938992"/>
                        <a:gd name="connsiteX21" fmla="*/ 1577714 w 5440393"/>
                        <a:gd name="connsiteY21" fmla="*/ 1938992 h 1938992"/>
                        <a:gd name="connsiteX22" fmla="*/ 1033675 w 5440393"/>
                        <a:gd name="connsiteY22" fmla="*/ 1938992 h 1938992"/>
                        <a:gd name="connsiteX23" fmla="*/ 598443 w 5440393"/>
                        <a:gd name="connsiteY23" fmla="*/ 1938992 h 1938992"/>
                        <a:gd name="connsiteX24" fmla="*/ 0 w 5440393"/>
                        <a:gd name="connsiteY24" fmla="*/ 1938992 h 1938992"/>
                        <a:gd name="connsiteX25" fmla="*/ 0 w 5440393"/>
                        <a:gd name="connsiteY25" fmla="*/ 1493024 h 1938992"/>
                        <a:gd name="connsiteX26" fmla="*/ 0 w 5440393"/>
                        <a:gd name="connsiteY26" fmla="*/ 969496 h 1938992"/>
                        <a:gd name="connsiteX27" fmla="*/ 0 w 5440393"/>
                        <a:gd name="connsiteY27" fmla="*/ 504138 h 1938992"/>
                        <a:gd name="connsiteX28" fmla="*/ 0 w 5440393"/>
                        <a:gd name="connsiteY28" fmla="*/ 0 h 193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5440393" h="1938992" fill="none" extrusionOk="0">
                          <a:moveTo>
                            <a:pt x="0" y="0"/>
                          </a:moveTo>
                          <a:cubicBezTo>
                            <a:pt x="286832" y="-75679"/>
                            <a:pt x="408926" y="29520"/>
                            <a:pt x="652847" y="0"/>
                          </a:cubicBezTo>
                          <a:cubicBezTo>
                            <a:pt x="896768" y="-29520"/>
                            <a:pt x="977351" y="3128"/>
                            <a:pt x="1088079" y="0"/>
                          </a:cubicBezTo>
                          <a:cubicBezTo>
                            <a:pt x="1198807" y="-3128"/>
                            <a:pt x="1353005" y="24176"/>
                            <a:pt x="1523310" y="0"/>
                          </a:cubicBezTo>
                          <a:cubicBezTo>
                            <a:pt x="1693615" y="-24176"/>
                            <a:pt x="1861735" y="45410"/>
                            <a:pt x="1958541" y="0"/>
                          </a:cubicBezTo>
                          <a:cubicBezTo>
                            <a:pt x="2055347" y="-45410"/>
                            <a:pt x="2478037" y="58428"/>
                            <a:pt x="2611389" y="0"/>
                          </a:cubicBezTo>
                          <a:cubicBezTo>
                            <a:pt x="2744741" y="-58428"/>
                            <a:pt x="2964641" y="31730"/>
                            <a:pt x="3101024" y="0"/>
                          </a:cubicBezTo>
                          <a:cubicBezTo>
                            <a:pt x="3237408" y="-31730"/>
                            <a:pt x="3473897" y="18141"/>
                            <a:pt x="3753871" y="0"/>
                          </a:cubicBezTo>
                          <a:cubicBezTo>
                            <a:pt x="4033845" y="-18141"/>
                            <a:pt x="4018951" y="36679"/>
                            <a:pt x="4134699" y="0"/>
                          </a:cubicBezTo>
                          <a:cubicBezTo>
                            <a:pt x="4250447" y="-36679"/>
                            <a:pt x="4469788" y="3826"/>
                            <a:pt x="4678738" y="0"/>
                          </a:cubicBezTo>
                          <a:cubicBezTo>
                            <a:pt x="4887688" y="-3826"/>
                            <a:pt x="5144491" y="13411"/>
                            <a:pt x="5440393" y="0"/>
                          </a:cubicBezTo>
                          <a:cubicBezTo>
                            <a:pt x="5470321" y="151201"/>
                            <a:pt x="5421289" y="338594"/>
                            <a:pt x="5440393" y="445968"/>
                          </a:cubicBezTo>
                          <a:cubicBezTo>
                            <a:pt x="5459497" y="553342"/>
                            <a:pt x="5435585" y="773345"/>
                            <a:pt x="5440393" y="930716"/>
                          </a:cubicBezTo>
                          <a:cubicBezTo>
                            <a:pt x="5445201" y="1088087"/>
                            <a:pt x="5393767" y="1183278"/>
                            <a:pt x="5440393" y="1415464"/>
                          </a:cubicBezTo>
                          <a:cubicBezTo>
                            <a:pt x="5487019" y="1647650"/>
                            <a:pt x="5417509" y="1793712"/>
                            <a:pt x="5440393" y="1938992"/>
                          </a:cubicBezTo>
                          <a:cubicBezTo>
                            <a:pt x="5158969" y="2004262"/>
                            <a:pt x="5131243" y="1918516"/>
                            <a:pt x="4841950" y="1938992"/>
                          </a:cubicBezTo>
                          <a:cubicBezTo>
                            <a:pt x="4552657" y="1959468"/>
                            <a:pt x="4615170" y="1927826"/>
                            <a:pt x="4461122" y="1938992"/>
                          </a:cubicBezTo>
                          <a:cubicBezTo>
                            <a:pt x="4307074" y="1950158"/>
                            <a:pt x="4215037" y="1922067"/>
                            <a:pt x="4080295" y="1938992"/>
                          </a:cubicBezTo>
                          <a:cubicBezTo>
                            <a:pt x="3945553" y="1955917"/>
                            <a:pt x="3709348" y="1883350"/>
                            <a:pt x="3481852" y="1938992"/>
                          </a:cubicBezTo>
                          <a:cubicBezTo>
                            <a:pt x="3254356" y="1994634"/>
                            <a:pt x="2963870" y="1895655"/>
                            <a:pt x="2829004" y="1938992"/>
                          </a:cubicBezTo>
                          <a:cubicBezTo>
                            <a:pt x="2694138" y="1982329"/>
                            <a:pt x="2440156" y="1882597"/>
                            <a:pt x="2176157" y="1938992"/>
                          </a:cubicBezTo>
                          <a:cubicBezTo>
                            <a:pt x="1912158" y="1995387"/>
                            <a:pt x="1720482" y="1884254"/>
                            <a:pt x="1577714" y="1938992"/>
                          </a:cubicBezTo>
                          <a:cubicBezTo>
                            <a:pt x="1434946" y="1993730"/>
                            <a:pt x="1144459" y="1913522"/>
                            <a:pt x="1033675" y="1938992"/>
                          </a:cubicBezTo>
                          <a:cubicBezTo>
                            <a:pt x="922891" y="1964462"/>
                            <a:pt x="787778" y="1917384"/>
                            <a:pt x="598443" y="1938992"/>
                          </a:cubicBezTo>
                          <a:cubicBezTo>
                            <a:pt x="409108" y="1960600"/>
                            <a:pt x="169807" y="1877987"/>
                            <a:pt x="0" y="1938992"/>
                          </a:cubicBezTo>
                          <a:cubicBezTo>
                            <a:pt x="-40987" y="1791160"/>
                            <a:pt x="36292" y="1614085"/>
                            <a:pt x="0" y="1493024"/>
                          </a:cubicBezTo>
                          <a:cubicBezTo>
                            <a:pt x="-36292" y="1371963"/>
                            <a:pt x="4735" y="1077017"/>
                            <a:pt x="0" y="969496"/>
                          </a:cubicBezTo>
                          <a:cubicBezTo>
                            <a:pt x="-4735" y="861975"/>
                            <a:pt x="46925" y="634245"/>
                            <a:pt x="0" y="504138"/>
                          </a:cubicBezTo>
                          <a:cubicBezTo>
                            <a:pt x="-46925" y="374031"/>
                            <a:pt x="49133" y="212495"/>
                            <a:pt x="0" y="0"/>
                          </a:cubicBezTo>
                          <a:close/>
                        </a:path>
                        <a:path w="5440393" h="1938992" stroke="0" extrusionOk="0">
                          <a:moveTo>
                            <a:pt x="0" y="0"/>
                          </a:moveTo>
                          <a:cubicBezTo>
                            <a:pt x="101763" y="-30906"/>
                            <a:pt x="258084" y="37212"/>
                            <a:pt x="435231" y="0"/>
                          </a:cubicBezTo>
                          <a:cubicBezTo>
                            <a:pt x="612378" y="-37212"/>
                            <a:pt x="831922" y="33302"/>
                            <a:pt x="979271" y="0"/>
                          </a:cubicBezTo>
                          <a:cubicBezTo>
                            <a:pt x="1126620" y="-33302"/>
                            <a:pt x="1225504" y="9396"/>
                            <a:pt x="1468906" y="0"/>
                          </a:cubicBezTo>
                          <a:cubicBezTo>
                            <a:pt x="1712308" y="-9396"/>
                            <a:pt x="1876014" y="17020"/>
                            <a:pt x="2012945" y="0"/>
                          </a:cubicBezTo>
                          <a:cubicBezTo>
                            <a:pt x="2149876" y="-17020"/>
                            <a:pt x="2417496" y="6998"/>
                            <a:pt x="2665793" y="0"/>
                          </a:cubicBezTo>
                          <a:cubicBezTo>
                            <a:pt x="2914090" y="-6998"/>
                            <a:pt x="3042058" y="6630"/>
                            <a:pt x="3209832" y="0"/>
                          </a:cubicBezTo>
                          <a:cubicBezTo>
                            <a:pt x="3377606" y="-6630"/>
                            <a:pt x="3510709" y="22829"/>
                            <a:pt x="3699467" y="0"/>
                          </a:cubicBezTo>
                          <a:cubicBezTo>
                            <a:pt x="3888225" y="-22829"/>
                            <a:pt x="3999221" y="58335"/>
                            <a:pt x="4297910" y="0"/>
                          </a:cubicBezTo>
                          <a:cubicBezTo>
                            <a:pt x="4596599" y="-58335"/>
                            <a:pt x="4669704" y="6959"/>
                            <a:pt x="4950758" y="0"/>
                          </a:cubicBezTo>
                          <a:cubicBezTo>
                            <a:pt x="5231812" y="-6959"/>
                            <a:pt x="5314899" y="22843"/>
                            <a:pt x="5440393" y="0"/>
                          </a:cubicBezTo>
                          <a:cubicBezTo>
                            <a:pt x="5444558" y="213779"/>
                            <a:pt x="5388008" y="282510"/>
                            <a:pt x="5440393" y="465358"/>
                          </a:cubicBezTo>
                          <a:cubicBezTo>
                            <a:pt x="5492778" y="648206"/>
                            <a:pt x="5402612" y="797296"/>
                            <a:pt x="5440393" y="969496"/>
                          </a:cubicBezTo>
                          <a:cubicBezTo>
                            <a:pt x="5478174" y="1141696"/>
                            <a:pt x="5428424" y="1258127"/>
                            <a:pt x="5440393" y="1396074"/>
                          </a:cubicBezTo>
                          <a:cubicBezTo>
                            <a:pt x="5452362" y="1534021"/>
                            <a:pt x="5400078" y="1824920"/>
                            <a:pt x="5440393" y="1938992"/>
                          </a:cubicBezTo>
                          <a:cubicBezTo>
                            <a:pt x="5297997" y="1986083"/>
                            <a:pt x="5126666" y="1935321"/>
                            <a:pt x="5005162" y="1938992"/>
                          </a:cubicBezTo>
                          <a:cubicBezTo>
                            <a:pt x="4883658" y="1942663"/>
                            <a:pt x="4670079" y="1875604"/>
                            <a:pt x="4352314" y="1938992"/>
                          </a:cubicBezTo>
                          <a:cubicBezTo>
                            <a:pt x="4034549" y="2002380"/>
                            <a:pt x="4043441" y="1897862"/>
                            <a:pt x="3862679" y="1938992"/>
                          </a:cubicBezTo>
                          <a:cubicBezTo>
                            <a:pt x="3681917" y="1980122"/>
                            <a:pt x="3564146" y="1880370"/>
                            <a:pt x="3373044" y="1938992"/>
                          </a:cubicBezTo>
                          <a:cubicBezTo>
                            <a:pt x="3181942" y="1997614"/>
                            <a:pt x="2966238" y="1914284"/>
                            <a:pt x="2829004" y="1938992"/>
                          </a:cubicBezTo>
                          <a:cubicBezTo>
                            <a:pt x="2691770" y="1963700"/>
                            <a:pt x="2486733" y="1878112"/>
                            <a:pt x="2284965" y="1938992"/>
                          </a:cubicBezTo>
                          <a:cubicBezTo>
                            <a:pt x="2083197" y="1999872"/>
                            <a:pt x="1827882" y="1923176"/>
                            <a:pt x="1632118" y="1938992"/>
                          </a:cubicBezTo>
                          <a:cubicBezTo>
                            <a:pt x="1436354" y="1954808"/>
                            <a:pt x="1383929" y="1899765"/>
                            <a:pt x="1196886" y="1938992"/>
                          </a:cubicBezTo>
                          <a:cubicBezTo>
                            <a:pt x="1009843" y="1978219"/>
                            <a:pt x="872793" y="1893357"/>
                            <a:pt x="598443" y="1938992"/>
                          </a:cubicBezTo>
                          <a:cubicBezTo>
                            <a:pt x="324093" y="1984627"/>
                            <a:pt x="241272" y="1892624"/>
                            <a:pt x="0" y="1938992"/>
                          </a:cubicBezTo>
                          <a:cubicBezTo>
                            <a:pt x="-21563" y="1707271"/>
                            <a:pt x="7426" y="1683784"/>
                            <a:pt x="0" y="1473634"/>
                          </a:cubicBezTo>
                          <a:cubicBezTo>
                            <a:pt x="-7426" y="1263484"/>
                            <a:pt x="32819" y="1167311"/>
                            <a:pt x="0" y="1008276"/>
                          </a:cubicBezTo>
                          <a:cubicBezTo>
                            <a:pt x="-32819" y="849241"/>
                            <a:pt x="29823" y="735250"/>
                            <a:pt x="0" y="484748"/>
                          </a:cubicBezTo>
                          <a:cubicBezTo>
                            <a:pt x="-29823" y="234246"/>
                            <a:pt x="22070" y="14204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2000" b="1" dirty="0" err="1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main.c</a:t>
              </a:r>
              <a:endParaRPr lang="en-US" altLang="zh-CN" sz="20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zh-CN" sz="2000" b="1" dirty="0" err="1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sayHello.h</a:t>
              </a:r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altLang="zh-CN" sz="20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main () {</a:t>
              </a:r>
            </a:p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2000" b="1" dirty="0" err="1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sayHello</a:t>
              </a:r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</a:t>
              </a:r>
            </a:p>
            <a:p>
              <a:r>
                <a:rPr lang="en-US" altLang="zh-CN" sz="2000" b="1" dirty="0">
                  <a:solidFill>
                    <a:srgbClr val="3676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sz="20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sz="20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29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D8C8-D982-4192-AA3E-23886277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命令行直接编译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33EC7-1A37-43B4-869B-F8C5C175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编译命令：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g++ –o hello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–I.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-I.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将当前目录纳入头文件搜索路径</a:t>
            </a:r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每次都需要重新输入命令</a:t>
            </a:r>
            <a:endParaRPr lang="en-US" altLang="zh-CN" dirty="0"/>
          </a:p>
          <a:p>
            <a:pPr lvl="1"/>
            <a:r>
              <a:rPr lang="zh-CN" altLang="en-US" dirty="0"/>
              <a:t>如果只改变其中一个</a:t>
            </a:r>
            <a:r>
              <a:rPr lang="en-US" altLang="zh-CN" dirty="0"/>
              <a:t>C</a:t>
            </a:r>
            <a:r>
              <a:rPr lang="zh-CN" altLang="en-US" dirty="0"/>
              <a:t>文件，命令行重新编译须编译所有文件</a:t>
            </a:r>
          </a:p>
        </p:txBody>
      </p:sp>
    </p:spTree>
    <p:extLst>
      <p:ext uri="{BB962C8B-B14F-4D97-AF65-F5344CB8AC3E}">
        <p14:creationId xmlns:p14="http://schemas.microsoft.com/office/powerpoint/2010/main" val="34111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C1205-6BFA-4B4F-B833-AC048D8C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FC401-CF67-4193-92EB-74B9334D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41"/>
            <a:ext cx="10515600" cy="279762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dirty="0"/>
              <a:t>命令执行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dirty="0"/>
              <a:t>不指定参数时，默认读取</a:t>
            </a:r>
            <a:r>
              <a:rPr lang="en-US" altLang="zh-CN" dirty="0" err="1"/>
              <a:t>makefile</a:t>
            </a:r>
            <a:r>
              <a:rPr lang="zh-CN" altLang="en-US" dirty="0"/>
              <a:t>的第一个规则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3ABFD8-3BD0-4220-9BCC-E5E44C66B3CA}"/>
              </a:ext>
            </a:extLst>
          </p:cNvPr>
          <p:cNvSpPr/>
          <p:nvPr/>
        </p:nvSpPr>
        <p:spPr>
          <a:xfrm>
            <a:off x="838200" y="2055902"/>
            <a:ext cx="10515600" cy="1200329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命名为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g++ –o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–I.</a:t>
            </a:r>
          </a:p>
        </p:txBody>
      </p:sp>
    </p:spTree>
    <p:extLst>
      <p:ext uri="{BB962C8B-B14F-4D97-AF65-F5344CB8AC3E}">
        <p14:creationId xmlns:p14="http://schemas.microsoft.com/office/powerpoint/2010/main" val="181776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10B0-5EFC-4720-9C77-6560DF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301B-1DF0-4522-A453-19C067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7118"/>
            <a:ext cx="10515600" cy="2489846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933535"/>
                </a:solidFill>
              </a:rPr>
              <a:t>常量</a:t>
            </a:r>
            <a:r>
              <a:rPr lang="zh-CN" altLang="en-US" dirty="0"/>
              <a:t>，表示编译器和编译选项</a:t>
            </a:r>
            <a:endParaRPr lang="en-US" altLang="zh-CN" dirty="0"/>
          </a:p>
          <a:p>
            <a:pPr lvl="1"/>
            <a:r>
              <a:rPr lang="zh-CN" altLang="en-US" dirty="0"/>
              <a:t>方便修改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命令读取</a:t>
            </a:r>
            <a:r>
              <a:rPr lang="en-US" altLang="zh-CN" dirty="0"/>
              <a:t>.o</a:t>
            </a:r>
            <a:r>
              <a:rPr lang="zh-CN" altLang="en-US" dirty="0"/>
              <a:t>依赖时，自动将相应源文件编译为目标</a:t>
            </a:r>
            <a:r>
              <a:rPr lang="en-US" altLang="zh-CN" dirty="0"/>
              <a:t>.o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C41150-2072-415E-98E9-BA09DC57196D}"/>
              </a:ext>
            </a:extLst>
          </p:cNvPr>
          <p:cNvSpPr/>
          <p:nvPr/>
        </p:nvSpPr>
        <p:spPr>
          <a:xfrm>
            <a:off x="838200" y="2055902"/>
            <a:ext cx="10515600" cy="1477328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CFLAGS=-I.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$(CFLAGS)</a:t>
            </a:r>
          </a:p>
        </p:txBody>
      </p:sp>
    </p:spTree>
    <p:extLst>
      <p:ext uri="{BB962C8B-B14F-4D97-AF65-F5344CB8AC3E}">
        <p14:creationId xmlns:p14="http://schemas.microsoft.com/office/powerpoint/2010/main" val="213932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10B0-5EFC-4720-9C77-6560DF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301B-1DF0-4522-A453-19C067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902"/>
            <a:ext cx="5003322" cy="4121062"/>
          </a:xfrm>
        </p:spPr>
        <p:txBody>
          <a:bodyPr/>
          <a:lstStyle/>
          <a:p>
            <a:r>
              <a:rPr lang="zh-CN" altLang="en-US" dirty="0"/>
              <a:t>头文件纳入规则</a:t>
            </a:r>
            <a:endParaRPr lang="en-US" altLang="zh-CN" dirty="0"/>
          </a:p>
          <a:p>
            <a:pPr lvl="1"/>
            <a:r>
              <a:rPr lang="zh-CN" altLang="en-US" dirty="0"/>
              <a:t>头文件变化会重新编译</a:t>
            </a:r>
            <a:endParaRPr lang="en-US" altLang="zh-CN" dirty="0"/>
          </a:p>
          <a:p>
            <a:r>
              <a:rPr lang="zh-CN" altLang="en-US" dirty="0"/>
              <a:t>引入通配符：</a:t>
            </a:r>
            <a:r>
              <a:rPr lang="en-US" altLang="zh-CN" dirty="0"/>
              <a:t>%</a:t>
            </a:r>
            <a:r>
              <a:rPr lang="zh-CN" altLang="en-US" dirty="0"/>
              <a:t>匹配零或若干字符</a:t>
            </a:r>
            <a:endParaRPr lang="en-US" altLang="zh-CN" dirty="0"/>
          </a:p>
          <a:p>
            <a:r>
              <a:rPr lang="zh-CN" altLang="en-US" dirty="0"/>
              <a:t>引入变量</a:t>
            </a:r>
            <a:endParaRPr lang="en-US" altLang="zh-CN" dirty="0"/>
          </a:p>
          <a:p>
            <a:pPr lvl="1"/>
            <a:r>
              <a:rPr lang="zh-CN" altLang="en-US" b="1" dirty="0">
                <a:hlinkClick r:id="rId2"/>
              </a:rPr>
              <a:t>常用自动变量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C41150-2072-415E-98E9-BA09DC57196D}"/>
              </a:ext>
            </a:extLst>
          </p:cNvPr>
          <p:cNvSpPr/>
          <p:nvPr/>
        </p:nvSpPr>
        <p:spPr>
          <a:xfrm>
            <a:off x="5841521" y="2055902"/>
            <a:ext cx="5512279" cy="2585323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CFLAGS=-I.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DEPS=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sayHello.h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$^ $(CFLAGS)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%.o: %.c $(DEPS)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–c –o $@ $&lt; $(CFLAGS)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FC3D805-DA21-4AA5-9A3A-496033A9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13676"/>
              </p:ext>
            </p:extLst>
          </p:nvPr>
        </p:nvGraphicFramePr>
        <p:xfrm>
          <a:off x="5841521" y="4988244"/>
          <a:ext cx="3380118" cy="11887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612476">
                  <a:extLst>
                    <a:ext uri="{9D8B030D-6E8A-4147-A177-3AD203B41FA5}">
                      <a16:colId xmlns:a16="http://schemas.microsoft.com/office/drawing/2014/main" val="3245494306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4189253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$@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指代规则目标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8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$&lt;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指代规则的第一项依赖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6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$^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指代规则的所有依赖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4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10B0-5EFC-4720-9C77-6560DF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301B-1DF0-4522-A453-19C067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81047"/>
            <a:ext cx="10515600" cy="1095916"/>
          </a:xfrm>
        </p:spPr>
        <p:txBody>
          <a:bodyPr/>
          <a:lstStyle/>
          <a:p>
            <a:r>
              <a:rPr lang="zh-CN" altLang="en-US" dirty="0"/>
              <a:t>使用常量</a:t>
            </a:r>
            <a:r>
              <a:rPr lang="en-US" altLang="zh-CN" dirty="0"/>
              <a:t>OBJ</a:t>
            </a:r>
            <a:r>
              <a:rPr lang="zh-CN" altLang="en-US" dirty="0"/>
              <a:t>指代所有目标文件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C41150-2072-415E-98E9-BA09DC57196D}"/>
              </a:ext>
            </a:extLst>
          </p:cNvPr>
          <p:cNvSpPr/>
          <p:nvPr/>
        </p:nvSpPr>
        <p:spPr>
          <a:xfrm>
            <a:off x="838199" y="2055902"/>
            <a:ext cx="10515601" cy="2862322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CFLAGS=-I.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DEPS=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sayHello.h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OBJ=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 $(OBJ)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–o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$^ $(CFLAGS)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%.o: %.c $(DEPS)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–c –o $@ $&lt; $(CFLAGS)</a:t>
            </a:r>
          </a:p>
        </p:txBody>
      </p:sp>
    </p:spTree>
    <p:extLst>
      <p:ext uri="{BB962C8B-B14F-4D97-AF65-F5344CB8AC3E}">
        <p14:creationId xmlns:p14="http://schemas.microsoft.com/office/powerpoint/2010/main" val="127991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10B0-5EFC-4720-9C77-6560DF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V</a:t>
            </a:r>
            <a:r>
              <a:rPr lang="zh-CN" altLang="en-US" dirty="0"/>
              <a:t>（完整版）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301B-1DF0-4522-A453-19C0672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2400"/>
          </a:xfrm>
        </p:spPr>
        <p:txBody>
          <a:bodyPr/>
          <a:lstStyle/>
          <a:p>
            <a:r>
              <a:rPr lang="zh-CN" altLang="en-US" dirty="0"/>
              <a:t>支持层次组织结构：头文件→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./include</a:t>
            </a:r>
            <a:r>
              <a:rPr lang="zh-CN" altLang="en-US" dirty="0"/>
              <a:t>；源文件→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zh-CN" altLang="en-US" dirty="0"/>
              <a:t>；本地库文件→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./lib</a:t>
            </a:r>
            <a:r>
              <a:rPr lang="zh-CN" altLang="en-US" dirty="0"/>
              <a:t>；目标文件→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/obj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支持定义引入的编程库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支持清理可执行文件和目标文件</a:t>
            </a:r>
          </a:p>
        </p:txBody>
      </p:sp>
    </p:spTree>
    <p:extLst>
      <p:ext uri="{BB962C8B-B14F-4D97-AF65-F5344CB8AC3E}">
        <p14:creationId xmlns:p14="http://schemas.microsoft.com/office/powerpoint/2010/main" val="101796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7F0A9-CD54-41C3-A62C-F93CA9F3F602}"/>
              </a:ext>
            </a:extLst>
          </p:cNvPr>
          <p:cNvSpPr/>
          <p:nvPr/>
        </p:nvSpPr>
        <p:spPr>
          <a:xfrm>
            <a:off x="838200" y="63189"/>
            <a:ext cx="10515600" cy="6740307"/>
          </a:xfrm>
          <a:prstGeom prst="rect">
            <a:avLst/>
          </a:prstGeom>
          <a:solidFill>
            <a:srgbClr val="D6D6F5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131730083">
                  <a:custGeom>
                    <a:avLst/>
                    <a:gdLst>
                      <a:gd name="connsiteX0" fmla="*/ 0 w 10515600"/>
                      <a:gd name="connsiteY0" fmla="*/ 0 h 707886"/>
                      <a:gd name="connsiteX1" fmla="*/ 689356 w 10515600"/>
                      <a:gd name="connsiteY1" fmla="*/ 0 h 707886"/>
                      <a:gd name="connsiteX2" fmla="*/ 1273556 w 10515600"/>
                      <a:gd name="connsiteY2" fmla="*/ 0 h 707886"/>
                      <a:gd name="connsiteX3" fmla="*/ 2068068 w 10515600"/>
                      <a:gd name="connsiteY3" fmla="*/ 0 h 707886"/>
                      <a:gd name="connsiteX4" fmla="*/ 2652268 w 10515600"/>
                      <a:gd name="connsiteY4" fmla="*/ 0 h 707886"/>
                      <a:gd name="connsiteX5" fmla="*/ 3131312 w 10515600"/>
                      <a:gd name="connsiteY5" fmla="*/ 0 h 707886"/>
                      <a:gd name="connsiteX6" fmla="*/ 3715512 w 10515600"/>
                      <a:gd name="connsiteY6" fmla="*/ 0 h 707886"/>
                      <a:gd name="connsiteX7" fmla="*/ 4194556 w 10515600"/>
                      <a:gd name="connsiteY7" fmla="*/ 0 h 707886"/>
                      <a:gd name="connsiteX8" fmla="*/ 4463288 w 10515600"/>
                      <a:gd name="connsiteY8" fmla="*/ 0 h 707886"/>
                      <a:gd name="connsiteX9" fmla="*/ 4732020 w 10515600"/>
                      <a:gd name="connsiteY9" fmla="*/ 0 h 707886"/>
                      <a:gd name="connsiteX10" fmla="*/ 5421376 w 10515600"/>
                      <a:gd name="connsiteY10" fmla="*/ 0 h 707886"/>
                      <a:gd name="connsiteX11" fmla="*/ 5690108 w 10515600"/>
                      <a:gd name="connsiteY11" fmla="*/ 0 h 707886"/>
                      <a:gd name="connsiteX12" fmla="*/ 5958840 w 10515600"/>
                      <a:gd name="connsiteY12" fmla="*/ 0 h 707886"/>
                      <a:gd name="connsiteX13" fmla="*/ 6543040 w 10515600"/>
                      <a:gd name="connsiteY13" fmla="*/ 0 h 707886"/>
                      <a:gd name="connsiteX14" fmla="*/ 6916928 w 10515600"/>
                      <a:gd name="connsiteY14" fmla="*/ 0 h 707886"/>
                      <a:gd name="connsiteX15" fmla="*/ 7501128 w 10515600"/>
                      <a:gd name="connsiteY15" fmla="*/ 0 h 707886"/>
                      <a:gd name="connsiteX16" fmla="*/ 8085328 w 10515600"/>
                      <a:gd name="connsiteY16" fmla="*/ 0 h 707886"/>
                      <a:gd name="connsiteX17" fmla="*/ 8564372 w 10515600"/>
                      <a:gd name="connsiteY17" fmla="*/ 0 h 707886"/>
                      <a:gd name="connsiteX18" fmla="*/ 9148572 w 10515600"/>
                      <a:gd name="connsiteY18" fmla="*/ 0 h 707886"/>
                      <a:gd name="connsiteX19" fmla="*/ 9943084 w 10515600"/>
                      <a:gd name="connsiteY19" fmla="*/ 0 h 707886"/>
                      <a:gd name="connsiteX20" fmla="*/ 10515600 w 10515600"/>
                      <a:gd name="connsiteY20" fmla="*/ 0 h 707886"/>
                      <a:gd name="connsiteX21" fmla="*/ 10515600 w 10515600"/>
                      <a:gd name="connsiteY21" fmla="*/ 339785 h 707886"/>
                      <a:gd name="connsiteX22" fmla="*/ 10515600 w 10515600"/>
                      <a:gd name="connsiteY22" fmla="*/ 707886 h 707886"/>
                      <a:gd name="connsiteX23" fmla="*/ 9931400 w 10515600"/>
                      <a:gd name="connsiteY23" fmla="*/ 707886 h 707886"/>
                      <a:gd name="connsiteX24" fmla="*/ 9662668 w 10515600"/>
                      <a:gd name="connsiteY24" fmla="*/ 707886 h 707886"/>
                      <a:gd name="connsiteX25" fmla="*/ 8868156 w 10515600"/>
                      <a:gd name="connsiteY25" fmla="*/ 707886 h 707886"/>
                      <a:gd name="connsiteX26" fmla="*/ 8073644 w 10515600"/>
                      <a:gd name="connsiteY26" fmla="*/ 707886 h 707886"/>
                      <a:gd name="connsiteX27" fmla="*/ 7699756 w 10515600"/>
                      <a:gd name="connsiteY27" fmla="*/ 707886 h 707886"/>
                      <a:gd name="connsiteX28" fmla="*/ 7010400 w 10515600"/>
                      <a:gd name="connsiteY28" fmla="*/ 707886 h 707886"/>
                      <a:gd name="connsiteX29" fmla="*/ 6741668 w 10515600"/>
                      <a:gd name="connsiteY29" fmla="*/ 707886 h 707886"/>
                      <a:gd name="connsiteX30" fmla="*/ 6052312 w 10515600"/>
                      <a:gd name="connsiteY30" fmla="*/ 707886 h 707886"/>
                      <a:gd name="connsiteX31" fmla="*/ 5468112 w 10515600"/>
                      <a:gd name="connsiteY31" fmla="*/ 707886 h 707886"/>
                      <a:gd name="connsiteX32" fmla="*/ 4673600 w 10515600"/>
                      <a:gd name="connsiteY32" fmla="*/ 707886 h 707886"/>
                      <a:gd name="connsiteX33" fmla="*/ 4404868 w 10515600"/>
                      <a:gd name="connsiteY33" fmla="*/ 707886 h 707886"/>
                      <a:gd name="connsiteX34" fmla="*/ 4030980 w 10515600"/>
                      <a:gd name="connsiteY34" fmla="*/ 707886 h 707886"/>
                      <a:gd name="connsiteX35" fmla="*/ 3446780 w 10515600"/>
                      <a:gd name="connsiteY35" fmla="*/ 707886 h 707886"/>
                      <a:gd name="connsiteX36" fmla="*/ 3178048 w 10515600"/>
                      <a:gd name="connsiteY36" fmla="*/ 707886 h 707886"/>
                      <a:gd name="connsiteX37" fmla="*/ 2593848 w 10515600"/>
                      <a:gd name="connsiteY37" fmla="*/ 707886 h 707886"/>
                      <a:gd name="connsiteX38" fmla="*/ 1799336 w 10515600"/>
                      <a:gd name="connsiteY38" fmla="*/ 707886 h 707886"/>
                      <a:gd name="connsiteX39" fmla="*/ 1320292 w 10515600"/>
                      <a:gd name="connsiteY39" fmla="*/ 707886 h 707886"/>
                      <a:gd name="connsiteX40" fmla="*/ 736092 w 10515600"/>
                      <a:gd name="connsiteY40" fmla="*/ 707886 h 707886"/>
                      <a:gd name="connsiteX41" fmla="*/ 0 w 10515600"/>
                      <a:gd name="connsiteY41" fmla="*/ 707886 h 707886"/>
                      <a:gd name="connsiteX42" fmla="*/ 0 w 10515600"/>
                      <a:gd name="connsiteY42" fmla="*/ 346864 h 707886"/>
                      <a:gd name="connsiteX43" fmla="*/ 0 w 10515600"/>
                      <a:gd name="connsiteY43" fmla="*/ 0 h 707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10515600" h="707886" fill="none" extrusionOk="0">
                        <a:moveTo>
                          <a:pt x="0" y="0"/>
                        </a:moveTo>
                        <a:cubicBezTo>
                          <a:pt x="294549" y="-44131"/>
                          <a:pt x="550594" y="80335"/>
                          <a:pt x="689356" y="0"/>
                        </a:cubicBezTo>
                        <a:cubicBezTo>
                          <a:pt x="828118" y="-80335"/>
                          <a:pt x="999769" y="43274"/>
                          <a:pt x="1273556" y="0"/>
                        </a:cubicBezTo>
                        <a:cubicBezTo>
                          <a:pt x="1547343" y="-43274"/>
                          <a:pt x="1838783" y="53003"/>
                          <a:pt x="2068068" y="0"/>
                        </a:cubicBezTo>
                        <a:cubicBezTo>
                          <a:pt x="2297353" y="-53003"/>
                          <a:pt x="2506882" y="18102"/>
                          <a:pt x="2652268" y="0"/>
                        </a:cubicBezTo>
                        <a:cubicBezTo>
                          <a:pt x="2797654" y="-18102"/>
                          <a:pt x="2958340" y="41852"/>
                          <a:pt x="3131312" y="0"/>
                        </a:cubicBezTo>
                        <a:cubicBezTo>
                          <a:pt x="3304284" y="-41852"/>
                          <a:pt x="3539177" y="55202"/>
                          <a:pt x="3715512" y="0"/>
                        </a:cubicBezTo>
                        <a:cubicBezTo>
                          <a:pt x="3891847" y="-55202"/>
                          <a:pt x="4073933" y="53529"/>
                          <a:pt x="4194556" y="0"/>
                        </a:cubicBezTo>
                        <a:cubicBezTo>
                          <a:pt x="4315179" y="-53529"/>
                          <a:pt x="4387606" y="15060"/>
                          <a:pt x="4463288" y="0"/>
                        </a:cubicBezTo>
                        <a:cubicBezTo>
                          <a:pt x="4538970" y="-15060"/>
                          <a:pt x="4630620" y="9302"/>
                          <a:pt x="4732020" y="0"/>
                        </a:cubicBezTo>
                        <a:cubicBezTo>
                          <a:pt x="4833420" y="-9302"/>
                          <a:pt x="5176460" y="53789"/>
                          <a:pt x="5421376" y="0"/>
                        </a:cubicBezTo>
                        <a:cubicBezTo>
                          <a:pt x="5666292" y="-53789"/>
                          <a:pt x="5610688" y="1090"/>
                          <a:pt x="5690108" y="0"/>
                        </a:cubicBezTo>
                        <a:cubicBezTo>
                          <a:pt x="5769528" y="-1090"/>
                          <a:pt x="5870167" y="11746"/>
                          <a:pt x="5958840" y="0"/>
                        </a:cubicBezTo>
                        <a:cubicBezTo>
                          <a:pt x="6047513" y="-11746"/>
                          <a:pt x="6340943" y="28027"/>
                          <a:pt x="6543040" y="0"/>
                        </a:cubicBezTo>
                        <a:cubicBezTo>
                          <a:pt x="6745137" y="-28027"/>
                          <a:pt x="6819989" y="18625"/>
                          <a:pt x="6916928" y="0"/>
                        </a:cubicBezTo>
                        <a:cubicBezTo>
                          <a:pt x="7013867" y="-18625"/>
                          <a:pt x="7296224" y="7356"/>
                          <a:pt x="7501128" y="0"/>
                        </a:cubicBezTo>
                        <a:cubicBezTo>
                          <a:pt x="7706032" y="-7356"/>
                          <a:pt x="7830967" y="68773"/>
                          <a:pt x="8085328" y="0"/>
                        </a:cubicBezTo>
                        <a:cubicBezTo>
                          <a:pt x="8339689" y="-68773"/>
                          <a:pt x="8363422" y="29798"/>
                          <a:pt x="8564372" y="0"/>
                        </a:cubicBezTo>
                        <a:cubicBezTo>
                          <a:pt x="8765322" y="-29798"/>
                          <a:pt x="8935925" y="15529"/>
                          <a:pt x="9148572" y="0"/>
                        </a:cubicBezTo>
                        <a:cubicBezTo>
                          <a:pt x="9361219" y="-15529"/>
                          <a:pt x="9724613" y="47591"/>
                          <a:pt x="9943084" y="0"/>
                        </a:cubicBezTo>
                        <a:cubicBezTo>
                          <a:pt x="10161555" y="-47591"/>
                          <a:pt x="10333821" y="19324"/>
                          <a:pt x="10515600" y="0"/>
                        </a:cubicBezTo>
                        <a:cubicBezTo>
                          <a:pt x="10539902" y="88961"/>
                          <a:pt x="10498660" y="182705"/>
                          <a:pt x="10515600" y="339785"/>
                        </a:cubicBezTo>
                        <a:cubicBezTo>
                          <a:pt x="10532540" y="496866"/>
                          <a:pt x="10506863" y="545106"/>
                          <a:pt x="10515600" y="707886"/>
                        </a:cubicBezTo>
                        <a:cubicBezTo>
                          <a:pt x="10290455" y="727920"/>
                          <a:pt x="10144406" y="697864"/>
                          <a:pt x="9931400" y="707886"/>
                        </a:cubicBezTo>
                        <a:cubicBezTo>
                          <a:pt x="9718394" y="717908"/>
                          <a:pt x="9775860" y="687417"/>
                          <a:pt x="9662668" y="707886"/>
                        </a:cubicBezTo>
                        <a:cubicBezTo>
                          <a:pt x="9549476" y="728355"/>
                          <a:pt x="9235539" y="669814"/>
                          <a:pt x="8868156" y="707886"/>
                        </a:cubicBezTo>
                        <a:cubicBezTo>
                          <a:pt x="8500773" y="745958"/>
                          <a:pt x="8438690" y="653696"/>
                          <a:pt x="8073644" y="707886"/>
                        </a:cubicBezTo>
                        <a:cubicBezTo>
                          <a:pt x="7708598" y="762076"/>
                          <a:pt x="7845585" y="677854"/>
                          <a:pt x="7699756" y="707886"/>
                        </a:cubicBezTo>
                        <a:cubicBezTo>
                          <a:pt x="7553927" y="737918"/>
                          <a:pt x="7314257" y="632614"/>
                          <a:pt x="7010400" y="707886"/>
                        </a:cubicBezTo>
                        <a:cubicBezTo>
                          <a:pt x="6706543" y="783158"/>
                          <a:pt x="6844816" y="678602"/>
                          <a:pt x="6741668" y="707886"/>
                        </a:cubicBezTo>
                        <a:cubicBezTo>
                          <a:pt x="6638520" y="737170"/>
                          <a:pt x="6367282" y="663715"/>
                          <a:pt x="6052312" y="707886"/>
                        </a:cubicBezTo>
                        <a:cubicBezTo>
                          <a:pt x="5737342" y="752057"/>
                          <a:pt x="5585976" y="655383"/>
                          <a:pt x="5468112" y="707886"/>
                        </a:cubicBezTo>
                        <a:cubicBezTo>
                          <a:pt x="5350248" y="760389"/>
                          <a:pt x="5058837" y="706177"/>
                          <a:pt x="4673600" y="707886"/>
                        </a:cubicBezTo>
                        <a:cubicBezTo>
                          <a:pt x="4288363" y="709595"/>
                          <a:pt x="4460913" y="693888"/>
                          <a:pt x="4404868" y="707886"/>
                        </a:cubicBezTo>
                        <a:cubicBezTo>
                          <a:pt x="4348823" y="721884"/>
                          <a:pt x="4186523" y="668882"/>
                          <a:pt x="4030980" y="707886"/>
                        </a:cubicBezTo>
                        <a:cubicBezTo>
                          <a:pt x="3875437" y="746890"/>
                          <a:pt x="3602008" y="656274"/>
                          <a:pt x="3446780" y="707886"/>
                        </a:cubicBezTo>
                        <a:cubicBezTo>
                          <a:pt x="3291552" y="759498"/>
                          <a:pt x="3291229" y="700743"/>
                          <a:pt x="3178048" y="707886"/>
                        </a:cubicBezTo>
                        <a:cubicBezTo>
                          <a:pt x="3064867" y="715029"/>
                          <a:pt x="2768830" y="656422"/>
                          <a:pt x="2593848" y="707886"/>
                        </a:cubicBezTo>
                        <a:cubicBezTo>
                          <a:pt x="2418866" y="759350"/>
                          <a:pt x="2145033" y="684577"/>
                          <a:pt x="1799336" y="707886"/>
                        </a:cubicBezTo>
                        <a:cubicBezTo>
                          <a:pt x="1453639" y="731195"/>
                          <a:pt x="1519776" y="673738"/>
                          <a:pt x="1320292" y="707886"/>
                        </a:cubicBezTo>
                        <a:cubicBezTo>
                          <a:pt x="1120808" y="742034"/>
                          <a:pt x="917448" y="689175"/>
                          <a:pt x="736092" y="707886"/>
                        </a:cubicBezTo>
                        <a:cubicBezTo>
                          <a:pt x="554736" y="726597"/>
                          <a:pt x="333766" y="641440"/>
                          <a:pt x="0" y="707886"/>
                        </a:cubicBezTo>
                        <a:cubicBezTo>
                          <a:pt x="-30274" y="545057"/>
                          <a:pt x="14275" y="478010"/>
                          <a:pt x="0" y="346864"/>
                        </a:cubicBezTo>
                        <a:cubicBezTo>
                          <a:pt x="-14275" y="215718"/>
                          <a:pt x="16601" y="133946"/>
                          <a:pt x="0" y="0"/>
                        </a:cubicBezTo>
                        <a:close/>
                      </a:path>
                      <a:path w="10515600" h="707886" stroke="0" extrusionOk="0">
                        <a:moveTo>
                          <a:pt x="0" y="0"/>
                        </a:moveTo>
                        <a:cubicBezTo>
                          <a:pt x="93612" y="-10929"/>
                          <a:pt x="162605" y="1460"/>
                          <a:pt x="268732" y="0"/>
                        </a:cubicBezTo>
                        <a:cubicBezTo>
                          <a:pt x="374859" y="-1460"/>
                          <a:pt x="519368" y="3664"/>
                          <a:pt x="642620" y="0"/>
                        </a:cubicBezTo>
                        <a:cubicBezTo>
                          <a:pt x="765872" y="-3664"/>
                          <a:pt x="1052269" y="19535"/>
                          <a:pt x="1331976" y="0"/>
                        </a:cubicBezTo>
                        <a:cubicBezTo>
                          <a:pt x="1611683" y="-19535"/>
                          <a:pt x="1476304" y="16078"/>
                          <a:pt x="1600708" y="0"/>
                        </a:cubicBezTo>
                        <a:cubicBezTo>
                          <a:pt x="1725112" y="-16078"/>
                          <a:pt x="2202662" y="63390"/>
                          <a:pt x="2395220" y="0"/>
                        </a:cubicBezTo>
                        <a:cubicBezTo>
                          <a:pt x="2587778" y="-63390"/>
                          <a:pt x="2588046" y="9970"/>
                          <a:pt x="2663952" y="0"/>
                        </a:cubicBezTo>
                        <a:cubicBezTo>
                          <a:pt x="2739858" y="-9970"/>
                          <a:pt x="2804376" y="20154"/>
                          <a:pt x="2932684" y="0"/>
                        </a:cubicBezTo>
                        <a:cubicBezTo>
                          <a:pt x="3060992" y="-20154"/>
                          <a:pt x="3446142" y="71822"/>
                          <a:pt x="3622040" y="0"/>
                        </a:cubicBezTo>
                        <a:cubicBezTo>
                          <a:pt x="3797938" y="-71822"/>
                          <a:pt x="3974754" y="27346"/>
                          <a:pt x="4101084" y="0"/>
                        </a:cubicBezTo>
                        <a:cubicBezTo>
                          <a:pt x="4227414" y="-27346"/>
                          <a:pt x="4466640" y="45655"/>
                          <a:pt x="4580128" y="0"/>
                        </a:cubicBezTo>
                        <a:cubicBezTo>
                          <a:pt x="4693616" y="-45655"/>
                          <a:pt x="5007229" y="62229"/>
                          <a:pt x="5164328" y="0"/>
                        </a:cubicBezTo>
                        <a:cubicBezTo>
                          <a:pt x="5321427" y="-62229"/>
                          <a:pt x="5476126" y="467"/>
                          <a:pt x="5643372" y="0"/>
                        </a:cubicBezTo>
                        <a:cubicBezTo>
                          <a:pt x="5810618" y="-467"/>
                          <a:pt x="5846085" y="8200"/>
                          <a:pt x="5912104" y="0"/>
                        </a:cubicBezTo>
                        <a:cubicBezTo>
                          <a:pt x="5978123" y="-8200"/>
                          <a:pt x="6235963" y="54496"/>
                          <a:pt x="6496304" y="0"/>
                        </a:cubicBezTo>
                        <a:cubicBezTo>
                          <a:pt x="6756645" y="-54496"/>
                          <a:pt x="6701350" y="2758"/>
                          <a:pt x="6765036" y="0"/>
                        </a:cubicBezTo>
                        <a:cubicBezTo>
                          <a:pt x="6828722" y="-2758"/>
                          <a:pt x="7273891" y="50527"/>
                          <a:pt x="7454392" y="0"/>
                        </a:cubicBezTo>
                        <a:cubicBezTo>
                          <a:pt x="7634893" y="-50527"/>
                          <a:pt x="7781515" y="48714"/>
                          <a:pt x="7933436" y="0"/>
                        </a:cubicBezTo>
                        <a:cubicBezTo>
                          <a:pt x="8085357" y="-48714"/>
                          <a:pt x="8523362" y="13937"/>
                          <a:pt x="8727948" y="0"/>
                        </a:cubicBezTo>
                        <a:cubicBezTo>
                          <a:pt x="8932534" y="-13937"/>
                          <a:pt x="8916288" y="10809"/>
                          <a:pt x="8996680" y="0"/>
                        </a:cubicBezTo>
                        <a:cubicBezTo>
                          <a:pt x="9077072" y="-10809"/>
                          <a:pt x="9457674" y="46870"/>
                          <a:pt x="9686036" y="0"/>
                        </a:cubicBezTo>
                        <a:cubicBezTo>
                          <a:pt x="9914398" y="-46870"/>
                          <a:pt x="10106516" y="78304"/>
                          <a:pt x="10515600" y="0"/>
                        </a:cubicBezTo>
                        <a:cubicBezTo>
                          <a:pt x="10528617" y="93253"/>
                          <a:pt x="10510522" y="204578"/>
                          <a:pt x="10515600" y="361022"/>
                        </a:cubicBezTo>
                        <a:cubicBezTo>
                          <a:pt x="10520678" y="517466"/>
                          <a:pt x="10513162" y="596497"/>
                          <a:pt x="10515600" y="707886"/>
                        </a:cubicBezTo>
                        <a:cubicBezTo>
                          <a:pt x="10328648" y="724392"/>
                          <a:pt x="9904471" y="663235"/>
                          <a:pt x="9721088" y="707886"/>
                        </a:cubicBezTo>
                        <a:cubicBezTo>
                          <a:pt x="9537705" y="752537"/>
                          <a:pt x="9191589" y="685783"/>
                          <a:pt x="8926576" y="707886"/>
                        </a:cubicBezTo>
                        <a:cubicBezTo>
                          <a:pt x="8661563" y="729989"/>
                          <a:pt x="8498029" y="668928"/>
                          <a:pt x="8132064" y="707886"/>
                        </a:cubicBezTo>
                        <a:cubicBezTo>
                          <a:pt x="7766099" y="746844"/>
                          <a:pt x="7959733" y="680865"/>
                          <a:pt x="7863332" y="707886"/>
                        </a:cubicBezTo>
                        <a:cubicBezTo>
                          <a:pt x="7766931" y="734907"/>
                          <a:pt x="7607129" y="666349"/>
                          <a:pt x="7489444" y="707886"/>
                        </a:cubicBezTo>
                        <a:cubicBezTo>
                          <a:pt x="7371759" y="749423"/>
                          <a:pt x="6938215" y="614795"/>
                          <a:pt x="6694932" y="707886"/>
                        </a:cubicBezTo>
                        <a:cubicBezTo>
                          <a:pt x="6451649" y="800977"/>
                          <a:pt x="6342383" y="687825"/>
                          <a:pt x="6215888" y="707886"/>
                        </a:cubicBezTo>
                        <a:cubicBezTo>
                          <a:pt x="6089393" y="727947"/>
                          <a:pt x="5915393" y="677918"/>
                          <a:pt x="5736844" y="707886"/>
                        </a:cubicBezTo>
                        <a:cubicBezTo>
                          <a:pt x="5558295" y="737854"/>
                          <a:pt x="5587413" y="699578"/>
                          <a:pt x="5468112" y="707886"/>
                        </a:cubicBezTo>
                        <a:cubicBezTo>
                          <a:pt x="5348811" y="716194"/>
                          <a:pt x="5255328" y="702801"/>
                          <a:pt x="5199380" y="707886"/>
                        </a:cubicBezTo>
                        <a:cubicBezTo>
                          <a:pt x="5143432" y="712971"/>
                          <a:pt x="4817485" y="677226"/>
                          <a:pt x="4510024" y="707886"/>
                        </a:cubicBezTo>
                        <a:cubicBezTo>
                          <a:pt x="4202563" y="738546"/>
                          <a:pt x="4318873" y="678046"/>
                          <a:pt x="4136136" y="707886"/>
                        </a:cubicBezTo>
                        <a:cubicBezTo>
                          <a:pt x="3953399" y="737726"/>
                          <a:pt x="3818294" y="695589"/>
                          <a:pt x="3551936" y="707886"/>
                        </a:cubicBezTo>
                        <a:cubicBezTo>
                          <a:pt x="3285578" y="720183"/>
                          <a:pt x="3416252" y="680707"/>
                          <a:pt x="3283204" y="707886"/>
                        </a:cubicBezTo>
                        <a:cubicBezTo>
                          <a:pt x="3150156" y="735065"/>
                          <a:pt x="2974506" y="701142"/>
                          <a:pt x="2699004" y="707886"/>
                        </a:cubicBezTo>
                        <a:cubicBezTo>
                          <a:pt x="2423502" y="714630"/>
                          <a:pt x="2147844" y="684366"/>
                          <a:pt x="1904492" y="707886"/>
                        </a:cubicBezTo>
                        <a:cubicBezTo>
                          <a:pt x="1661140" y="731406"/>
                          <a:pt x="1649282" y="690805"/>
                          <a:pt x="1425448" y="707886"/>
                        </a:cubicBezTo>
                        <a:cubicBezTo>
                          <a:pt x="1201614" y="724967"/>
                          <a:pt x="1270919" y="706938"/>
                          <a:pt x="1156716" y="707886"/>
                        </a:cubicBezTo>
                        <a:cubicBezTo>
                          <a:pt x="1042513" y="708834"/>
                          <a:pt x="796015" y="699689"/>
                          <a:pt x="677672" y="707886"/>
                        </a:cubicBezTo>
                        <a:cubicBezTo>
                          <a:pt x="559329" y="716083"/>
                          <a:pt x="200792" y="665963"/>
                          <a:pt x="0" y="707886"/>
                        </a:cubicBezTo>
                        <a:cubicBezTo>
                          <a:pt x="-26000" y="633283"/>
                          <a:pt x="18252" y="529687"/>
                          <a:pt x="0" y="368101"/>
                        </a:cubicBezTo>
                        <a:cubicBezTo>
                          <a:pt x="-18252" y="206516"/>
                          <a:pt x="33062" y="98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ODIR=./obj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IDIR=../include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LDIR=../lib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CFLAGS=-I$(IDIR)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LIBS=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_DEPS=sayHello.h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DEPS=$(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patsubst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%, $(IDIR)/%, $(_DEPS))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_OBJ=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sayHello.o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OBJ=$(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patsubst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%, $(ODIR)/%, $(_OBJ))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$(ODIR)/%.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o: %.c $(DEPS)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–c –o $@ $&lt; $(CFLAGS)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$(TARGET): $(OBJ)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$(CC) –o $@ $^ $(CFLAGS) $(LIBS)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rm –f $(ODIR)/*.o $(TARGET) 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.PHONY: clean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A1E1F4-A873-48EF-BC3D-CC101E6F4A5D}"/>
              </a:ext>
            </a:extLst>
          </p:cNvPr>
          <p:cNvSpPr/>
          <p:nvPr/>
        </p:nvSpPr>
        <p:spPr>
          <a:xfrm>
            <a:off x="845388" y="655608"/>
            <a:ext cx="2285999" cy="836762"/>
          </a:xfrm>
          <a:prstGeom prst="rect">
            <a:avLst/>
          </a:prstGeom>
          <a:noFill/>
          <a:ln w="38100">
            <a:solidFill>
              <a:srgbClr val="93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F1D44F-9ADD-4D82-9EC8-E109A06E0F05}"/>
              </a:ext>
            </a:extLst>
          </p:cNvPr>
          <p:cNvSpPr txBox="1"/>
          <p:nvPr/>
        </p:nvSpPr>
        <p:spPr>
          <a:xfrm flipH="1">
            <a:off x="3117010" y="930887"/>
            <a:ext cx="11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582977-0FFB-4EDD-88E4-8BEB2D7C4EAE}"/>
              </a:ext>
            </a:extLst>
          </p:cNvPr>
          <p:cNvSpPr/>
          <p:nvPr/>
        </p:nvSpPr>
        <p:spPr>
          <a:xfrm>
            <a:off x="838199" y="1765543"/>
            <a:ext cx="2293189" cy="546339"/>
          </a:xfrm>
          <a:prstGeom prst="rect">
            <a:avLst/>
          </a:prstGeom>
          <a:noFill/>
          <a:ln w="38100">
            <a:solidFill>
              <a:srgbClr val="93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F220A7-DACF-45A9-B9F3-BBE4937D8EEB}"/>
              </a:ext>
            </a:extLst>
          </p:cNvPr>
          <p:cNvSpPr txBox="1"/>
          <p:nvPr/>
        </p:nvSpPr>
        <p:spPr>
          <a:xfrm flipH="1">
            <a:off x="3131388" y="1914428"/>
            <a:ext cx="46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编译参数（头文件位置和链接库名称）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F6E69B-32C7-49BE-88A4-7B581890F443}"/>
              </a:ext>
            </a:extLst>
          </p:cNvPr>
          <p:cNvSpPr/>
          <p:nvPr/>
        </p:nvSpPr>
        <p:spPr>
          <a:xfrm>
            <a:off x="838199" y="2567800"/>
            <a:ext cx="5450459" cy="1167441"/>
          </a:xfrm>
          <a:prstGeom prst="rect">
            <a:avLst/>
          </a:prstGeom>
          <a:noFill/>
          <a:ln w="38100">
            <a:solidFill>
              <a:srgbClr val="93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953FB-71B7-4598-A3B6-60D3D6C6FCBA}"/>
              </a:ext>
            </a:extLst>
          </p:cNvPr>
          <p:cNvSpPr txBox="1"/>
          <p:nvPr/>
        </p:nvSpPr>
        <p:spPr>
          <a:xfrm flipH="1">
            <a:off x="6245525" y="2384307"/>
            <a:ext cx="50651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生成完整头文件路径和目标文件路径：</a:t>
            </a:r>
            <a:endParaRPr lang="en-US" altLang="zh-CN"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$(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hlinkClick r:id="rId3"/>
              </a:rPr>
              <a:t>patsubst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pattern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, 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replacement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, 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text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)</a:t>
            </a:r>
            <a:endParaRPr lang="en-US" altLang="zh-CN" b="1" dirty="0">
              <a:solidFill>
                <a:srgbClr val="3C3C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中的单词（以空格分隔）与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，如果匹配成功，则以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 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b="1" dirty="0">
              <a:solidFill>
                <a:srgbClr val="3C3C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可以包含通配符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，如果同时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 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也包含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replacement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i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3C3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指代相同字串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97DB20-EB14-43EC-B2BE-6AECFA2AD8D2}"/>
              </a:ext>
            </a:extLst>
          </p:cNvPr>
          <p:cNvSpPr/>
          <p:nvPr/>
        </p:nvSpPr>
        <p:spPr>
          <a:xfrm>
            <a:off x="845389" y="5609244"/>
            <a:ext cx="4675517" cy="546339"/>
          </a:xfrm>
          <a:prstGeom prst="rect">
            <a:avLst/>
          </a:prstGeom>
          <a:noFill/>
          <a:ln w="38100">
            <a:solidFill>
              <a:srgbClr val="93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55DC47-324A-488E-B03F-BDA9E2B3275C}"/>
              </a:ext>
            </a:extLst>
          </p:cNvPr>
          <p:cNvSpPr txBox="1"/>
          <p:nvPr/>
        </p:nvSpPr>
        <p:spPr>
          <a:xfrm flipH="1">
            <a:off x="5528094" y="5689121"/>
            <a:ext cx="410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删除产生的临时文件和可执行文件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9A1B0E-7164-4527-94CF-CFB3C0739F1B}"/>
              </a:ext>
            </a:extLst>
          </p:cNvPr>
          <p:cNvSpPr/>
          <p:nvPr/>
        </p:nvSpPr>
        <p:spPr>
          <a:xfrm>
            <a:off x="852577" y="6379399"/>
            <a:ext cx="1976887" cy="369332"/>
          </a:xfrm>
          <a:prstGeom prst="rect">
            <a:avLst/>
          </a:prstGeom>
          <a:noFill/>
          <a:ln w="38100">
            <a:solidFill>
              <a:srgbClr val="93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321452-03D7-4C5D-9065-B04B6C695EC2}"/>
              </a:ext>
            </a:extLst>
          </p:cNvPr>
          <p:cNvSpPr txBox="1"/>
          <p:nvPr/>
        </p:nvSpPr>
        <p:spPr>
          <a:xfrm flipH="1">
            <a:off x="2843841" y="6377291"/>
            <a:ext cx="22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强制执行</a:t>
            </a:r>
            <a:r>
              <a:rPr lang="en-US" altLang="zh-CN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clean</a:t>
            </a:r>
            <a:r>
              <a:rPr lang="zh-CN" altLang="en-US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规则</a:t>
            </a:r>
            <a:endParaRPr lang="zh-CN" altLang="en-US"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A0E1A0-9BB7-4840-B238-42CD6B6D9F55}"/>
              </a:ext>
            </a:extLst>
          </p:cNvPr>
          <p:cNvSpPr txBox="1"/>
          <p:nvPr/>
        </p:nvSpPr>
        <p:spPr>
          <a:xfrm flipH="1">
            <a:off x="5451894" y="399437"/>
            <a:ext cx="417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b="1" dirty="0" err="1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b="1" dirty="0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位于目录</a:t>
            </a:r>
            <a:r>
              <a:rPr lang="en-US" altLang="zh-CN" sz="2000" b="1" dirty="0" err="1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67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</a:p>
        </p:txBody>
      </p:sp>
    </p:spTree>
    <p:extLst>
      <p:ext uri="{BB962C8B-B14F-4D97-AF65-F5344CB8AC3E}">
        <p14:creationId xmlns:p14="http://schemas.microsoft.com/office/powerpoint/2010/main" val="16171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AFC8D2-0838-4243-A83E-B2EDE040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</p:spTree>
    <p:extLst>
      <p:ext uri="{BB962C8B-B14F-4D97-AF65-F5344CB8AC3E}">
        <p14:creationId xmlns:p14="http://schemas.microsoft.com/office/powerpoint/2010/main" val="2507507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DBADE6-E912-490F-A8E6-4596215E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1638214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D9274D-B323-4983-8A79-9AD604C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3FF7C-DA44-4A3D-A4D3-48D8EF32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实现二进制与十进制转换函数</a:t>
            </a:r>
            <a:endParaRPr lang="en-US" altLang="zh-CN" dirty="0"/>
          </a:p>
          <a:p>
            <a:pPr lvl="1"/>
            <a:r>
              <a:rPr lang="zh-CN" altLang="en-US" dirty="0"/>
              <a:t>二进制数以字符串（</a:t>
            </a:r>
            <a:r>
              <a:rPr lang="en-US" altLang="zh-CN" dirty="0"/>
              <a:t>std::string</a:t>
            </a:r>
            <a:r>
              <a:rPr lang="zh-CN" altLang="en-US" dirty="0"/>
              <a:t>）表示；十进制数以无符号整数（</a:t>
            </a:r>
            <a:r>
              <a:rPr lang="en-US" altLang="zh-CN" dirty="0"/>
              <a:t>unsigned int</a:t>
            </a:r>
            <a:r>
              <a:rPr lang="zh-CN" altLang="en-US" dirty="0"/>
              <a:t>）表示</a:t>
            </a:r>
            <a:endParaRPr lang="en-US" altLang="zh-CN" dirty="0"/>
          </a:p>
          <a:p>
            <a:r>
              <a:rPr lang="zh-CN" altLang="en-US" dirty="0"/>
              <a:t>函数体：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262DE4-3C1F-4D0A-A0E1-9E61897D14A8}"/>
              </a:ext>
            </a:extLst>
          </p:cNvPr>
          <p:cNvSpPr txBox="1"/>
          <p:nvPr/>
        </p:nvSpPr>
        <p:spPr>
          <a:xfrm flipH="1">
            <a:off x="1380729" y="4278701"/>
            <a:ext cx="9430542" cy="1200329"/>
          </a:xfrm>
          <a:prstGeom prst="rect">
            <a:avLst/>
          </a:prstGeom>
          <a:solidFill>
            <a:srgbClr val="D6D6F5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altLang="zh-CN" sz="2400" b="1" dirty="0" err="1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binary_to_decimal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input);</a:t>
            </a:r>
          </a:p>
          <a:p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CN" sz="2400" b="1" dirty="0" err="1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decimal_to_binary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input);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2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BA1-A557-F84D-A7E7-484791C9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自学内容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D484-D435-FE4C-A0EA-221FEE2E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hlinkClick r:id="rId2"/>
              </a:rPr>
              <a:t>计算机教育中缺失的一课</a:t>
            </a:r>
            <a:endParaRPr lang="en-CN" b="1" dirty="0"/>
          </a:p>
          <a:p>
            <a:pPr lvl="1"/>
            <a:r>
              <a:rPr lang="en-CN" dirty="0"/>
              <a:t>与本课程相关主题</a:t>
            </a:r>
            <a:r>
              <a:rPr lang="zh-CN" altLang="en-US" dirty="0"/>
              <a:t>： </a:t>
            </a:r>
            <a:r>
              <a:rPr lang="zh-CN" altLang="en-US" b="1" dirty="0">
                <a:solidFill>
                  <a:srgbClr val="933535"/>
                </a:solidFill>
              </a:rPr>
              <a:t>课程概览与</a:t>
            </a:r>
            <a:r>
              <a:rPr lang="en-US" altLang="zh-CN" b="1" dirty="0">
                <a:solidFill>
                  <a:srgbClr val="933535"/>
                </a:solidFill>
              </a:rPr>
              <a:t>shell</a:t>
            </a:r>
            <a:r>
              <a:rPr lang="zh-CN" altLang="en-US" b="1" dirty="0">
                <a:solidFill>
                  <a:srgbClr val="933535"/>
                </a:solidFill>
              </a:rPr>
              <a:t>、</a:t>
            </a:r>
            <a:r>
              <a:rPr lang="en-US" altLang="zh-CN" b="1" dirty="0">
                <a:solidFill>
                  <a:srgbClr val="933535"/>
                </a:solidFill>
              </a:rPr>
              <a:t>Shell</a:t>
            </a:r>
            <a:r>
              <a:rPr lang="zh-CN" altLang="en-US" b="1" dirty="0">
                <a:solidFill>
                  <a:srgbClr val="933535"/>
                </a:solidFill>
              </a:rPr>
              <a:t>工具和脚本、编辑器（</a:t>
            </a:r>
            <a:r>
              <a:rPr lang="en-US" altLang="zh-CN" b="1" dirty="0">
                <a:solidFill>
                  <a:srgbClr val="933535"/>
                </a:solidFill>
              </a:rPr>
              <a:t>Vim</a:t>
            </a:r>
            <a:r>
              <a:rPr lang="zh-CN" altLang="en-US" b="1" dirty="0">
                <a:solidFill>
                  <a:srgbClr val="933535"/>
                </a:solidFill>
              </a:rPr>
              <a:t>）、命令行环境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dirty="0"/>
              <a:t>其他建议学习的主题：</a:t>
            </a:r>
            <a:r>
              <a:rPr lang="zh-CN" altLang="en-US" b="1" dirty="0">
                <a:solidFill>
                  <a:srgbClr val="002060"/>
                </a:solidFill>
              </a:rPr>
              <a:t>数据整理、版本控制（</a:t>
            </a:r>
            <a:r>
              <a:rPr lang="en-US" altLang="zh-CN" b="1" dirty="0">
                <a:solidFill>
                  <a:srgbClr val="002060"/>
                </a:solidFill>
              </a:rPr>
              <a:t>Git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  <a:hlinkClick r:id="rId3"/>
              </a:rPr>
              <a:t>Y</a:t>
            </a:r>
            <a:r>
              <a:rPr lang="zh-CN" altLang="en-US" b="1" dirty="0">
                <a:solidFill>
                  <a:srgbClr val="002060"/>
                </a:solidFill>
                <a:hlinkClick r:id="rId3"/>
              </a:rPr>
              <a:t>分钟速成</a:t>
            </a:r>
            <a:r>
              <a:rPr lang="en-US" altLang="zh-CN" b="1" dirty="0" err="1">
                <a:solidFill>
                  <a:srgbClr val="002060"/>
                </a:solidFill>
                <a:hlinkClick r:id="rId3"/>
              </a:rPr>
              <a:t>Makefile</a:t>
            </a:r>
            <a:endParaRPr lang="en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45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5CF135-2AEB-4654-ABAF-28389EC9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</a:t>
            </a:r>
            <a:r>
              <a:rPr lang="zh-CN" altLang="en-US" b="0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382723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B578-9DF6-4E2B-9B46-0A903A5D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0548C-C256-4030-ABB2-9A816AE7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研究方向：云计算→</a:t>
            </a:r>
            <a:r>
              <a:rPr lang="zh-CN" altLang="en-US" b="1" dirty="0">
                <a:solidFill>
                  <a:srgbClr val="933535"/>
                </a:solidFill>
              </a:rPr>
              <a:t>数据安全存储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dirty="0"/>
              <a:t>与香港中文大学具有长期合作联系</a:t>
            </a:r>
            <a:endParaRPr lang="en-US" altLang="zh-CN" dirty="0"/>
          </a:p>
          <a:p>
            <a:pPr lvl="1"/>
            <a:r>
              <a:rPr lang="zh-CN" altLang="en-US" dirty="0"/>
              <a:t>受到国家自然科学基金（</a:t>
            </a:r>
            <a:r>
              <a:rPr lang="en-US" altLang="zh-CN" dirty="0"/>
              <a:t>2</a:t>
            </a:r>
            <a:r>
              <a:rPr lang="zh-CN" altLang="en-US" dirty="0"/>
              <a:t>项）、四川省重点研发（</a:t>
            </a:r>
            <a:r>
              <a:rPr lang="en-US" altLang="zh-CN" dirty="0"/>
              <a:t>2</a:t>
            </a:r>
            <a:r>
              <a:rPr lang="zh-CN" altLang="en-US" dirty="0"/>
              <a:t>项）、中科院信息安全国家重点实验室开放课题资助</a:t>
            </a:r>
            <a:endParaRPr lang="en-US" altLang="zh-CN" dirty="0"/>
          </a:p>
          <a:p>
            <a:r>
              <a:rPr lang="zh-CN" altLang="en-US" dirty="0"/>
              <a:t>研究目标：</a:t>
            </a:r>
            <a:endParaRPr lang="en-US" altLang="zh-CN" dirty="0"/>
          </a:p>
          <a:p>
            <a:pPr lvl="1"/>
            <a:r>
              <a:rPr lang="zh-CN" altLang="en-US" dirty="0"/>
              <a:t>扩展现有系统设计，研发</a:t>
            </a:r>
            <a:r>
              <a:rPr lang="zh-CN" altLang="en-US" b="1" dirty="0">
                <a:solidFill>
                  <a:srgbClr val="933535"/>
                </a:solidFill>
              </a:rPr>
              <a:t>实用</a:t>
            </a:r>
            <a:r>
              <a:rPr lang="zh-CN" altLang="en-US" dirty="0"/>
              <a:t>的数据安全存储系统</a:t>
            </a:r>
            <a:endParaRPr lang="en-US" altLang="zh-CN" dirty="0"/>
          </a:p>
          <a:p>
            <a:pPr lvl="1"/>
            <a:r>
              <a:rPr lang="zh-CN" altLang="en-US" dirty="0"/>
              <a:t>分析理论结果在</a:t>
            </a:r>
            <a:r>
              <a:rPr lang="zh-CN" altLang="en-US" b="1" dirty="0">
                <a:solidFill>
                  <a:srgbClr val="933535"/>
                </a:solidFill>
              </a:rPr>
              <a:t>真实场景</a:t>
            </a:r>
            <a:r>
              <a:rPr lang="zh-CN" altLang="en-US" dirty="0"/>
              <a:t>的实际影响，为安全存储技术应用提供新见解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810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8B3E7-D6D4-48C7-983A-6CBC41A3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D154-2A5B-4983-A305-A41FD08B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方式：系统 </a:t>
            </a:r>
            <a:r>
              <a:rPr lang="en-US" altLang="zh-CN" dirty="0"/>
              <a:t>+ </a:t>
            </a:r>
            <a:r>
              <a:rPr lang="zh-CN" altLang="en-US" dirty="0"/>
              <a:t>论文</a:t>
            </a:r>
            <a:endParaRPr lang="en-US" altLang="zh-CN" dirty="0"/>
          </a:p>
          <a:p>
            <a:pPr lvl="1"/>
            <a:r>
              <a:rPr lang="zh-CN" altLang="en-US" dirty="0"/>
              <a:t>强调问题的真实性，技术的实用性</a:t>
            </a:r>
            <a:endParaRPr lang="en-US" altLang="zh-CN" dirty="0"/>
          </a:p>
          <a:p>
            <a:r>
              <a:rPr lang="zh-CN" altLang="en-US" dirty="0"/>
              <a:t>系统：</a:t>
            </a:r>
            <a:r>
              <a:rPr lang="en-US" altLang="zh-CN" b="1" i="1" dirty="0">
                <a:hlinkClick r:id="rId2"/>
              </a:rPr>
              <a:t>https://jingwei87.github.io/software/</a:t>
            </a:r>
            <a:endParaRPr lang="en-US" altLang="zh-CN" b="1" i="1" dirty="0"/>
          </a:p>
          <a:p>
            <a:r>
              <a:rPr lang="zh-CN" altLang="en-US" dirty="0"/>
              <a:t>论文：</a:t>
            </a:r>
            <a:r>
              <a:rPr lang="en-US" altLang="zh-CN" b="1" i="1" dirty="0">
                <a:hlinkClick r:id="rId3"/>
              </a:rPr>
              <a:t>https://jingwei87.github.io/publication/</a:t>
            </a:r>
            <a:endParaRPr lang="en-US" altLang="zh-CN" b="1" i="1" dirty="0"/>
          </a:p>
          <a:p>
            <a:pPr lvl="1"/>
            <a:r>
              <a:rPr lang="en-US" altLang="zh-CN" b="1" dirty="0">
                <a:solidFill>
                  <a:srgbClr val="933535"/>
                </a:solidFill>
              </a:rPr>
              <a:t>DSN‘17</a:t>
            </a:r>
            <a:r>
              <a:rPr lang="zh-CN" altLang="en-US" b="1" dirty="0">
                <a:solidFill>
                  <a:srgbClr val="933535"/>
                </a:solidFill>
              </a:rPr>
              <a:t>会议最佳论文提名奖（全球共</a:t>
            </a:r>
            <a:r>
              <a:rPr lang="en-US" altLang="zh-CN" b="1" dirty="0">
                <a:solidFill>
                  <a:srgbClr val="933535"/>
                </a:solidFill>
              </a:rPr>
              <a:t>3</a:t>
            </a:r>
            <a:r>
              <a:rPr lang="zh-CN" altLang="en-US" b="1" dirty="0">
                <a:solidFill>
                  <a:srgbClr val="933535"/>
                </a:solidFill>
              </a:rPr>
              <a:t>篇）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电子科技大学第一篇</a:t>
            </a:r>
            <a:r>
              <a:rPr lang="en-US" altLang="zh-CN" b="1" dirty="0">
                <a:solidFill>
                  <a:srgbClr val="933535"/>
                </a:solidFill>
              </a:rPr>
              <a:t>ACM TOS</a:t>
            </a:r>
            <a:r>
              <a:rPr lang="zh-CN" altLang="en-US" b="1" dirty="0">
                <a:solidFill>
                  <a:srgbClr val="933535"/>
                </a:solidFill>
              </a:rPr>
              <a:t>（</a:t>
            </a:r>
            <a:r>
              <a:rPr lang="en-US" altLang="zh-CN" b="1" dirty="0">
                <a:solidFill>
                  <a:srgbClr val="933535"/>
                </a:solidFill>
              </a:rPr>
              <a:t>15</a:t>
            </a:r>
            <a:r>
              <a:rPr lang="zh-CN" altLang="en-US" b="1" dirty="0">
                <a:solidFill>
                  <a:srgbClr val="933535"/>
                </a:solidFill>
              </a:rPr>
              <a:t>年仅刊载</a:t>
            </a:r>
            <a:r>
              <a:rPr lang="en-US" altLang="zh-CN" b="1" dirty="0">
                <a:solidFill>
                  <a:srgbClr val="933535"/>
                </a:solidFill>
              </a:rPr>
              <a:t>380</a:t>
            </a:r>
            <a:r>
              <a:rPr lang="zh-CN" altLang="en-US" b="1" dirty="0">
                <a:solidFill>
                  <a:srgbClr val="933535"/>
                </a:solidFill>
              </a:rPr>
              <a:t>余篇）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电子科技大学第一篇</a:t>
            </a:r>
            <a:r>
              <a:rPr lang="en-US" altLang="zh-CN" b="1" dirty="0">
                <a:solidFill>
                  <a:srgbClr val="933535"/>
                </a:solidFill>
              </a:rPr>
              <a:t>Eurosys'20</a:t>
            </a:r>
            <a:r>
              <a:rPr lang="zh-CN" altLang="en-US" b="1" dirty="0">
                <a:solidFill>
                  <a:srgbClr val="933535"/>
                </a:solidFill>
              </a:rPr>
              <a:t>（中国大陆仅</a:t>
            </a:r>
            <a:r>
              <a:rPr lang="en-US" altLang="zh-CN" b="1" dirty="0">
                <a:solidFill>
                  <a:srgbClr val="933535"/>
                </a:solidFill>
              </a:rPr>
              <a:t>3</a:t>
            </a:r>
            <a:r>
              <a:rPr lang="zh-CN" altLang="en-US" b="1" dirty="0">
                <a:solidFill>
                  <a:srgbClr val="933535"/>
                </a:solidFill>
              </a:rPr>
              <a:t>篇）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电子科技大学第一篇</a:t>
            </a:r>
            <a:r>
              <a:rPr lang="en-US" altLang="zh-CN" b="1" dirty="0">
                <a:solidFill>
                  <a:srgbClr val="933535"/>
                </a:solidFill>
              </a:rPr>
              <a:t>USENIX ATC</a:t>
            </a:r>
          </a:p>
          <a:p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62C8D2-5087-4034-99A3-539C10E5E4AE}"/>
              </a:ext>
            </a:extLst>
          </p:cNvPr>
          <p:cNvGrpSpPr/>
          <p:nvPr/>
        </p:nvGrpSpPr>
        <p:grpSpPr>
          <a:xfrm>
            <a:off x="6598777" y="1489195"/>
            <a:ext cx="5031068" cy="1777044"/>
            <a:chOff x="1888608" y="3016433"/>
            <a:chExt cx="5031068" cy="17770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55AD209-E9A0-4732-990E-651F5A04230A}"/>
                </a:ext>
              </a:extLst>
            </p:cNvPr>
            <p:cNvSpPr/>
            <p:nvPr/>
          </p:nvSpPr>
          <p:spPr>
            <a:xfrm>
              <a:off x="3402400" y="3572040"/>
              <a:ext cx="1202379" cy="721431"/>
            </a:xfrm>
            <a:prstGeom prst="rect">
              <a:avLst/>
            </a:prstGeom>
            <a:ln w="28575">
              <a:solidFill>
                <a:srgbClr val="93353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8920699E-9C01-43C9-A947-5DDEAB05AE94}"/>
                </a:ext>
              </a:extLst>
            </p:cNvPr>
            <p:cNvSpPr/>
            <p:nvPr/>
          </p:nvSpPr>
          <p:spPr>
            <a:xfrm>
              <a:off x="4722966" y="3072035"/>
              <a:ext cx="184892" cy="1721442"/>
            </a:xfrm>
            <a:prstGeom prst="leftBrace">
              <a:avLst/>
            </a:prstGeom>
            <a:ln w="28575">
              <a:solidFill>
                <a:srgbClr val="9335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1FA3AD-B2C6-44E2-ABDE-F3946CC8364C}"/>
                </a:ext>
              </a:extLst>
            </p:cNvPr>
            <p:cNvSpPr/>
            <p:nvPr/>
          </p:nvSpPr>
          <p:spPr>
            <a:xfrm>
              <a:off x="4961629" y="3016433"/>
              <a:ext cx="1709468" cy="539151"/>
            </a:xfrm>
            <a:prstGeom prst="rect">
              <a:avLst/>
            </a:prstGeom>
            <a:ln w="28575">
              <a:solidFill>
                <a:srgbClr val="93353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研发原型系统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1D428B-FDCE-426F-9E04-FD0C59403700}"/>
                </a:ext>
              </a:extLst>
            </p:cNvPr>
            <p:cNvSpPr/>
            <p:nvPr/>
          </p:nvSpPr>
          <p:spPr>
            <a:xfrm>
              <a:off x="1888608" y="3572039"/>
              <a:ext cx="1210574" cy="721431"/>
            </a:xfrm>
            <a:prstGeom prst="rect">
              <a:avLst/>
            </a:prstGeom>
            <a:ln w="28575">
              <a:solidFill>
                <a:srgbClr val="93353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实际问题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6E9929-FF0C-4CD8-A115-26DFFD85D084}"/>
                </a:ext>
              </a:extLst>
            </p:cNvPr>
            <p:cNvSpPr/>
            <p:nvPr/>
          </p:nvSpPr>
          <p:spPr>
            <a:xfrm>
              <a:off x="4961629" y="4254326"/>
              <a:ext cx="1709468" cy="539151"/>
            </a:xfrm>
            <a:prstGeom prst="rect">
              <a:avLst/>
            </a:prstGeom>
            <a:ln w="28575">
              <a:solidFill>
                <a:srgbClr val="93353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发表学术论文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C1E1113-8461-4B93-9704-58539FD85739}"/>
                </a:ext>
              </a:extLst>
            </p:cNvPr>
            <p:cNvCxnSpPr>
              <a:cxnSpLocks/>
              <a:stCxn id="17" idx="3"/>
              <a:endCxn id="14" idx="1"/>
            </p:cNvCxnSpPr>
            <p:nvPr/>
          </p:nvCxnSpPr>
          <p:spPr>
            <a:xfrm>
              <a:off x="3099182" y="3932755"/>
              <a:ext cx="303218" cy="1"/>
            </a:xfrm>
            <a:prstGeom prst="straightConnector1">
              <a:avLst/>
            </a:prstGeom>
            <a:ln w="28575">
              <a:solidFill>
                <a:srgbClr val="9335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77CDB5B-1001-4808-B67C-B076A1FF144D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5816363" y="3555584"/>
              <a:ext cx="0" cy="698742"/>
            </a:xfrm>
            <a:prstGeom prst="straightConnector1">
              <a:avLst/>
            </a:prstGeom>
            <a:ln w="28575">
              <a:solidFill>
                <a:srgbClr val="93353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943098-6A29-42AF-BB56-A39A1AC4B4F0}"/>
                </a:ext>
              </a:extLst>
            </p:cNvPr>
            <p:cNvSpPr txBox="1"/>
            <p:nvPr/>
          </p:nvSpPr>
          <p:spPr>
            <a:xfrm>
              <a:off x="5762591" y="3590743"/>
              <a:ext cx="1157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验证技术实用性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171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F075-44C0-46D0-B1B5-81B4A1BD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97237-40C8-41F9-ABE1-77F42730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承担科研任务</a:t>
            </a:r>
            <a:endParaRPr lang="en-US" altLang="zh-CN" dirty="0"/>
          </a:p>
          <a:p>
            <a:pPr lvl="1"/>
            <a:r>
              <a:rPr lang="zh-CN" altLang="en-US" dirty="0"/>
              <a:t>以预研工作为主，从事代码编写、系统研发和实验测试</a:t>
            </a:r>
            <a:endParaRPr lang="en-US" altLang="zh-CN" dirty="0"/>
          </a:p>
          <a:p>
            <a:r>
              <a:rPr lang="zh-CN" altLang="en-US" dirty="0"/>
              <a:t>参加</a:t>
            </a:r>
            <a:r>
              <a:rPr lang="en-US" altLang="zh-CN" b="1" i="1" dirty="0">
                <a:hlinkClick r:id="rId2"/>
              </a:rPr>
              <a:t>Reading Group</a:t>
            </a:r>
            <a:endParaRPr lang="en-US" altLang="zh-CN" b="1" i="1" dirty="0"/>
          </a:p>
          <a:p>
            <a:pPr lvl="1"/>
            <a:r>
              <a:rPr lang="zh-CN" altLang="en-US" dirty="0"/>
              <a:t>每周由一位同学主讲一篇顶级会议论文</a:t>
            </a:r>
            <a:endParaRPr lang="en-US" altLang="zh-CN" dirty="0"/>
          </a:p>
          <a:p>
            <a:pPr lvl="1"/>
            <a:r>
              <a:rPr lang="zh-CN" altLang="en-US" dirty="0"/>
              <a:t>训练阅读、表达、逻辑和批判性思维能力</a:t>
            </a:r>
          </a:p>
        </p:txBody>
      </p:sp>
    </p:spTree>
    <p:extLst>
      <p:ext uri="{BB962C8B-B14F-4D97-AF65-F5344CB8AC3E}">
        <p14:creationId xmlns:p14="http://schemas.microsoft.com/office/powerpoint/2010/main" val="22321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F075-44C0-46D0-B1B5-81B4A1BD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97237-40C8-41F9-ABE1-77F42730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承担科研任务</a:t>
            </a:r>
            <a:endParaRPr lang="en-US" altLang="zh-CN" dirty="0"/>
          </a:p>
          <a:p>
            <a:pPr lvl="1"/>
            <a:r>
              <a:rPr lang="zh-CN" altLang="en-US" dirty="0"/>
              <a:t>以预研工作为主，从事代码编写、系统研发和实验测试</a:t>
            </a:r>
            <a:endParaRPr lang="en-US" altLang="zh-CN" dirty="0"/>
          </a:p>
          <a:p>
            <a:r>
              <a:rPr lang="zh-CN" altLang="en-US" dirty="0"/>
              <a:t>参加</a:t>
            </a:r>
            <a:r>
              <a:rPr lang="en-US" altLang="zh-CN" b="1" i="1" dirty="0">
                <a:hlinkClick r:id="rId2"/>
              </a:rPr>
              <a:t>Reading Group</a:t>
            </a:r>
            <a:endParaRPr lang="en-US" altLang="zh-CN" b="1" i="1" dirty="0"/>
          </a:p>
          <a:p>
            <a:pPr lvl="1"/>
            <a:r>
              <a:rPr lang="zh-CN" altLang="en-US" dirty="0"/>
              <a:t>每周由一位同学主讲一篇顶级会议论文</a:t>
            </a:r>
            <a:endParaRPr lang="en-US" altLang="zh-CN" dirty="0"/>
          </a:p>
          <a:p>
            <a:pPr lvl="1"/>
            <a:r>
              <a:rPr lang="zh-CN" altLang="en-US" dirty="0"/>
              <a:t>训练阅读、表达、逻辑和批判性思维能力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322CD-5DE6-40CE-9954-FFCC0128179A}"/>
              </a:ext>
            </a:extLst>
          </p:cNvPr>
          <p:cNvSpPr txBox="1"/>
          <p:nvPr/>
        </p:nvSpPr>
        <p:spPr>
          <a:xfrm>
            <a:off x="2520922" y="5152653"/>
            <a:ext cx="748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</a:t>
            </a:r>
            <a:r>
              <a:rPr lang="zh-CN" altLang="en-US" sz="2800" b="1" dirty="0">
                <a:solidFill>
                  <a:srgbClr val="00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计算机系统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感兴趣，</a:t>
            </a:r>
            <a:r>
              <a:rPr lang="zh-CN" altLang="en-US" sz="2800" b="1" dirty="0">
                <a:solidFill>
                  <a:srgbClr val="00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编程能力强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的同学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813B3B-5556-47E0-8988-6A235666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C2663-B16B-4340-AC39-A12A94D3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前置课程</a:t>
            </a:r>
          </a:p>
          <a:p>
            <a:pPr lvl="1">
              <a:buChar char="✓"/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“计算机算法与程序设计”：</a:t>
            </a:r>
            <a:r>
              <a:rPr lang="en-US" altLang="zh-CN" dirty="0">
                <a:sym typeface="PingFang SC Semibold"/>
              </a:rPr>
              <a:t>C/C++</a:t>
            </a:r>
            <a:r>
              <a:rPr lang="zh-CN" altLang="en-US" dirty="0">
                <a:sym typeface="PingFang SC Semibold"/>
              </a:rPr>
              <a:t>语言</a:t>
            </a:r>
          </a:p>
          <a:p>
            <a:pPr lvl="1">
              <a:buChar char="✓"/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“信息安全数学基础”：</a:t>
            </a:r>
            <a:r>
              <a:rPr lang="zh-CN" altLang="en-US" dirty="0">
                <a:sym typeface="PingFang SC Semibold"/>
              </a:rPr>
              <a:t>数论</a:t>
            </a:r>
          </a:p>
          <a:p>
            <a:pPr lvl="1">
              <a:buChar char="✓"/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“密码学”：</a:t>
            </a:r>
            <a:r>
              <a:rPr lang="zh-CN" altLang="en-US" dirty="0">
                <a:sym typeface="PingFang SC Semibold"/>
              </a:rPr>
              <a:t>加密技术、哈希函数、数字签名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建立综合</a:t>
            </a:r>
            <a:r>
              <a:rPr lang="zh-CN" altLang="en-US" b="1" dirty="0">
                <a:solidFill>
                  <a:srgbClr val="933535"/>
                </a:solidFill>
              </a:rPr>
              <a:t>运用密码学和数论基础知识</a:t>
            </a:r>
            <a:r>
              <a:rPr lang="zh-CN" altLang="en-US" dirty="0"/>
              <a:t>的能力，以及</a:t>
            </a:r>
            <a:r>
              <a:rPr lang="zh-CN" altLang="en-US" b="1" dirty="0">
                <a:solidFill>
                  <a:srgbClr val="933535"/>
                </a:solidFill>
              </a:rPr>
              <a:t>分析和解决问题</a:t>
            </a:r>
            <a:r>
              <a:rPr lang="zh-CN" altLang="en-US" dirty="0"/>
              <a:t>的能力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2060"/>
                </a:solidFill>
                <a:cs typeface="Arial"/>
                <a:sym typeface="Arial"/>
              </a:rPr>
              <a:t>夯实编程基础，为进阶深造打下基础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1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D84C-42ED-4BEB-B3E0-947DC7A7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F9063-EB87-4EC4-BB83-6C300EB3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661"/>
            <a:ext cx="10515600" cy="185467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933535"/>
                </a:solidFill>
              </a:rPr>
              <a:t>主要资料源于课件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zh-CN" altLang="en-US" dirty="0"/>
              <a:t>参考教材：</a:t>
            </a:r>
            <a:r>
              <a:rPr lang="zh-CN" altLang="en-US" b="1" dirty="0"/>
              <a:t>“信息安全基础综合实验教程”，</a:t>
            </a:r>
            <a:r>
              <a:rPr lang="zh-CN" altLang="en-US" dirty="0"/>
              <a:t>程红蓉等编著，高等教育出版社，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2012.02</a:t>
            </a:r>
            <a:r>
              <a:rPr lang="zh-CN" altLang="en-US" dirty="0"/>
              <a:t>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C7E4424-A692-437A-BBB1-22B32E6875FC}"/>
              </a:ext>
            </a:extLst>
          </p:cNvPr>
          <p:cNvGrpSpPr/>
          <p:nvPr/>
        </p:nvGrpSpPr>
        <p:grpSpPr>
          <a:xfrm>
            <a:off x="2086417" y="2736207"/>
            <a:ext cx="8019165" cy="1860844"/>
            <a:chOff x="993428" y="1926152"/>
            <a:chExt cx="8019165" cy="1860844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3C7A712-1B11-437F-8B44-5B20DC452EFB}"/>
                </a:ext>
              </a:extLst>
            </p:cNvPr>
            <p:cNvGrpSpPr/>
            <p:nvPr/>
          </p:nvGrpSpPr>
          <p:grpSpPr>
            <a:xfrm>
              <a:off x="993428" y="1932317"/>
              <a:ext cx="1861916" cy="1854679"/>
              <a:chOff x="993428" y="1932317"/>
              <a:chExt cx="1861916" cy="1854679"/>
            </a:xfrm>
          </p:grpSpPr>
          <p:sp>
            <p:nvSpPr>
              <p:cNvPr id="5" name="Rectangle">
                <a:extLst>
                  <a:ext uri="{FF2B5EF4-FFF2-40B4-BE49-F238E27FC236}">
                    <a16:creationId xmlns:a16="http://schemas.microsoft.com/office/drawing/2014/main" id="{0A1C0F0F-6E57-4D28-ABAA-C76C89AB1B82}"/>
                  </a:ext>
                </a:extLst>
              </p:cNvPr>
              <p:cNvSpPr/>
              <p:nvPr/>
            </p:nvSpPr>
            <p:spPr>
              <a:xfrm>
                <a:off x="993428" y="1932317"/>
                <a:ext cx="1861916" cy="1854679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" name="模指数运算">
                <a:extLst>
                  <a:ext uri="{FF2B5EF4-FFF2-40B4-BE49-F238E27FC236}">
                    <a16:creationId xmlns:a16="http://schemas.microsoft.com/office/drawing/2014/main" id="{11F1E6F3-B403-4A9F-BD45-70C0B5372440}"/>
                  </a:ext>
                </a:extLst>
              </p:cNvPr>
              <p:cNvSpPr/>
              <p:nvPr/>
            </p:nvSpPr>
            <p:spPr>
              <a:xfrm>
                <a:off x="1108455" y="2036035"/>
                <a:ext cx="1634746" cy="474252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模指数运算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素性检测">
                <a:extLst>
                  <a:ext uri="{FF2B5EF4-FFF2-40B4-BE49-F238E27FC236}">
                    <a16:creationId xmlns:a16="http://schemas.microsoft.com/office/drawing/2014/main" id="{E638B58D-58F4-46D6-9FFE-DF1B0E55F5F8}"/>
                  </a:ext>
                </a:extLst>
              </p:cNvPr>
              <p:cNvSpPr/>
              <p:nvPr/>
            </p:nvSpPr>
            <p:spPr>
              <a:xfrm>
                <a:off x="1108456" y="261930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素性检测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乘法逆元">
                <a:extLst>
                  <a:ext uri="{FF2B5EF4-FFF2-40B4-BE49-F238E27FC236}">
                    <a16:creationId xmlns:a16="http://schemas.microsoft.com/office/drawing/2014/main" id="{82CF1819-C63D-4C25-8994-68E84FAB3248}"/>
                  </a:ext>
                </a:extLst>
              </p:cNvPr>
              <p:cNvSpPr/>
              <p:nvPr/>
            </p:nvSpPr>
            <p:spPr>
              <a:xfrm>
                <a:off x="1108456" y="319987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乘法逆元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86D64136-ED82-4344-B63B-ACFBC45BAA79}"/>
                </a:ext>
              </a:extLst>
            </p:cNvPr>
            <p:cNvSpPr/>
            <p:nvPr/>
          </p:nvSpPr>
          <p:spPr>
            <a:xfrm>
              <a:off x="3045845" y="1932317"/>
              <a:ext cx="1861916" cy="1854679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LCG">
              <a:extLst>
                <a:ext uri="{FF2B5EF4-FFF2-40B4-BE49-F238E27FC236}">
                  <a16:creationId xmlns:a16="http://schemas.microsoft.com/office/drawing/2014/main" id="{51DC7961-4F8B-4704-A8A4-720EA7EC39F3}"/>
                </a:ext>
              </a:extLst>
            </p:cNvPr>
            <p:cNvSpPr/>
            <p:nvPr/>
          </p:nvSpPr>
          <p:spPr>
            <a:xfrm>
              <a:off x="3166494" y="2034596"/>
              <a:ext cx="1634400" cy="47520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LCG</a:t>
              </a:r>
            </a:p>
          </p:txBody>
        </p:sp>
        <p:sp>
          <p:nvSpPr>
            <p:cNvPr id="12" name="BBS">
              <a:extLst>
                <a:ext uri="{FF2B5EF4-FFF2-40B4-BE49-F238E27FC236}">
                  <a16:creationId xmlns:a16="http://schemas.microsoft.com/office/drawing/2014/main" id="{A745B3CC-C27A-4363-806E-FC2C005EEF30}"/>
                </a:ext>
              </a:extLst>
            </p:cNvPr>
            <p:cNvSpPr/>
            <p:nvPr/>
          </p:nvSpPr>
          <p:spPr>
            <a:xfrm>
              <a:off x="3166494" y="2612075"/>
              <a:ext cx="1634400" cy="47520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BBS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88111AD-C0E0-4A9D-8DF3-D3F05100FE3D}"/>
                </a:ext>
              </a:extLst>
            </p:cNvPr>
            <p:cNvGrpSpPr/>
            <p:nvPr/>
          </p:nvGrpSpPr>
          <p:grpSpPr>
            <a:xfrm>
              <a:off x="5098261" y="1932317"/>
              <a:ext cx="1861916" cy="1854679"/>
              <a:chOff x="993428" y="1932317"/>
              <a:chExt cx="1861916" cy="1854679"/>
            </a:xfrm>
          </p:grpSpPr>
          <p:sp>
            <p:nvSpPr>
              <p:cNvPr id="25" name="Rectangle">
                <a:extLst>
                  <a:ext uri="{FF2B5EF4-FFF2-40B4-BE49-F238E27FC236}">
                    <a16:creationId xmlns:a16="http://schemas.microsoft.com/office/drawing/2014/main" id="{A2148908-0A49-48BB-8191-10A26BD4ACFD}"/>
                  </a:ext>
                </a:extLst>
              </p:cNvPr>
              <p:cNvSpPr/>
              <p:nvPr/>
            </p:nvSpPr>
            <p:spPr>
              <a:xfrm>
                <a:off x="993428" y="1932317"/>
                <a:ext cx="1861916" cy="1854679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模指数运算">
                <a:extLst>
                  <a:ext uri="{FF2B5EF4-FFF2-40B4-BE49-F238E27FC236}">
                    <a16:creationId xmlns:a16="http://schemas.microsoft.com/office/drawing/2014/main" id="{B33319EB-D9B4-4D02-946A-3BFE19FBAEDC}"/>
                  </a:ext>
                </a:extLst>
              </p:cNvPr>
              <p:cNvSpPr/>
              <p:nvPr/>
            </p:nvSpPr>
            <p:spPr>
              <a:xfrm>
                <a:off x="1108455" y="2036035"/>
                <a:ext cx="1634746" cy="474252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RC4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素性检测">
                <a:extLst>
                  <a:ext uri="{FF2B5EF4-FFF2-40B4-BE49-F238E27FC236}">
                    <a16:creationId xmlns:a16="http://schemas.microsoft.com/office/drawing/2014/main" id="{D75CBC46-CFED-4C80-A712-77D7C6D5978A}"/>
                  </a:ext>
                </a:extLst>
              </p:cNvPr>
              <p:cNvSpPr/>
              <p:nvPr/>
            </p:nvSpPr>
            <p:spPr>
              <a:xfrm>
                <a:off x="1108456" y="261930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乘法逆元">
                <a:extLst>
                  <a:ext uri="{FF2B5EF4-FFF2-40B4-BE49-F238E27FC236}">
                    <a16:creationId xmlns:a16="http://schemas.microsoft.com/office/drawing/2014/main" id="{15262D78-9A1F-4501-BBE2-E1B7B2A3BFD0}"/>
                  </a:ext>
                </a:extLst>
              </p:cNvPr>
              <p:cNvSpPr/>
              <p:nvPr/>
            </p:nvSpPr>
            <p:spPr>
              <a:xfrm>
                <a:off x="1108456" y="319987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SHA-1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04F1446-4E5A-4999-B287-8F3F90D3C930}"/>
                </a:ext>
              </a:extLst>
            </p:cNvPr>
            <p:cNvGrpSpPr/>
            <p:nvPr/>
          </p:nvGrpSpPr>
          <p:grpSpPr>
            <a:xfrm>
              <a:off x="7150677" y="1926152"/>
              <a:ext cx="1861916" cy="1854679"/>
              <a:chOff x="993428" y="1932317"/>
              <a:chExt cx="1861916" cy="1854679"/>
            </a:xfrm>
          </p:grpSpPr>
          <p:sp>
            <p:nvSpPr>
              <p:cNvPr id="30" name="Rectangle">
                <a:extLst>
                  <a:ext uri="{FF2B5EF4-FFF2-40B4-BE49-F238E27FC236}">
                    <a16:creationId xmlns:a16="http://schemas.microsoft.com/office/drawing/2014/main" id="{EADAFA3A-1257-4F71-A181-0018D58722A3}"/>
                  </a:ext>
                </a:extLst>
              </p:cNvPr>
              <p:cNvSpPr/>
              <p:nvPr/>
            </p:nvSpPr>
            <p:spPr>
              <a:xfrm>
                <a:off x="993428" y="1932317"/>
                <a:ext cx="1861916" cy="1854679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模指数运算">
                <a:extLst>
                  <a:ext uri="{FF2B5EF4-FFF2-40B4-BE49-F238E27FC236}">
                    <a16:creationId xmlns:a16="http://schemas.microsoft.com/office/drawing/2014/main" id="{1E8C70F7-64E7-40B9-8596-73453741F7E2}"/>
                  </a:ext>
                </a:extLst>
              </p:cNvPr>
              <p:cNvSpPr/>
              <p:nvPr/>
            </p:nvSpPr>
            <p:spPr>
              <a:xfrm>
                <a:off x="1108455" y="2036035"/>
                <a:ext cx="1634746" cy="474252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大数运算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素性检测">
                <a:extLst>
                  <a:ext uri="{FF2B5EF4-FFF2-40B4-BE49-F238E27FC236}">
                    <a16:creationId xmlns:a16="http://schemas.microsoft.com/office/drawing/2014/main" id="{A63213E3-210B-4E4C-890C-7CC03BAE2913}"/>
                  </a:ext>
                </a:extLst>
              </p:cNvPr>
              <p:cNvSpPr/>
              <p:nvPr/>
            </p:nvSpPr>
            <p:spPr>
              <a:xfrm>
                <a:off x="1108456" y="261930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乘法逆元">
                <a:extLst>
                  <a:ext uri="{FF2B5EF4-FFF2-40B4-BE49-F238E27FC236}">
                    <a16:creationId xmlns:a16="http://schemas.microsoft.com/office/drawing/2014/main" id="{36DE9D64-ABC1-4A8E-AC81-E3AE4EF0B0B3}"/>
                  </a:ext>
                </a:extLst>
              </p:cNvPr>
              <p:cNvSpPr/>
              <p:nvPr/>
            </p:nvSpPr>
            <p:spPr>
              <a:xfrm>
                <a:off x="1108456" y="3199872"/>
                <a:ext cx="1634746" cy="474253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</a:t>
                </a:r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数论基础">
            <a:extLst>
              <a:ext uri="{FF2B5EF4-FFF2-40B4-BE49-F238E27FC236}">
                <a16:creationId xmlns:a16="http://schemas.microsoft.com/office/drawing/2014/main" id="{F5F9B73A-45B8-4106-9C3A-CF605251C7C9}"/>
              </a:ext>
            </a:extLst>
          </p:cNvPr>
          <p:cNvSpPr txBox="1"/>
          <p:nvPr/>
        </p:nvSpPr>
        <p:spPr>
          <a:xfrm>
            <a:off x="2376139" y="2276673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b="1" dirty="0" err="1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rPr>
              <a:t>数论基础</a:t>
            </a:r>
            <a:endParaRPr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ravek"/>
            </a:endParaRPr>
          </a:p>
        </p:txBody>
      </p:sp>
      <p:sp>
        <p:nvSpPr>
          <p:cNvPr id="38" name="伪随机数生成器">
            <a:extLst>
              <a:ext uri="{FF2B5EF4-FFF2-40B4-BE49-F238E27FC236}">
                <a16:creationId xmlns:a16="http://schemas.microsoft.com/office/drawing/2014/main" id="{C77D347B-E2DB-44A9-8B63-8961FB0D0A6E}"/>
              </a:ext>
            </a:extLst>
          </p:cNvPr>
          <p:cNvSpPr txBox="1"/>
          <p:nvPr/>
        </p:nvSpPr>
        <p:spPr>
          <a:xfrm>
            <a:off x="3941278" y="2276673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b="1" dirty="0" err="1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rPr>
              <a:t>伪随机数生成器</a:t>
            </a:r>
            <a:endParaRPr sz="2400"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ravek"/>
            </a:endParaRPr>
          </a:p>
        </p:txBody>
      </p:sp>
      <p:sp>
        <p:nvSpPr>
          <p:cNvPr id="39" name="对称密码">
            <a:extLst>
              <a:ext uri="{FF2B5EF4-FFF2-40B4-BE49-F238E27FC236}">
                <a16:creationId xmlns:a16="http://schemas.microsoft.com/office/drawing/2014/main" id="{EF1B57FD-3002-4E98-917A-EF0D633C14FC}"/>
              </a:ext>
            </a:extLst>
          </p:cNvPr>
          <p:cNvSpPr txBox="1"/>
          <p:nvPr/>
        </p:nvSpPr>
        <p:spPr>
          <a:xfrm>
            <a:off x="6479777" y="2275121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b="1" dirty="0" err="1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rPr>
              <a:t>对称密码</a:t>
            </a:r>
            <a:endParaRPr sz="2400"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ravek"/>
            </a:endParaRPr>
          </a:p>
        </p:txBody>
      </p:sp>
      <p:sp>
        <p:nvSpPr>
          <p:cNvPr id="40" name="非对称密码">
            <a:extLst>
              <a:ext uri="{FF2B5EF4-FFF2-40B4-BE49-F238E27FC236}">
                <a16:creationId xmlns:a16="http://schemas.microsoft.com/office/drawing/2014/main" id="{CCBD4F15-18AC-431E-8B85-39940AAF9B6E}"/>
              </a:ext>
            </a:extLst>
          </p:cNvPr>
          <p:cNvSpPr txBox="1"/>
          <p:nvPr/>
        </p:nvSpPr>
        <p:spPr>
          <a:xfrm>
            <a:off x="8334637" y="2277260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b="1" dirty="0" err="1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rPr>
              <a:t>非对称密码</a:t>
            </a:r>
            <a:endParaRPr b="1" dirty="0">
              <a:solidFill>
                <a:srgbClr val="9335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ravek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A680E9-C10C-429B-B4BC-AFE2AA5EDBF9}"/>
              </a:ext>
            </a:extLst>
          </p:cNvPr>
          <p:cNvSpPr/>
          <p:nvPr/>
        </p:nvSpPr>
        <p:spPr>
          <a:xfrm>
            <a:off x="4157007" y="148971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信息安全基础综合设计实验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08BE88BA-94BF-4409-BC62-3062A673120E}"/>
              </a:ext>
            </a:extLst>
          </p:cNvPr>
          <p:cNvSpPr/>
          <p:nvPr/>
        </p:nvSpPr>
        <p:spPr>
          <a:xfrm rot="16200000">
            <a:off x="6028690" y="-1506755"/>
            <a:ext cx="276346" cy="72979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361-9921-C740-A886-1466421C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课时安排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D03E4-17EA-C046-B1D0-756E17631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83145"/>
              </p:ext>
            </p:extLst>
          </p:nvPr>
        </p:nvGraphicFramePr>
        <p:xfrm>
          <a:off x="1595628" y="1690688"/>
          <a:ext cx="90007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656">
                  <a:extLst>
                    <a:ext uri="{9D8B030D-6E8A-4147-A177-3AD203B41FA5}">
                      <a16:colId xmlns:a16="http://schemas.microsoft.com/office/drawing/2014/main" val="2211924910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425447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7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Linux编程基础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模指数运算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、素性测试</a:t>
                      </a:r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I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素性测试II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、乘法逆元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9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线性同余位随机数生成器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</a:t>
                      </a:r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BBS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伪随机数生成器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编程链接库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、大数运算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9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RSA加密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</a:t>
                      </a:r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RSA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签名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流密码</a:t>
                      </a:r>
                      <a:r>
                        <a:rPr lang="zh-CN" altLang="en-US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、分组密码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复习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</a:t>
                      </a:r>
                      <a:endParaRPr lang="en-CN" sz="2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2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32657-E3F1-45DE-A00F-0EAA434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945A2-7810-4EB4-8DB7-394FAF8C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</a:t>
            </a:r>
            <a:r>
              <a:rPr lang="zh-CN" altLang="en-US" b="1" dirty="0">
                <a:solidFill>
                  <a:srgbClr val="933535"/>
                </a:solidFill>
              </a:rPr>
              <a:t>（</a:t>
            </a:r>
            <a:r>
              <a:rPr lang="en-US" altLang="zh-CN" b="1" dirty="0">
                <a:solidFill>
                  <a:srgbClr val="933535"/>
                </a:solidFill>
              </a:rPr>
              <a:t>30%</a:t>
            </a:r>
            <a:r>
              <a:rPr lang="zh-CN" altLang="en-US" b="1" dirty="0">
                <a:solidFill>
                  <a:srgbClr val="933535"/>
                </a:solidFill>
              </a:rPr>
              <a:t>）：</a:t>
            </a:r>
            <a:r>
              <a:rPr lang="zh-CN" altLang="en-US" dirty="0"/>
              <a:t>课堂实验 </a:t>
            </a:r>
            <a:r>
              <a:rPr lang="en-US" altLang="zh-CN" dirty="0"/>
              <a:t>+ </a:t>
            </a:r>
            <a:r>
              <a:rPr lang="zh-CN" altLang="en-US" dirty="0">
                <a:latin typeface="SimHei"/>
                <a:ea typeface="SimHei"/>
                <a:cs typeface="SimHei"/>
                <a:sym typeface="SimHei"/>
              </a:rPr>
              <a:t>课后实验</a:t>
            </a:r>
          </a:p>
          <a:p>
            <a:pPr lvl="1"/>
            <a:r>
              <a:rPr lang="zh-CN" altLang="en-US" dirty="0">
                <a:latin typeface="SimHei"/>
                <a:ea typeface="SimHei"/>
                <a:sym typeface="SimHei"/>
              </a:rPr>
              <a:t>第</a:t>
            </a:r>
            <a:r>
              <a:rPr lang="en-US" altLang="zh-CN" dirty="0">
                <a:latin typeface="SimHei"/>
                <a:ea typeface="SimHei"/>
                <a:sym typeface="SimHei"/>
              </a:rPr>
              <a:t>2-7</a:t>
            </a:r>
            <a:r>
              <a:rPr lang="zh-CN" altLang="en-US" dirty="0">
                <a:latin typeface="SimHei"/>
                <a:ea typeface="SimHei"/>
                <a:sym typeface="SimHei"/>
              </a:rPr>
              <a:t>次课</a:t>
            </a:r>
            <a:r>
              <a:rPr lang="zh-CN" altLang="en-US" dirty="0"/>
              <a:t>均有实验作业，未能完成，成绩折扣</a:t>
            </a:r>
          </a:p>
          <a:p>
            <a:r>
              <a:rPr lang="zh-CN" altLang="en-US" dirty="0"/>
              <a:t>期末成绩</a:t>
            </a:r>
            <a:r>
              <a:rPr lang="zh-CN" altLang="en-US" b="1" dirty="0">
                <a:solidFill>
                  <a:srgbClr val="933535"/>
                </a:solidFill>
              </a:rPr>
              <a:t>（</a:t>
            </a:r>
            <a:r>
              <a:rPr lang="en-US" altLang="zh-CN" b="1" dirty="0">
                <a:solidFill>
                  <a:srgbClr val="933535"/>
                </a:solidFill>
              </a:rPr>
              <a:t>70%</a:t>
            </a:r>
            <a:r>
              <a:rPr lang="zh-CN" altLang="en-US" b="1" dirty="0">
                <a:solidFill>
                  <a:srgbClr val="933535"/>
                </a:solidFill>
              </a:rPr>
              <a:t>）：</a:t>
            </a:r>
            <a:r>
              <a:rPr lang="zh-CN" altLang="en-US" dirty="0"/>
              <a:t>程序</a:t>
            </a:r>
            <a:r>
              <a:rPr lang="en-US" altLang="zh-CN" dirty="0"/>
              <a:t>+</a:t>
            </a:r>
            <a:r>
              <a:rPr lang="zh-CN" altLang="en-US" dirty="0"/>
              <a:t>试卷</a:t>
            </a:r>
            <a:endParaRPr lang="en-US" altLang="zh-CN" dirty="0"/>
          </a:p>
          <a:p>
            <a:r>
              <a:rPr lang="zh-CN" altLang="en-US" dirty="0"/>
              <a:t>由于疫情影响，视情况而定</a:t>
            </a:r>
            <a:r>
              <a:rPr lang="zh-CN" altLang="en-US" b="1" dirty="0">
                <a:solidFill>
                  <a:srgbClr val="933535"/>
                </a:solidFill>
              </a:rPr>
              <a:t>平时</a:t>
            </a:r>
            <a:r>
              <a:rPr lang="en-US" altLang="zh-CN" b="1" dirty="0">
                <a:solidFill>
                  <a:srgbClr val="933535"/>
                </a:solidFill>
              </a:rPr>
              <a:t>-</a:t>
            </a:r>
            <a:r>
              <a:rPr lang="zh-CN" altLang="en-US" b="1" dirty="0">
                <a:solidFill>
                  <a:srgbClr val="933535"/>
                </a:solidFill>
              </a:rPr>
              <a:t>期末成绩比例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933535"/>
                </a:solidFill>
              </a:rPr>
              <a:t>期末考核方式</a:t>
            </a:r>
          </a:p>
        </p:txBody>
      </p:sp>
    </p:spTree>
    <p:extLst>
      <p:ext uri="{BB962C8B-B14F-4D97-AF65-F5344CB8AC3E}">
        <p14:creationId xmlns:p14="http://schemas.microsoft.com/office/powerpoint/2010/main" val="409130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6676-555C-4D5F-A31D-E4A9C7B2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26299-C3A7-4434-AA06-76FB0F40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>
                <a:solidFill>
                  <a:schemeClr val="accent5"/>
                </a:solidFill>
              </a:defRPr>
            </a:pPr>
            <a:r>
              <a:rPr lang="zh-CN" altLang="en-US" dirty="0">
                <a:solidFill>
                  <a:srgbClr val="933535"/>
                </a:solidFill>
              </a:rPr>
              <a:t>平时作业有</a:t>
            </a:r>
            <a:r>
              <a:rPr lang="en-US" altLang="zh-CN" dirty="0">
                <a:solidFill>
                  <a:srgbClr val="933535"/>
                </a:solidFill>
                <a:cs typeface="Arial"/>
                <a:sym typeface="Arial"/>
              </a:rPr>
              <a:t>20%</a:t>
            </a:r>
            <a:r>
              <a:rPr lang="zh-CN" altLang="en-US" dirty="0">
                <a:solidFill>
                  <a:srgbClr val="933535"/>
                </a:solidFill>
              </a:rPr>
              <a:t>以上未按时完成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rPr lang="zh-CN" altLang="en-US" dirty="0">
                <a:solidFill>
                  <a:srgbClr val="933535"/>
                </a:solidFill>
              </a:rPr>
              <a:t>实验课缺课学时达到总学时</a:t>
            </a:r>
            <a:r>
              <a:rPr lang="en-US" altLang="zh-CN" dirty="0">
                <a:solidFill>
                  <a:srgbClr val="933535"/>
                </a:solidFill>
                <a:cs typeface="Arial"/>
                <a:sym typeface="Arial"/>
              </a:rPr>
              <a:t>20%</a:t>
            </a:r>
            <a:r>
              <a:rPr lang="zh-CN" altLang="en-US" dirty="0">
                <a:solidFill>
                  <a:srgbClr val="933535"/>
                </a:solidFill>
              </a:rPr>
              <a:t>以上</a:t>
            </a:r>
          </a:p>
          <a:p>
            <a:pPr>
              <a:defRPr b="1">
                <a:solidFill>
                  <a:schemeClr val="accent5"/>
                </a:solidFill>
              </a:defRPr>
            </a:pPr>
            <a:r>
              <a:rPr lang="zh-CN" altLang="en-US" dirty="0">
                <a:solidFill>
                  <a:srgbClr val="933535"/>
                </a:solidFill>
              </a:rPr>
              <a:t>无正当事由或未经学院同意，缺课学时达到总学时的</a:t>
            </a:r>
            <a:r>
              <a:rPr lang="en-US" altLang="zh-CN" dirty="0">
                <a:solidFill>
                  <a:srgbClr val="933535"/>
                </a:solidFill>
                <a:cs typeface="Arial"/>
                <a:sym typeface="Arial"/>
              </a:rPr>
              <a:t>40%</a:t>
            </a:r>
            <a:r>
              <a:rPr lang="zh-CN" altLang="en-US" dirty="0">
                <a:solidFill>
                  <a:srgbClr val="933535"/>
                </a:solidFill>
              </a:rPr>
              <a:t>以上</a:t>
            </a:r>
            <a:endParaRPr lang="zh-CN" altLang="en-US" dirty="0">
              <a:solidFill>
                <a:srgbClr val="933535"/>
              </a:solidFill>
              <a:cs typeface="Arial"/>
              <a:sym typeface="Arial"/>
            </a:endParaRPr>
          </a:p>
          <a:p>
            <a:pPr marL="0" indent="0">
              <a:buClrTx/>
              <a:buSzTx/>
              <a:buNone/>
            </a:pPr>
            <a:r>
              <a:rPr lang="zh-CN" altLang="en-US" dirty="0"/>
              <a:t>以上情况之一，</a:t>
            </a:r>
            <a:r>
              <a:rPr lang="zh-CN" altLang="en-US" b="1" dirty="0">
                <a:solidFill>
                  <a:srgbClr val="933535"/>
                </a:solidFill>
              </a:rPr>
              <a:t>取消</a:t>
            </a:r>
            <a:r>
              <a:rPr lang="zh-CN" altLang="en-US" dirty="0"/>
              <a:t>考试资格（校教通</a:t>
            </a:r>
            <a:r>
              <a:rPr lang="en-US" altLang="zh-CN" dirty="0"/>
              <a:t>[2005]106</a:t>
            </a:r>
            <a:r>
              <a:rPr lang="zh-CN" altLang="en-US" dirty="0"/>
              <a:t>号）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4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751F23-A7F8-4B00-8947-CD95BEDF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环境编程</a:t>
            </a:r>
          </a:p>
        </p:txBody>
      </p:sp>
    </p:spTree>
    <p:extLst>
      <p:ext uri="{BB962C8B-B14F-4D97-AF65-F5344CB8AC3E}">
        <p14:creationId xmlns:p14="http://schemas.microsoft.com/office/powerpoint/2010/main" val="368935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1971</Words>
  <Application>Microsoft Macintosh PowerPoint</Application>
  <PresentationFormat>Widescreen</PresentationFormat>
  <Paragraphs>313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等线</vt:lpstr>
      <vt:lpstr>Microsoft YaHei</vt:lpstr>
      <vt:lpstr>Microsoft YaHei</vt:lpstr>
      <vt:lpstr>PingFang SC Regular</vt:lpstr>
      <vt:lpstr>SimHei</vt:lpstr>
      <vt:lpstr>Arial</vt:lpstr>
      <vt:lpstr>Calibri</vt:lpstr>
      <vt:lpstr>Courier New</vt:lpstr>
      <vt:lpstr>Wingdings</vt:lpstr>
      <vt:lpstr>Office 主题​​</vt:lpstr>
      <vt:lpstr>信息安全基础综合设计实验 Lecture 01</vt:lpstr>
      <vt:lpstr>个人介绍</vt:lpstr>
      <vt:lpstr>课程信息</vt:lpstr>
      <vt:lpstr>课程目标</vt:lpstr>
      <vt:lpstr>课程内容</vt:lpstr>
      <vt:lpstr>课时安排</vt:lpstr>
      <vt:lpstr>考核方式</vt:lpstr>
      <vt:lpstr>课堂纪律</vt:lpstr>
      <vt:lpstr>Linux环境编程</vt:lpstr>
      <vt:lpstr>计算机教育缺失的一课</vt:lpstr>
      <vt:lpstr>编程环境</vt:lpstr>
      <vt:lpstr>Linux命令行环境</vt:lpstr>
      <vt:lpstr>Shell</vt:lpstr>
      <vt:lpstr>VIM简介</vt:lpstr>
      <vt:lpstr>VIM简介</vt:lpstr>
      <vt:lpstr>VIM-光标移动</vt:lpstr>
      <vt:lpstr>VIM-文件编辑</vt:lpstr>
      <vt:lpstr>VIM-资源</vt:lpstr>
      <vt:lpstr>Hello World</vt:lpstr>
      <vt:lpstr>Makefile简介</vt:lpstr>
      <vt:lpstr>Makefile规则</vt:lpstr>
      <vt:lpstr>Hello World项目</vt:lpstr>
      <vt:lpstr>命令行直接编译</vt:lpstr>
      <vt:lpstr>Makefile I</vt:lpstr>
      <vt:lpstr>Makefile II</vt:lpstr>
      <vt:lpstr>Makefile III</vt:lpstr>
      <vt:lpstr>Makefile IV</vt:lpstr>
      <vt:lpstr>Makefile V（完整版）</vt:lpstr>
      <vt:lpstr>PowerPoint Presentation</vt:lpstr>
      <vt:lpstr>课后作业</vt:lpstr>
      <vt:lpstr>进制转化</vt:lpstr>
      <vt:lpstr>自学内容</vt:lpstr>
      <vt:lpstr>团队介绍</vt:lpstr>
      <vt:lpstr>研究团队</vt:lpstr>
      <vt:lpstr>研究概览</vt:lpstr>
      <vt:lpstr>培养方式</vt:lpstr>
      <vt:lpstr>培养方式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Jingwei</dc:creator>
  <cp:lastModifiedBy>Li Jingwei</cp:lastModifiedBy>
  <cp:revision>45</cp:revision>
  <dcterms:created xsi:type="dcterms:W3CDTF">2020-03-03T01:34:17Z</dcterms:created>
  <dcterms:modified xsi:type="dcterms:W3CDTF">2022-09-03T08:51:21Z</dcterms:modified>
</cp:coreProperties>
</file>