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8" r:id="rId2"/>
    <p:sldId id="410" r:id="rId3"/>
    <p:sldId id="401" r:id="rId4"/>
    <p:sldId id="402" r:id="rId5"/>
    <p:sldId id="411" r:id="rId6"/>
    <p:sldId id="41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10"/>
            <p14:sldId id="401"/>
            <p14:sldId id="402"/>
            <p14:sldId id="411"/>
            <p14:sldId id="4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313"/>
    <a:srgbClr val="FFFFFF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89825" autoAdjust="0"/>
  </p:normalViewPr>
  <p:slideViewPr>
    <p:cSldViewPr>
      <p:cViewPr varScale="1">
        <p:scale>
          <a:sx n="68" d="100"/>
          <a:sy n="68" d="100"/>
        </p:scale>
        <p:origin x="-15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2015/12/12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2015/12/12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2015/12/12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2015/12/12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5109" y="2259350"/>
            <a:ext cx="6340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 smtClean="0">
                <a:solidFill>
                  <a:srgbClr val="0000FF"/>
                </a:solidFill>
              </a:rPr>
              <a:t>实验四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r>
              <a:rPr lang="zh-CN" altLang="en-US" sz="4000" dirty="0" smtClean="0">
                <a:solidFill>
                  <a:srgbClr val="0000FF"/>
                </a:solidFill>
              </a:rPr>
              <a:t>单周期计算机的设计与实现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75656" y="332656"/>
            <a:ext cx="6120680" cy="59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ctr">
              <a:lnSpc>
                <a:spcPct val="125000"/>
              </a:lnSpc>
            </a:pPr>
            <a:r>
              <a:rPr lang="zh-CN" altLang="en-US" sz="2800" b="1" dirty="0" smtClean="0"/>
              <a:t>单周期计算机的结构图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09650"/>
            <a:ext cx="90185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707904" y="5722208"/>
            <a:ext cx="3574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282016" y="5445224"/>
            <a:ext cx="0" cy="2769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7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设计要求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8" y="1052736"/>
            <a:ext cx="7848872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使用指令存储器</a:t>
            </a:r>
            <a:r>
              <a:rPr lang="en-US" altLang="zh-CN" sz="2400" b="1" dirty="0" smtClean="0"/>
              <a:t>Instruction ROM</a:t>
            </a:r>
            <a:r>
              <a:rPr lang="zh-CN" altLang="en-US" sz="2400" b="1" dirty="0" smtClean="0"/>
              <a:t>、数据存储器</a:t>
            </a:r>
            <a:r>
              <a:rPr lang="en-US" altLang="zh-CN" sz="2400" b="1" dirty="0" smtClean="0"/>
              <a:t>DATA MEM</a:t>
            </a:r>
            <a:r>
              <a:rPr lang="zh-CN" altLang="en-US" sz="2400" b="1" dirty="0" smtClean="0"/>
              <a:t>以及单周期的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MIPS_CPU</a:t>
            </a:r>
            <a:r>
              <a:rPr lang="zh-CN" altLang="en-US" sz="2400" b="1" dirty="0" smtClean="0"/>
              <a:t>）模块封装成一个单周期计算机。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39552" y="2497648"/>
            <a:ext cx="5544616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 smtClean="0"/>
              <a:t>模块的输入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输出信号如下：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39552" y="3075976"/>
            <a:ext cx="7776864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输入信号：</a:t>
            </a:r>
            <a:endParaRPr lang="en-US" altLang="zh-CN" sz="2400" b="1" dirty="0" smtClean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Reset—</a:t>
            </a:r>
            <a:r>
              <a:rPr lang="zh-CN" altLang="en-US" sz="2400" b="1" dirty="0" smtClean="0"/>
              <a:t>复位信号</a:t>
            </a:r>
            <a:endParaRPr lang="en-US" altLang="zh-CN" sz="2400" b="1" dirty="0" smtClean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Clock—</a:t>
            </a:r>
            <a:r>
              <a:rPr lang="zh-CN" altLang="en-US" sz="2400" b="1" dirty="0" smtClean="0"/>
              <a:t>时钟信号</a:t>
            </a:r>
            <a:endParaRPr lang="en-US" altLang="zh-CN" sz="2400" b="1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39552" y="4561027"/>
            <a:ext cx="8208912" cy="194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输出信号：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smtClean="0"/>
              <a:t>Ins—</a:t>
            </a:r>
            <a:r>
              <a:rPr lang="zh-CN" altLang="en-US" sz="2400" b="1" dirty="0" smtClean="0"/>
              <a:t>指令存储器读出的指令代码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 smtClean="0"/>
              <a:t>MemOutD</a:t>
            </a:r>
            <a:r>
              <a:rPr lang="en-US" altLang="zh-CN" sz="2400" b="1" dirty="0" smtClean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 smtClean="0"/>
              <a:t>的读出数据</a:t>
            </a:r>
            <a:endParaRPr lang="en-US" altLang="zh-CN" sz="2400" b="1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 smtClean="0"/>
              <a:t>MemInD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存储器</a:t>
            </a:r>
            <a:r>
              <a:rPr lang="en-US" altLang="zh-CN" sz="2400" b="1" dirty="0"/>
              <a:t>DATA MEM</a:t>
            </a:r>
            <a:r>
              <a:rPr lang="zh-CN" altLang="en-US" sz="2400" b="1" dirty="0" smtClean="0"/>
              <a:t>的写入数据</a:t>
            </a:r>
          </a:p>
        </p:txBody>
      </p:sp>
    </p:spTree>
    <p:extLst>
      <p:ext uri="{BB962C8B-B14F-4D97-AF65-F5344CB8AC3E}">
        <p14:creationId xmlns:p14="http://schemas.microsoft.com/office/powerpoint/2010/main" val="33825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59632" y="2132856"/>
            <a:ext cx="7416824" cy="171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Verilog HDL</a:t>
            </a:r>
            <a:r>
              <a:rPr lang="zh-CN" altLang="en-US" sz="2800" b="1" dirty="0" smtClean="0"/>
              <a:t>语言编程实现单周期计算机；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生成并</a:t>
            </a:r>
            <a:r>
              <a:rPr lang="zh-CN" altLang="zh-CN" sz="2800" b="1" dirty="0" smtClean="0"/>
              <a:t>查看</a:t>
            </a:r>
            <a:r>
              <a:rPr lang="zh-CN" altLang="zh-CN" sz="2800" b="1" dirty="0"/>
              <a:t>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</a:t>
            </a:r>
            <a:r>
              <a:rPr lang="zh-CN" altLang="zh-CN" sz="2800" b="1" dirty="0" smtClean="0"/>
              <a:t>电路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编写测试代码并仿真。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 smtClean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03648" y="2852936"/>
            <a:ext cx="5832648" cy="63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800" dirty="0"/>
              <a:t>INST_ROM U1( </a:t>
            </a:r>
            <a:r>
              <a:rPr lang="en-US" altLang="zh-CN" sz="2800" dirty="0" err="1" smtClean="0"/>
              <a:t>addr</a:t>
            </a:r>
            <a:r>
              <a:rPr lang="en-US" altLang="zh-CN" sz="2800" dirty="0"/>
              <a:t>,  Inst );</a:t>
            </a:r>
            <a:endParaRPr lang="zh-CN" altLang="en-US" sz="2800" dirty="0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403648" y="1856184"/>
            <a:ext cx="6480720" cy="59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800" b="1" dirty="0" smtClean="0"/>
              <a:t>指令存储器模块调用方法：</a:t>
            </a:r>
          </a:p>
        </p:txBody>
      </p:sp>
    </p:spTree>
    <p:extLst>
      <p:ext uri="{BB962C8B-B14F-4D97-AF65-F5344CB8AC3E}">
        <p14:creationId xmlns:p14="http://schemas.microsoft.com/office/powerpoint/2010/main" val="333474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600" y="188640"/>
            <a:ext cx="7632848" cy="633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b="1" dirty="0"/>
              <a:t>module DATA_RAM(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input        Clock,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output[31:0] </a:t>
            </a:r>
            <a:r>
              <a:rPr lang="en-US" altLang="zh-CN" b="1" dirty="0" err="1"/>
              <a:t>dataout</a:t>
            </a:r>
            <a:r>
              <a:rPr lang="en-US" altLang="zh-CN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input [31:0] </a:t>
            </a:r>
            <a:r>
              <a:rPr lang="en-US" altLang="zh-CN" b="1" dirty="0" err="1"/>
              <a:t>datain</a:t>
            </a:r>
            <a:r>
              <a:rPr lang="en-US" altLang="zh-CN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input [31:0] </a:t>
            </a:r>
            <a:r>
              <a:rPr lang="en-US" altLang="zh-CN" b="1" dirty="0" err="1"/>
              <a:t>addr</a:t>
            </a:r>
            <a:r>
              <a:rPr lang="en-US" altLang="zh-CN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input        write , read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    );</a:t>
            </a:r>
          </a:p>
          <a:p>
            <a:pPr indent="271463">
              <a:lnSpc>
                <a:spcPct val="125000"/>
              </a:lnSpc>
            </a:pPr>
            <a:endParaRPr lang="en-US" altLang="zh-CN" b="1" dirty="0"/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reg</a:t>
            </a:r>
            <a:r>
              <a:rPr lang="en-US" altLang="zh-CN" b="1" dirty="0"/>
              <a:t> [31:0] ram [0:31</a:t>
            </a:r>
            <a:r>
              <a:rPr lang="en-US" altLang="zh-CN" b="1" dirty="0" smtClean="0"/>
              <a:t>];</a:t>
            </a:r>
            <a:r>
              <a:rPr lang="en-US" altLang="zh-CN" b="1" dirty="0"/>
              <a:t>	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assign </a:t>
            </a:r>
            <a:r>
              <a:rPr lang="en-US" altLang="zh-CN" b="1" dirty="0" err="1"/>
              <a:t>dataout</a:t>
            </a:r>
            <a:r>
              <a:rPr lang="en-US" altLang="zh-CN" b="1" dirty="0"/>
              <a:t> = read ? ram[</a:t>
            </a:r>
            <a:r>
              <a:rPr lang="en-US" altLang="zh-CN" b="1" dirty="0" err="1"/>
              <a:t>addr</a:t>
            </a:r>
            <a:r>
              <a:rPr lang="en-US" altLang="zh-CN" b="1" dirty="0"/>
              <a:t>[6:2]] : 32'hxxxxxxxx</a:t>
            </a:r>
            <a:r>
              <a:rPr lang="en-US" altLang="zh-CN" b="1" dirty="0" smtClean="0"/>
              <a:t>;</a:t>
            </a:r>
            <a:r>
              <a:rPr lang="en-US" altLang="zh-CN" b="1" dirty="0"/>
              <a:t>	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always @ (</a:t>
            </a:r>
            <a:r>
              <a:rPr lang="en-US" altLang="zh-CN" b="1" dirty="0" err="1"/>
              <a:t>posedge</a:t>
            </a:r>
            <a:r>
              <a:rPr lang="en-US" altLang="zh-CN" b="1" dirty="0"/>
              <a:t> Clock)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	if (write) ram[</a:t>
            </a:r>
            <a:r>
              <a:rPr lang="en-US" altLang="zh-CN" b="1" dirty="0" err="1"/>
              <a:t>addr</a:t>
            </a:r>
            <a:r>
              <a:rPr lang="en-US" altLang="zh-CN" b="1" dirty="0"/>
              <a:t>[6:2]] = </a:t>
            </a:r>
            <a:r>
              <a:rPr lang="en-US" altLang="zh-CN" b="1" dirty="0" err="1"/>
              <a:t>datain</a:t>
            </a:r>
            <a:r>
              <a:rPr lang="en-US" altLang="zh-CN" b="1" dirty="0"/>
              <a:t>;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</a:t>
            </a:r>
            <a:r>
              <a:rPr lang="en-US" altLang="zh-CN" b="1" dirty="0" smtClean="0"/>
              <a:t>end</a:t>
            </a:r>
            <a:endParaRPr lang="en-US" altLang="zh-CN" b="1" dirty="0"/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integer </a:t>
            </a:r>
            <a:r>
              <a:rPr lang="en-US" altLang="zh-CN" b="1" dirty="0" err="1"/>
              <a:t>i</a:t>
            </a:r>
            <a:r>
              <a:rPr lang="en-US" altLang="zh-CN" b="1" dirty="0" smtClean="0"/>
              <a:t>;</a:t>
            </a:r>
            <a:r>
              <a:rPr lang="en-US" altLang="zh-CN" b="1" dirty="0"/>
              <a:t>	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initial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		for ( </a:t>
            </a:r>
            <a:r>
              <a:rPr lang="en-US" altLang="zh-CN" b="1" dirty="0" err="1"/>
              <a:t>i</a:t>
            </a:r>
            <a:r>
              <a:rPr lang="en-US" altLang="zh-CN" b="1" dirty="0"/>
              <a:t> = 0 ; </a:t>
            </a:r>
            <a:r>
              <a:rPr lang="en-US" altLang="zh-CN" b="1" dirty="0" err="1"/>
              <a:t>i</a:t>
            </a:r>
            <a:r>
              <a:rPr lang="en-US" altLang="zh-CN" b="1" dirty="0"/>
              <a:t> &lt;= 31 ; </a:t>
            </a:r>
            <a:r>
              <a:rPr lang="en-US" altLang="zh-CN" b="1" dirty="0" err="1"/>
              <a:t>i</a:t>
            </a:r>
            <a:r>
              <a:rPr lang="en-US" altLang="zh-CN" b="1" dirty="0"/>
              <a:t> = </a:t>
            </a:r>
            <a:r>
              <a:rPr lang="en-US" altLang="zh-CN" b="1" dirty="0" err="1"/>
              <a:t>i</a:t>
            </a:r>
            <a:r>
              <a:rPr lang="en-US" altLang="zh-CN" b="1" dirty="0"/>
              <a:t> + 1) ram 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i</a:t>
            </a:r>
            <a:r>
              <a:rPr lang="en-US" altLang="zh-CN" b="1" dirty="0"/>
              <a:t> *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/>
              <a:t>	</a:t>
            </a:r>
            <a:r>
              <a:rPr lang="en-US" altLang="zh-CN" b="1" dirty="0" smtClean="0"/>
              <a:t>end</a:t>
            </a:r>
            <a:r>
              <a:rPr lang="en-US" altLang="zh-CN" b="1" dirty="0"/>
              <a:t>	</a:t>
            </a:r>
          </a:p>
          <a:p>
            <a:pPr indent="271463">
              <a:lnSpc>
                <a:spcPct val="125000"/>
              </a:lnSpc>
            </a:pPr>
            <a:r>
              <a:rPr lang="en-US" altLang="zh-CN" b="1" dirty="0" err="1" smtClean="0"/>
              <a:t>endmodule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0696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138</Words>
  <Application>Microsoft Office PowerPoint</Application>
  <PresentationFormat>全屏显示(4:3)</PresentationFormat>
  <Paragraphs>42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PowerPoint 2010 简介</vt:lpstr>
      <vt:lpstr>PowerPoint 演示文稿</vt:lpstr>
      <vt:lpstr>PowerPoint 演示文稿</vt:lpstr>
      <vt:lpstr>设计要求</vt:lpstr>
      <vt:lpstr>MIPS_CPU的设计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2015-12-12T04:07:46Z</dcterms:modified>
</cp:coreProperties>
</file>