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6" r:id="rId1"/>
    <p:sldMasterId id="2147484366" r:id="rId2"/>
  </p:sldMasterIdLst>
  <p:notesMasterIdLst>
    <p:notesMasterId r:id="rId60"/>
  </p:notesMasterIdLst>
  <p:handoutMasterIdLst>
    <p:handoutMasterId r:id="rId61"/>
  </p:handoutMasterIdLst>
  <p:sldIdLst>
    <p:sldId id="559" r:id="rId3"/>
    <p:sldId id="561" r:id="rId4"/>
    <p:sldId id="400" r:id="rId5"/>
    <p:sldId id="401" r:id="rId6"/>
    <p:sldId id="402" r:id="rId7"/>
    <p:sldId id="403" r:id="rId8"/>
    <p:sldId id="404" r:id="rId9"/>
    <p:sldId id="611" r:id="rId10"/>
    <p:sldId id="563" r:id="rId11"/>
    <p:sldId id="407" r:id="rId12"/>
    <p:sldId id="408" r:id="rId13"/>
    <p:sldId id="564" r:id="rId14"/>
    <p:sldId id="503" r:id="rId15"/>
    <p:sldId id="412" r:id="rId16"/>
    <p:sldId id="566" r:id="rId17"/>
    <p:sldId id="567" r:id="rId18"/>
    <p:sldId id="612" r:id="rId19"/>
    <p:sldId id="569" r:id="rId20"/>
    <p:sldId id="582" r:id="rId21"/>
    <p:sldId id="583" r:id="rId22"/>
    <p:sldId id="570" r:id="rId23"/>
    <p:sldId id="571" r:id="rId24"/>
    <p:sldId id="572" r:id="rId25"/>
    <p:sldId id="573" r:id="rId26"/>
    <p:sldId id="574" r:id="rId27"/>
    <p:sldId id="575" r:id="rId28"/>
    <p:sldId id="576" r:id="rId29"/>
    <p:sldId id="616" r:id="rId30"/>
    <p:sldId id="617" r:id="rId31"/>
    <p:sldId id="577" r:id="rId32"/>
    <p:sldId id="578" r:id="rId33"/>
    <p:sldId id="579" r:id="rId34"/>
    <p:sldId id="580" r:id="rId35"/>
    <p:sldId id="613" r:id="rId36"/>
    <p:sldId id="584" r:id="rId37"/>
    <p:sldId id="614" r:id="rId38"/>
    <p:sldId id="615" r:id="rId39"/>
    <p:sldId id="587" r:id="rId40"/>
    <p:sldId id="588" r:id="rId41"/>
    <p:sldId id="589" r:id="rId42"/>
    <p:sldId id="590" r:id="rId43"/>
    <p:sldId id="592" r:id="rId44"/>
    <p:sldId id="593" r:id="rId45"/>
    <p:sldId id="591" r:id="rId46"/>
    <p:sldId id="594" r:id="rId47"/>
    <p:sldId id="595" r:id="rId48"/>
    <p:sldId id="596" r:id="rId49"/>
    <p:sldId id="597" r:id="rId50"/>
    <p:sldId id="598" r:id="rId51"/>
    <p:sldId id="599" r:id="rId52"/>
    <p:sldId id="600" r:id="rId53"/>
    <p:sldId id="601" r:id="rId54"/>
    <p:sldId id="602" r:id="rId55"/>
    <p:sldId id="603" r:id="rId56"/>
    <p:sldId id="604" r:id="rId57"/>
    <p:sldId id="605" r:id="rId58"/>
    <p:sldId id="606" r:id="rId5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96">
          <p15:clr>
            <a:srgbClr val="A4A3A4"/>
          </p15:clr>
        </p15:guide>
        <p15:guide id="2" pos="28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2D0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5481" autoAdjust="0"/>
  </p:normalViewPr>
  <p:slideViewPr>
    <p:cSldViewPr>
      <p:cViewPr varScale="1">
        <p:scale>
          <a:sx n="87" d="100"/>
          <a:sy n="87" d="100"/>
        </p:scale>
        <p:origin x="-1181" y="-91"/>
      </p:cViewPr>
      <p:guideLst>
        <p:guide orient="horz" pos="2196"/>
        <p:guide pos="287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EF5A0A03-2D93-41A3-AB75-0759C6FBD7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kumimoji="1"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 xmlns:a16="http://schemas.microsoft.com/office/drawing/2014/main" id="{B23DC3F3-9440-4D0D-AD6B-0E6BE5C3B3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0" hangingPunct="0">
              <a:defRPr kumimoji="1" sz="1200">
                <a:latin typeface="Arial" panose="020B0604020202020204" pitchFamily="34" charset="0"/>
                <a:ea typeface="宋体" panose="02010600030101010101" pitchFamily="2" charset="-122"/>
              </a:defRPr>
            </a:lvl1pPr>
          </a:lstStyle>
          <a:p>
            <a:pPr>
              <a:defRPr/>
            </a:pPr>
            <a:fld id="{0084F7F7-FF51-4591-8923-28FCF6AD9362}" type="datetimeFigureOut">
              <a:rPr lang="zh-CN" altLang="en-US"/>
              <a:pPr>
                <a:defRPr/>
              </a:pPr>
              <a:t>2023/5/16</a:t>
            </a:fld>
            <a:endParaRPr lang="zh-CN" altLang="en-US"/>
          </a:p>
        </p:txBody>
      </p:sp>
      <p:sp>
        <p:nvSpPr>
          <p:cNvPr id="4" name="页脚占位符 3">
            <a:extLst>
              <a:ext uri="{FF2B5EF4-FFF2-40B4-BE49-F238E27FC236}">
                <a16:creationId xmlns="" xmlns:a16="http://schemas.microsoft.com/office/drawing/2014/main" id="{1C30223B-1413-4CF0-BBA9-8996CA9EC2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0" hangingPunct="0">
              <a:defRPr kumimoji="1" sz="1200">
                <a:latin typeface="Arial" panose="020B0604020202020204" pitchFamily="34" charset="0"/>
                <a:ea typeface="宋体" panose="02010600030101010101" pitchFamily="2" charset="-122"/>
              </a:defRPr>
            </a:lvl1pPr>
          </a:lstStyle>
          <a:p>
            <a:pPr>
              <a:defRPr/>
            </a:pPr>
            <a:endParaRPr lang="zh-CN" altLang="en-US"/>
          </a:p>
        </p:txBody>
      </p:sp>
      <p:sp>
        <p:nvSpPr>
          <p:cNvPr id="5" name="幻灯片编号占位符 4">
            <a:extLst>
              <a:ext uri="{FF2B5EF4-FFF2-40B4-BE49-F238E27FC236}">
                <a16:creationId xmlns="" xmlns:a16="http://schemas.microsoft.com/office/drawing/2014/main" id="{5052CBF6-6702-4433-B0E7-7DB04DB5E944}"/>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solidFill>
                  <a:srgbClr val="898989"/>
                </a:solidFill>
                <a:latin typeface="Calibri" panose="020F0502020204030204" pitchFamily="34" charset="0"/>
                <a:ea typeface="华文中宋" panose="02010600040101010101" pitchFamily="2" charset="-122"/>
              </a:defRPr>
            </a:lvl1pPr>
          </a:lstStyle>
          <a:p>
            <a:pPr>
              <a:defRPr/>
            </a:pPr>
            <a:fld id="{59CF688A-B188-41D4-8462-B430500FBAF8}" type="slidenum">
              <a:rPr lang="zh-CN" altLang="en-US"/>
              <a:pPr>
                <a:defRPr/>
              </a:pPr>
              <a:t>‹#›</a:t>
            </a:fld>
            <a:endParaRPr lang="zh-CN" altLang="en-US"/>
          </a:p>
        </p:txBody>
      </p:sp>
    </p:spTree>
    <p:extLst>
      <p:ext uri="{BB962C8B-B14F-4D97-AF65-F5344CB8AC3E}">
        <p14:creationId xmlns:p14="http://schemas.microsoft.com/office/powerpoint/2010/main" val="3485859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5268203D-A52E-4397-BD46-5913CA56155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 xmlns:a16="http://schemas.microsoft.com/office/drawing/2014/main" id="{4C16B9A3-365B-4726-91D6-FC336FD08FB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Arial" panose="020B0604020202020204" pitchFamily="34" charset="0"/>
                <a:ea typeface="宋体" panose="02010600030101010101" pitchFamily="2" charset="-122"/>
              </a:defRPr>
            </a:lvl1pPr>
          </a:lstStyle>
          <a:p>
            <a:pPr>
              <a:defRPr/>
            </a:pPr>
            <a:fld id="{DEBF7DA6-4613-4DA3-9D62-D19CA7555A8A}" type="datetimeFigureOut">
              <a:rPr lang="zh-CN" altLang="en-US"/>
              <a:pPr>
                <a:defRPr/>
              </a:pPr>
              <a:t>2023/5/16</a:t>
            </a:fld>
            <a:endParaRPr lang="zh-CN" altLang="en-US"/>
          </a:p>
        </p:txBody>
      </p:sp>
      <p:sp>
        <p:nvSpPr>
          <p:cNvPr id="4" name="幻灯片图像占位符 3">
            <a:extLst>
              <a:ext uri="{FF2B5EF4-FFF2-40B4-BE49-F238E27FC236}">
                <a16:creationId xmlns="" xmlns:a16="http://schemas.microsoft.com/office/drawing/2014/main" id="{26925CC9-829A-402D-A3BB-317B8AB8ABA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 xmlns:a16="http://schemas.microsoft.com/office/drawing/2014/main" id="{06FDF0B3-E1A0-400E-ABD4-C8743BAC6066}"/>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5D92F6D8-44FD-4542-BC4B-6FF826EFE06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a:extLst>
              <a:ext uri="{FF2B5EF4-FFF2-40B4-BE49-F238E27FC236}">
                <a16:creationId xmlns="" xmlns:a16="http://schemas.microsoft.com/office/drawing/2014/main" id="{BB8A8335-CC1D-40E5-BFF0-FECC2A7CAE66}"/>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9907874-7C21-4D1F-B1F6-E719396EE257}" type="slidenum">
              <a:rPr lang="zh-CN" altLang="en-US"/>
              <a:pPr>
                <a:defRPr/>
              </a:pPr>
              <a:t>‹#›</a:t>
            </a:fld>
            <a:endParaRPr lang="zh-CN" altLang="en-US"/>
          </a:p>
        </p:txBody>
      </p:sp>
    </p:spTree>
    <p:extLst>
      <p:ext uri="{BB962C8B-B14F-4D97-AF65-F5344CB8AC3E}">
        <p14:creationId xmlns:p14="http://schemas.microsoft.com/office/powerpoint/2010/main" val="2621837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 xmlns:a16="http://schemas.microsoft.com/office/drawing/2014/main" id="{46A4E63B-8CD8-46FD-A4AD-03A72FEA2F51}"/>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 xmlns:a16="http://schemas.microsoft.com/office/drawing/2014/main" id="{380D14DC-1449-43CD-BE86-BA469C1BF2A1}"/>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endParaRPr lang="zh-CN" altLang="en-US"/>
          </a:p>
        </p:txBody>
      </p:sp>
      <p:sp>
        <p:nvSpPr>
          <p:cNvPr id="10244" name="灯片编号占位符 3">
            <a:extLst>
              <a:ext uri="{FF2B5EF4-FFF2-40B4-BE49-F238E27FC236}">
                <a16:creationId xmlns="" xmlns:a16="http://schemas.microsoft.com/office/drawing/2014/main" id="{36B56FA8-516A-4416-AB9E-593606EE54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2C7A6BA-8BAE-4D3B-9F6A-C3707215C81E}" type="slidenum">
              <a:rPr lang="zh-CN" altLang="en-US" smtClean="0">
                <a:latin typeface="Times New Roman" panose="02020603050405020304" pitchFamily="18" charset="0"/>
              </a:rPr>
              <a:pPr>
                <a:spcBef>
                  <a:spcPct val="0"/>
                </a:spcBef>
              </a:pPr>
              <a:t>1</a:t>
            </a:fld>
            <a:endParaRPr lang="zh-CN"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 xmlns:a16="http://schemas.microsoft.com/office/drawing/2014/main" id="{8231E186-4E04-4C1B-B15E-28CE4B79D9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016052-EC38-4D37-A73E-BF2397087117}" type="slidenum">
              <a:rPr lang="en-US" altLang="zh-CN" sz="1800" smtClean="0"/>
              <a:pPr/>
              <a:t>14</a:t>
            </a:fld>
            <a:endParaRPr lang="en-US" altLang="zh-CN" sz="1800"/>
          </a:p>
        </p:txBody>
      </p:sp>
      <p:sp>
        <p:nvSpPr>
          <p:cNvPr id="25603" name="Rectangle 2">
            <a:extLst>
              <a:ext uri="{FF2B5EF4-FFF2-40B4-BE49-F238E27FC236}">
                <a16:creationId xmlns="" xmlns:a16="http://schemas.microsoft.com/office/drawing/2014/main" id="{81F21D9F-9B2F-4DC1-82F9-C7D058911A3D}"/>
              </a:ext>
            </a:extLst>
          </p:cNvPr>
          <p:cNvSpPr>
            <a:spLocks noGrp="1" noRot="1" noChangeAspect="1" noChangeArrowheads="1" noTextEdit="1"/>
          </p:cNvSpPr>
          <p:nvPr>
            <p:ph type="sldImg" idx="4294967295"/>
          </p:nvPr>
        </p:nvSpPr>
        <p:spPr bwMode="auto">
          <a:xfrm>
            <a:off x="3429000" y="2400300"/>
            <a:ext cx="0" cy="0"/>
          </a:xfrm>
          <a:ln>
            <a:solidFill>
              <a:srgbClr val="000000"/>
            </a:solidFill>
            <a:miter lim="800000"/>
            <a:headEnd/>
            <a:tailEnd/>
          </a:ln>
        </p:spPr>
      </p:sp>
      <p:sp>
        <p:nvSpPr>
          <p:cNvPr id="25604" name="Rectangle 3">
            <a:extLst>
              <a:ext uri="{FF2B5EF4-FFF2-40B4-BE49-F238E27FC236}">
                <a16:creationId xmlns="" xmlns:a16="http://schemas.microsoft.com/office/drawing/2014/main" id="{2F45919C-01AB-43C7-9337-23BE91E11D4A}"/>
              </a:ext>
            </a:extLst>
          </p:cNvPr>
          <p:cNvSpPr>
            <a:spLocks noGrp="1" noChangeArrowheads="1"/>
          </p:cNvSpPr>
          <p:nvPr>
            <p:ph type="body" idx="4294967295"/>
          </p:nvPr>
        </p:nvSpPr>
        <p:spPr bwMode="auto">
          <a:xfrm>
            <a:off x="914400" y="6262688"/>
            <a:ext cx="1403350" cy="2746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07874-7C21-4D1F-B1F6-E719396EE257}" type="slidenum">
              <a:rPr lang="zh-CN" altLang="en-US" smtClean="0"/>
              <a:pPr>
                <a:defRPr/>
              </a:pPr>
              <a:t>29</a:t>
            </a:fld>
            <a:endParaRPr lang="zh-CN" altLang="en-US"/>
          </a:p>
        </p:txBody>
      </p:sp>
    </p:spTree>
    <p:extLst>
      <p:ext uri="{BB962C8B-B14F-4D97-AF65-F5344CB8AC3E}">
        <p14:creationId xmlns:p14="http://schemas.microsoft.com/office/powerpoint/2010/main" val="9139803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平行四边形 3">
            <a:extLst>
              <a:ext uri="{FF2B5EF4-FFF2-40B4-BE49-F238E27FC236}">
                <a16:creationId xmlns="" xmlns:a16="http://schemas.microsoft.com/office/drawing/2014/main" id="{9347E14A-E379-4E14-918D-7B41A272A94C}"/>
              </a:ext>
            </a:extLst>
          </p:cNvPr>
          <p:cNvSpPr/>
          <p:nvPr/>
        </p:nvSpPr>
        <p:spPr>
          <a:xfrm>
            <a:off x="482600" y="463550"/>
            <a:ext cx="7845425" cy="608013"/>
          </a:xfrm>
          <a:prstGeom prst="parallelogram">
            <a:avLst>
              <a:gd name="adj" fmla="val 0"/>
            </a:avLst>
          </a:prstGeom>
          <a:pattFill prst="dkHorz">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椭圆 4">
            <a:extLst>
              <a:ext uri="{FF2B5EF4-FFF2-40B4-BE49-F238E27FC236}">
                <a16:creationId xmlns="" xmlns:a16="http://schemas.microsoft.com/office/drawing/2014/main" id="{E235CDF3-5009-43C8-AEBC-4BBF6BDB11D7}"/>
              </a:ext>
            </a:extLst>
          </p:cNvPr>
          <p:cNvSpPr/>
          <p:nvPr/>
        </p:nvSpPr>
        <p:spPr>
          <a:xfrm>
            <a:off x="8062913" y="458788"/>
            <a:ext cx="395287" cy="5969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图片 11">
            <a:extLst>
              <a:ext uri="{FF2B5EF4-FFF2-40B4-BE49-F238E27FC236}">
                <a16:creationId xmlns="" xmlns:a16="http://schemas.microsoft.com/office/drawing/2014/main" id="{CB36BC35-951B-4E8B-8CFC-BE440139D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13" y="457200"/>
            <a:ext cx="612775"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连接符 6">
            <a:extLst>
              <a:ext uri="{FF2B5EF4-FFF2-40B4-BE49-F238E27FC236}">
                <a16:creationId xmlns="" xmlns:a16="http://schemas.microsoft.com/office/drawing/2014/main" id="{C61046C3-3F7A-4EAC-ABA9-B250E10B84D3}"/>
              </a:ext>
            </a:extLst>
          </p:cNvPr>
          <p:cNvCxnSpPr/>
          <p:nvPr/>
        </p:nvCxnSpPr>
        <p:spPr>
          <a:xfrm>
            <a:off x="422275" y="6272213"/>
            <a:ext cx="7845425" cy="19050"/>
          </a:xfrm>
          <a:prstGeom prst="line">
            <a:avLst/>
          </a:prstGeom>
          <a:ln w="381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标题 1"/>
          <p:cNvSpPr>
            <a:spLocks noGrp="1"/>
          </p:cNvSpPr>
          <p:nvPr>
            <p:ph type="ctrTitle"/>
          </p:nvPr>
        </p:nvSpPr>
        <p:spPr>
          <a:xfrm>
            <a:off x="685800" y="2130425"/>
            <a:ext cx="7772400" cy="1470025"/>
          </a:xfrm>
        </p:spPr>
        <p:txBody>
          <a:bodyPr/>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华文中宋" panose="02010600040101010101" pitchFamily="2" charset="-122"/>
                <a:ea typeface="华文中宋"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8" name="日期占位符 3">
            <a:extLst>
              <a:ext uri="{FF2B5EF4-FFF2-40B4-BE49-F238E27FC236}">
                <a16:creationId xmlns="" xmlns:a16="http://schemas.microsoft.com/office/drawing/2014/main" id="{6FF284B6-F1BD-4232-8E7B-F3DD2DE97B5F}"/>
              </a:ext>
            </a:extLst>
          </p:cNvPr>
          <p:cNvSpPr>
            <a:spLocks noGrp="1"/>
          </p:cNvSpPr>
          <p:nvPr>
            <p:ph type="dt" sz="half" idx="10"/>
          </p:nvPr>
        </p:nvSpPr>
        <p:spPr/>
        <p:txBody>
          <a:bodyPr/>
          <a:lstStyle>
            <a:lvl1pPr>
              <a:defRPr/>
            </a:lvl1pPr>
          </a:lstStyle>
          <a:p>
            <a:pPr>
              <a:defRPr/>
            </a:pPr>
            <a:fld id="{E62CB265-8F13-4FAA-9FC9-D1B6FDC255FA}" type="datetimeFigureOut">
              <a:rPr lang="zh-CN" altLang="en-US"/>
              <a:pPr>
                <a:defRPr/>
              </a:pPr>
              <a:t>2023/5/16</a:t>
            </a:fld>
            <a:endParaRPr lang="zh-CN" altLang="en-US"/>
          </a:p>
        </p:txBody>
      </p:sp>
      <p:sp>
        <p:nvSpPr>
          <p:cNvPr id="9" name="页脚占位符 4">
            <a:extLst>
              <a:ext uri="{FF2B5EF4-FFF2-40B4-BE49-F238E27FC236}">
                <a16:creationId xmlns="" xmlns:a16="http://schemas.microsoft.com/office/drawing/2014/main" id="{F6FAF43E-69BA-4731-9940-80DFAE420CC7}"/>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5">
            <a:extLst>
              <a:ext uri="{FF2B5EF4-FFF2-40B4-BE49-F238E27FC236}">
                <a16:creationId xmlns="" xmlns:a16="http://schemas.microsoft.com/office/drawing/2014/main" id="{D39C218F-EE56-4E8E-A43D-55A273ACE105}"/>
              </a:ext>
            </a:extLst>
          </p:cNvPr>
          <p:cNvSpPr>
            <a:spLocks noGrp="1"/>
          </p:cNvSpPr>
          <p:nvPr>
            <p:ph type="sldNum" sz="quarter" idx="12"/>
          </p:nvPr>
        </p:nvSpPr>
        <p:spPr/>
        <p:txBody>
          <a:bodyPr/>
          <a:lstStyle>
            <a:lvl1pPr>
              <a:defRPr/>
            </a:lvl1pPr>
          </a:lstStyle>
          <a:p>
            <a:pPr>
              <a:defRPr/>
            </a:pPr>
            <a:fld id="{DC4F5A94-CD39-4DF7-ACC4-E58FA5E3C143}" type="slidenum">
              <a:rPr lang="zh-CN" altLang="en-US"/>
              <a:pPr>
                <a:defRPr/>
              </a:pPr>
              <a:t>‹#›</a:t>
            </a:fld>
            <a:endParaRPr lang="zh-CN" altLang="en-US"/>
          </a:p>
        </p:txBody>
      </p:sp>
    </p:spTree>
    <p:extLst>
      <p:ext uri="{BB962C8B-B14F-4D97-AF65-F5344CB8AC3E}">
        <p14:creationId xmlns:p14="http://schemas.microsoft.com/office/powerpoint/2010/main" val="404124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lvl1pPr>
              <a:defRPr>
                <a:latin typeface="华文中宋" panose="02010600040101010101" pitchFamily="2" charset="-122"/>
                <a:ea typeface="华文中宋" panose="02010600040101010101" pitchFamily="2" charset="-122"/>
              </a:defRPr>
            </a:lvl1pPr>
            <a:lvl2pPr>
              <a:defRPr>
                <a:latin typeface="华文中宋" panose="02010600040101010101" pitchFamily="2" charset="-122"/>
                <a:ea typeface="华文中宋" panose="02010600040101010101" pitchFamily="2"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 xmlns:a16="http://schemas.microsoft.com/office/drawing/2014/main" id="{CB5C4620-12F4-4C5C-8CAB-D469A4B46A0B}"/>
              </a:ext>
            </a:extLst>
          </p:cNvPr>
          <p:cNvSpPr>
            <a:spLocks noGrp="1"/>
          </p:cNvSpPr>
          <p:nvPr>
            <p:ph type="dt" sz="half" idx="10"/>
          </p:nvPr>
        </p:nvSpPr>
        <p:spPr/>
        <p:txBody>
          <a:bodyPr/>
          <a:lstStyle>
            <a:lvl1pPr>
              <a:defRPr/>
            </a:lvl1pPr>
          </a:lstStyle>
          <a:p>
            <a:pPr>
              <a:defRPr/>
            </a:pPr>
            <a:fld id="{E6B42A8D-3F2F-4DED-BC23-E06728393DBE}" type="datetimeFigureOut">
              <a:rPr lang="zh-CN" altLang="en-US"/>
              <a:pPr>
                <a:defRPr/>
              </a:pPr>
              <a:t>2023/5/16</a:t>
            </a:fld>
            <a:endParaRPr lang="zh-CN" altLang="en-US"/>
          </a:p>
        </p:txBody>
      </p:sp>
      <p:sp>
        <p:nvSpPr>
          <p:cNvPr id="5" name="页脚占位符 4">
            <a:extLst>
              <a:ext uri="{FF2B5EF4-FFF2-40B4-BE49-F238E27FC236}">
                <a16:creationId xmlns="" xmlns:a16="http://schemas.microsoft.com/office/drawing/2014/main" id="{A3D08F99-461B-43F6-B9E6-EC7F0353E98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CDC2E1D2-979D-444A-9C12-92A03B326B28}"/>
              </a:ext>
            </a:extLst>
          </p:cNvPr>
          <p:cNvSpPr>
            <a:spLocks noGrp="1"/>
          </p:cNvSpPr>
          <p:nvPr>
            <p:ph type="sldNum" sz="quarter" idx="12"/>
          </p:nvPr>
        </p:nvSpPr>
        <p:spPr/>
        <p:txBody>
          <a:bodyPr/>
          <a:lstStyle>
            <a:lvl1pPr>
              <a:defRPr/>
            </a:lvl1pPr>
          </a:lstStyle>
          <a:p>
            <a:pPr>
              <a:defRPr/>
            </a:pPr>
            <a:fld id="{6CE9344E-FD7D-4198-A7B1-7FBA9496C2E9}" type="slidenum">
              <a:rPr lang="zh-CN" altLang="en-US"/>
              <a:pPr>
                <a:defRPr/>
              </a:pPr>
              <a:t>‹#›</a:t>
            </a:fld>
            <a:endParaRPr lang="zh-CN" altLang="en-US"/>
          </a:p>
        </p:txBody>
      </p:sp>
    </p:spTree>
    <p:extLst>
      <p:ext uri="{BB962C8B-B14F-4D97-AF65-F5344CB8AC3E}">
        <p14:creationId xmlns:p14="http://schemas.microsoft.com/office/powerpoint/2010/main" val="2317430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lvl1pPr>
              <a:defRPr>
                <a:latin typeface="华文中宋" panose="02010600040101010101" pitchFamily="2" charset="-122"/>
                <a:ea typeface="华文中宋" panose="02010600040101010101" pitchFamily="2" charset="-122"/>
              </a:defRPr>
            </a:lvl1pPr>
            <a:lvl2pPr>
              <a:defRPr>
                <a:latin typeface="华文中宋" panose="02010600040101010101" pitchFamily="2" charset="-122"/>
                <a:ea typeface="华文中宋" panose="02010600040101010101" pitchFamily="2" charset="-122"/>
              </a:defRPr>
            </a:lvl2pPr>
            <a:lvl3pPr>
              <a:defRPr>
                <a:latin typeface="华文中宋" panose="02010600040101010101" pitchFamily="2" charset="-122"/>
                <a:ea typeface="华文中宋" panose="02010600040101010101" pitchFamily="2" charset="-122"/>
              </a:defRPr>
            </a:lvl3pPr>
            <a:lvl4pPr>
              <a:defRPr>
                <a:latin typeface="华文中宋" panose="02010600040101010101" pitchFamily="2" charset="-122"/>
                <a:ea typeface="华文中宋" panose="02010600040101010101" pitchFamily="2" charset="-122"/>
              </a:defRPr>
            </a:lvl4pPr>
            <a:lvl5pPr>
              <a:defRPr>
                <a:latin typeface="华文中宋" panose="02010600040101010101" pitchFamily="2" charset="-122"/>
                <a:ea typeface="华文中宋" panose="02010600040101010101" pitchFamily="2"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3">
            <a:extLst>
              <a:ext uri="{FF2B5EF4-FFF2-40B4-BE49-F238E27FC236}">
                <a16:creationId xmlns="" xmlns:a16="http://schemas.microsoft.com/office/drawing/2014/main" id="{8B66CAFC-54F5-4E55-9387-CEB0FF083DD1}"/>
              </a:ext>
            </a:extLst>
          </p:cNvPr>
          <p:cNvSpPr>
            <a:spLocks noGrp="1"/>
          </p:cNvSpPr>
          <p:nvPr>
            <p:ph type="dt" sz="half" idx="10"/>
          </p:nvPr>
        </p:nvSpPr>
        <p:spPr/>
        <p:txBody>
          <a:bodyPr/>
          <a:lstStyle>
            <a:lvl1pPr>
              <a:defRPr/>
            </a:lvl1pPr>
          </a:lstStyle>
          <a:p>
            <a:pPr>
              <a:defRPr/>
            </a:pPr>
            <a:fld id="{F5386642-964A-4B3B-834C-A5E233815085}" type="datetimeFigureOut">
              <a:rPr lang="zh-CN" altLang="en-US"/>
              <a:pPr>
                <a:defRPr/>
              </a:pPr>
              <a:t>2023/5/16</a:t>
            </a:fld>
            <a:endParaRPr lang="zh-CN" altLang="en-US"/>
          </a:p>
        </p:txBody>
      </p:sp>
      <p:sp>
        <p:nvSpPr>
          <p:cNvPr id="5" name="页脚占位符 4">
            <a:extLst>
              <a:ext uri="{FF2B5EF4-FFF2-40B4-BE49-F238E27FC236}">
                <a16:creationId xmlns="" xmlns:a16="http://schemas.microsoft.com/office/drawing/2014/main" id="{A6A62AB6-1BB0-4E31-BCED-74531E31FA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E67E3E62-AFE7-4000-94BE-2FF80C5AD3B5}"/>
              </a:ext>
            </a:extLst>
          </p:cNvPr>
          <p:cNvSpPr>
            <a:spLocks noGrp="1"/>
          </p:cNvSpPr>
          <p:nvPr>
            <p:ph type="sldNum" sz="quarter" idx="12"/>
          </p:nvPr>
        </p:nvSpPr>
        <p:spPr/>
        <p:txBody>
          <a:bodyPr/>
          <a:lstStyle>
            <a:lvl1pPr>
              <a:defRPr/>
            </a:lvl1pPr>
          </a:lstStyle>
          <a:p>
            <a:pPr>
              <a:defRPr/>
            </a:pPr>
            <a:fld id="{57B8C6BA-A4D2-481C-B3B0-2233278B7078}" type="slidenum">
              <a:rPr lang="zh-CN" altLang="en-US"/>
              <a:pPr>
                <a:defRPr/>
              </a:pPr>
              <a:t>‹#›</a:t>
            </a:fld>
            <a:endParaRPr lang="zh-CN" altLang="en-US"/>
          </a:p>
        </p:txBody>
      </p:sp>
    </p:spTree>
    <p:extLst>
      <p:ext uri="{BB962C8B-B14F-4D97-AF65-F5344CB8AC3E}">
        <p14:creationId xmlns:p14="http://schemas.microsoft.com/office/powerpoint/2010/main" val="96024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平行四边形 3">
            <a:extLst>
              <a:ext uri="{FF2B5EF4-FFF2-40B4-BE49-F238E27FC236}">
                <a16:creationId xmlns="" xmlns:a16="http://schemas.microsoft.com/office/drawing/2014/main" id="{5DED14B2-2FB6-444B-BBF6-64CE02B66BD4}"/>
              </a:ext>
            </a:extLst>
          </p:cNvPr>
          <p:cNvSpPr/>
          <p:nvPr/>
        </p:nvSpPr>
        <p:spPr>
          <a:xfrm>
            <a:off x="441325" y="407988"/>
            <a:ext cx="7845425" cy="608012"/>
          </a:xfrm>
          <a:prstGeom prst="parallelogram">
            <a:avLst>
              <a:gd name="adj" fmla="val 0"/>
            </a:avLst>
          </a:prstGeom>
          <a:pattFill prst="dkHorz">
            <a:fgClr>
              <a:schemeClr val="accent1">
                <a:lumMod val="60000"/>
                <a:lumOff val="4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sp>
        <p:nvSpPr>
          <p:cNvPr id="5" name="椭圆 4">
            <a:extLst>
              <a:ext uri="{FF2B5EF4-FFF2-40B4-BE49-F238E27FC236}">
                <a16:creationId xmlns="" xmlns:a16="http://schemas.microsoft.com/office/drawing/2014/main" id="{B2B86535-9E9B-46FF-8C72-48C5181B1E93}"/>
              </a:ext>
            </a:extLst>
          </p:cNvPr>
          <p:cNvSpPr/>
          <p:nvPr/>
        </p:nvSpPr>
        <p:spPr>
          <a:xfrm>
            <a:off x="8086725" y="407988"/>
            <a:ext cx="395288" cy="5969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prstClr val="white"/>
              </a:solidFill>
              <a:ea typeface="华文中宋" panose="02010600040101010101" pitchFamily="2" charset="-122"/>
            </a:endParaRPr>
          </a:p>
        </p:txBody>
      </p:sp>
      <p:cxnSp>
        <p:nvCxnSpPr>
          <p:cNvPr id="6" name="直接连接符 5">
            <a:extLst>
              <a:ext uri="{FF2B5EF4-FFF2-40B4-BE49-F238E27FC236}">
                <a16:creationId xmlns="" xmlns:a16="http://schemas.microsoft.com/office/drawing/2014/main" id="{D40252DD-DBFA-4DF4-858F-183D1DA3574D}"/>
              </a:ext>
            </a:extLst>
          </p:cNvPr>
          <p:cNvCxnSpPr/>
          <p:nvPr/>
        </p:nvCxnSpPr>
        <p:spPr>
          <a:xfrm>
            <a:off x="441325" y="5988050"/>
            <a:ext cx="7845425" cy="19050"/>
          </a:xfrm>
          <a:prstGeom prst="line">
            <a:avLst/>
          </a:prstGeom>
          <a:ln w="381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pic>
        <p:nvPicPr>
          <p:cNvPr id="7" name="图片 11">
            <a:extLst>
              <a:ext uri="{FF2B5EF4-FFF2-40B4-BE49-F238E27FC236}">
                <a16:creationId xmlns="" xmlns:a16="http://schemas.microsoft.com/office/drawing/2014/main" id="{BE24BCB5-BE1A-4FCE-B721-56744B89A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78037" y="1390651"/>
            <a:ext cx="7772400" cy="1780381"/>
          </a:xfrm>
        </p:spPr>
        <p:txBody>
          <a:bodyPr>
            <a:normAutofit/>
          </a:bodyPr>
          <a:lstStyle>
            <a:lvl1pPr algn="ctr">
              <a:defRPr sz="4800">
                <a:solidFill>
                  <a:schemeClr val="accent1">
                    <a:lumMod val="50000"/>
                  </a:schemeClr>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478037" y="3190876"/>
            <a:ext cx="7357863" cy="790574"/>
          </a:xfrm>
        </p:spPr>
        <p:txBody>
          <a:bodyPr anchor="ctr">
            <a:normAutofit/>
          </a:bodyPr>
          <a:lstStyle>
            <a:lvl1pPr marL="0" indent="0" algn="ctr">
              <a:buNone/>
              <a:defRPr sz="28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endParaRPr lang="en-US" noProof="1"/>
          </a:p>
        </p:txBody>
      </p:sp>
      <p:sp>
        <p:nvSpPr>
          <p:cNvPr id="8" name="Date Placeholder 3">
            <a:extLst>
              <a:ext uri="{FF2B5EF4-FFF2-40B4-BE49-F238E27FC236}">
                <a16:creationId xmlns="" xmlns:a16="http://schemas.microsoft.com/office/drawing/2014/main" id="{94D1C73B-8659-4AD8-8366-9FE5F8A84293}"/>
              </a:ext>
            </a:extLst>
          </p:cNvPr>
          <p:cNvSpPr>
            <a:spLocks noGrp="1"/>
          </p:cNvSpPr>
          <p:nvPr>
            <p:ph type="dt" sz="half" idx="10"/>
          </p:nvPr>
        </p:nvSpPr>
        <p:spPr>
          <a:xfrm>
            <a:off x="438150" y="6356350"/>
            <a:ext cx="2057400" cy="365125"/>
          </a:xfrm>
        </p:spPr>
        <p:txBody>
          <a:bodyPr/>
          <a:lstStyle>
            <a:lvl1pPr>
              <a:defRPr>
                <a:latin typeface="Times New Roman" panose="02020603050405020304" pitchFamily="18" charset="0"/>
                <a:cs typeface="Times New Roman" panose="02020603050405020304" pitchFamily="18" charset="0"/>
              </a:defRPr>
            </a:lvl1pPr>
          </a:lstStyle>
          <a:p>
            <a:pPr>
              <a:defRPr/>
            </a:pPr>
            <a:fld id="{04116E9C-D66E-47B9-B23B-3546BA028177}" type="datetimeFigureOut">
              <a:rPr lang="zh-CN" altLang="en-US"/>
              <a:pPr>
                <a:defRPr/>
              </a:pPr>
              <a:t>2023/5/16</a:t>
            </a:fld>
            <a:endParaRPr lang="zh-CN" altLang="en-US"/>
          </a:p>
        </p:txBody>
      </p:sp>
      <p:sp>
        <p:nvSpPr>
          <p:cNvPr id="9" name="Footer Placeholder 4">
            <a:extLst>
              <a:ext uri="{FF2B5EF4-FFF2-40B4-BE49-F238E27FC236}">
                <a16:creationId xmlns="" xmlns:a16="http://schemas.microsoft.com/office/drawing/2014/main" id="{E1445F63-77B9-4156-BA46-4BDAEA58A474}"/>
              </a:ext>
            </a:extLst>
          </p:cNvPr>
          <p:cNvSpPr>
            <a:spLocks noGrp="1"/>
          </p:cNvSpPr>
          <p:nvPr>
            <p:ph type="ftr" sz="quarter" idx="11"/>
          </p:nvPr>
        </p:nvSpPr>
        <p:spPr>
          <a:xfrm>
            <a:off x="2838450" y="6356350"/>
            <a:ext cx="3086100" cy="365125"/>
          </a:xfrm>
        </p:spPr>
        <p:txBody>
          <a:bodyPr/>
          <a:lstStyle>
            <a:lvl1pPr>
              <a:defRPr>
                <a:latin typeface="Times New Roman" panose="02020603050405020304" pitchFamily="18" charset="0"/>
                <a:cs typeface="Times New Roman" panose="02020603050405020304" pitchFamily="18" charset="0"/>
              </a:defRPr>
            </a:lvl1pPr>
          </a:lstStyle>
          <a:p>
            <a:pPr>
              <a:defRPr/>
            </a:pPr>
            <a:endParaRPr lang="zh-CN" altLang="en-US"/>
          </a:p>
        </p:txBody>
      </p:sp>
      <p:sp>
        <p:nvSpPr>
          <p:cNvPr id="10" name="Slide Number Placeholder 5">
            <a:extLst>
              <a:ext uri="{FF2B5EF4-FFF2-40B4-BE49-F238E27FC236}">
                <a16:creationId xmlns="" xmlns:a16="http://schemas.microsoft.com/office/drawing/2014/main" id="{2CD98911-7972-491D-A073-8B1F48CAEAB1}"/>
              </a:ext>
            </a:extLst>
          </p:cNvPr>
          <p:cNvSpPr>
            <a:spLocks noGrp="1"/>
          </p:cNvSpPr>
          <p:nvPr>
            <p:ph type="sldNum" sz="quarter" idx="12"/>
          </p:nvPr>
        </p:nvSpPr>
        <p:spPr>
          <a:xfrm>
            <a:off x="6267450" y="6356350"/>
            <a:ext cx="2057400" cy="365125"/>
          </a:xfrm>
        </p:spPr>
        <p:txBody>
          <a:bodyPr/>
          <a:lstStyle>
            <a:lvl1pPr>
              <a:defRPr>
                <a:latin typeface="Times New Roman" panose="02020603050405020304" pitchFamily="18" charset="0"/>
              </a:defRPr>
            </a:lvl1pPr>
          </a:lstStyle>
          <a:p>
            <a:pPr>
              <a:defRPr/>
            </a:pPr>
            <a:fld id="{C0ED5148-5ED1-4F17-8842-EB35DF5C7DAB}" type="slidenum">
              <a:rPr lang="zh-CN" altLang="en-US"/>
              <a:pPr>
                <a:defRPr/>
              </a:pPr>
              <a:t>‹#›</a:t>
            </a:fld>
            <a:endParaRPr lang="zh-CN" altLang="en-US"/>
          </a:p>
        </p:txBody>
      </p:sp>
    </p:spTree>
    <p:extLst>
      <p:ext uri="{BB962C8B-B14F-4D97-AF65-F5344CB8AC3E}">
        <p14:creationId xmlns:p14="http://schemas.microsoft.com/office/powerpoint/2010/main" val="2964618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1155C125-4B50-424E-8828-774111722DDD}"/>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3" name="Rectangle 5">
            <a:extLst>
              <a:ext uri="{FF2B5EF4-FFF2-40B4-BE49-F238E27FC236}">
                <a16:creationId xmlns="" xmlns:a16="http://schemas.microsoft.com/office/drawing/2014/main" id="{85AF757B-6F3B-497F-B2A5-E739B2696B44}"/>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
            <a:extLst>
              <a:ext uri="{FF2B5EF4-FFF2-40B4-BE49-F238E27FC236}">
                <a16:creationId xmlns="" xmlns:a16="http://schemas.microsoft.com/office/drawing/2014/main" id="{A55C7F94-84C5-41C3-81A6-D8A49BA46833}"/>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F7234C4-DBB0-4608-B1AA-257111B5E553}" type="slidenum">
              <a:rPr lang="zh-CN" altLang="en-US"/>
              <a:pPr>
                <a:defRPr/>
              </a:pPr>
              <a:t>‹#›</a:t>
            </a:fld>
            <a:endParaRPr lang="zh-CN" altLang="en-US"/>
          </a:p>
        </p:txBody>
      </p:sp>
    </p:spTree>
    <p:extLst>
      <p:ext uri="{BB962C8B-B14F-4D97-AF65-F5344CB8AC3E}">
        <p14:creationId xmlns:p14="http://schemas.microsoft.com/office/powerpoint/2010/main" val="406854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文本框 3">
            <a:extLst>
              <a:ext uri="{FF2B5EF4-FFF2-40B4-BE49-F238E27FC236}">
                <a16:creationId xmlns="" xmlns:a16="http://schemas.microsoft.com/office/drawing/2014/main" id="{C30FC522-4485-4C13-8644-20557DE59FB9}"/>
              </a:ext>
            </a:extLst>
          </p:cNvPr>
          <p:cNvSpPr txBox="1">
            <a:spLocks noChangeArrowheads="1"/>
          </p:cNvSpPr>
          <p:nvPr/>
        </p:nvSpPr>
        <p:spPr bwMode="auto">
          <a:xfrm>
            <a:off x="7524750" y="6351588"/>
            <a:ext cx="1427163" cy="369887"/>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6" name="矩形 5">
            <a:extLst>
              <a:ext uri="{FF2B5EF4-FFF2-40B4-BE49-F238E27FC236}">
                <a16:creationId xmlns="" xmlns:a16="http://schemas.microsoft.com/office/drawing/2014/main" id="{0BDD8C57-C83C-406B-9E8F-33E9F84CC815}"/>
              </a:ext>
            </a:extLst>
          </p:cNvPr>
          <p:cNvSpPr/>
          <p:nvPr/>
        </p:nvSpPr>
        <p:spPr>
          <a:xfrm>
            <a:off x="565150" y="303213"/>
            <a:ext cx="314325" cy="655637"/>
          </a:xfrm>
          <a:prstGeom prst="rect">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7" name="直接连接符 6">
            <a:extLst>
              <a:ext uri="{FF2B5EF4-FFF2-40B4-BE49-F238E27FC236}">
                <a16:creationId xmlns="" xmlns:a16="http://schemas.microsoft.com/office/drawing/2014/main" id="{698560DD-515B-4349-88CB-D2B68DB4FFA0}"/>
              </a:ext>
            </a:extLst>
          </p:cNvPr>
          <p:cNvCxnSpPr/>
          <p:nvPr/>
        </p:nvCxnSpPr>
        <p:spPr>
          <a:xfrm>
            <a:off x="971550" y="981075"/>
            <a:ext cx="67786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4F31200A-B517-42A3-AC4F-33C55517FB50}"/>
              </a:ext>
            </a:extLst>
          </p:cNvPr>
          <p:cNvCxnSpPr/>
          <p:nvPr/>
        </p:nvCxnSpPr>
        <p:spPr>
          <a:xfrm>
            <a:off x="457200" y="6515100"/>
            <a:ext cx="7845425" cy="19050"/>
          </a:xfrm>
          <a:prstGeom prst="line">
            <a:avLst/>
          </a:prstGeom>
          <a:ln w="38100">
            <a:solidFill>
              <a:schemeClr val="accent1">
                <a:lumMod val="60000"/>
                <a:lumOff val="40000"/>
              </a:schemeClr>
            </a:solidFill>
          </a:ln>
        </p:spPr>
        <p:style>
          <a:lnRef idx="1">
            <a:schemeClr val="accent5"/>
          </a:lnRef>
          <a:fillRef idx="0">
            <a:schemeClr val="accent5"/>
          </a:fillRef>
          <a:effectRef idx="0">
            <a:schemeClr val="accent5"/>
          </a:effectRef>
          <a:fontRef idx="minor">
            <a:schemeClr val="tx1"/>
          </a:fontRef>
        </p:style>
      </p:cxnSp>
      <p:sp>
        <p:nvSpPr>
          <p:cNvPr id="2" name="标题 1"/>
          <p:cNvSpPr>
            <a:spLocks noGrp="1"/>
          </p:cNvSpPr>
          <p:nvPr>
            <p:ph type="title"/>
          </p:nvPr>
        </p:nvSpPr>
        <p:spPr>
          <a:xfrm>
            <a:off x="879309" y="32210"/>
            <a:ext cx="8229600" cy="1143000"/>
          </a:xfrm>
        </p:spPr>
        <p:txBody>
          <a:bodyPr>
            <a:normAutofit/>
          </a:bodyPr>
          <a:lstStyle>
            <a:lvl1pPr algn="l">
              <a:defRPr sz="3200" b="1">
                <a:solidFill>
                  <a:srgbClr val="0070C0"/>
                </a:solidFill>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457200" y="1412776"/>
            <a:ext cx="8229600" cy="4525963"/>
          </a:xfrm>
        </p:spPr>
        <p:txBody>
          <a:bodyPr/>
          <a:lstStyle>
            <a:lvl1pPr>
              <a:defRPr sz="2400">
                <a:latin typeface="华文中宋" panose="02010600040101010101" pitchFamily="2" charset="-122"/>
                <a:ea typeface="华文中宋" panose="02010600040101010101" pitchFamily="2" charset="-122"/>
              </a:defRPr>
            </a:lvl1pPr>
            <a:lvl2pPr>
              <a:defRPr sz="2400">
                <a:latin typeface="华文中宋" panose="02010600040101010101" pitchFamily="2" charset="-122"/>
                <a:ea typeface="华文中宋" panose="02010600040101010101" pitchFamily="2" charset="-122"/>
              </a:defRPr>
            </a:lvl2pPr>
            <a:lvl3pPr>
              <a:defRPr sz="2000">
                <a:latin typeface="华文中宋" panose="02010600040101010101" pitchFamily="2" charset="-122"/>
                <a:ea typeface="华文中宋" panose="02010600040101010101" pitchFamily="2" charset="-122"/>
              </a:defRPr>
            </a:lvl3pPr>
            <a:lvl4pPr>
              <a:defRPr sz="1800">
                <a:latin typeface="华文中宋" panose="02010600040101010101" pitchFamily="2" charset="-122"/>
                <a:ea typeface="华文中宋" panose="02010600040101010101" pitchFamily="2" charset="-122"/>
              </a:defRPr>
            </a:lvl4pPr>
            <a:lvl5pPr>
              <a:defRPr sz="1800">
                <a:latin typeface="华文中宋" panose="02010600040101010101" pitchFamily="2" charset="-122"/>
                <a:ea typeface="华文中宋" panose="02010600040101010101" pitchFamily="2" charset="-122"/>
              </a:defRPr>
            </a:lvl5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9" name="灯片编号占位符 5">
            <a:extLst>
              <a:ext uri="{FF2B5EF4-FFF2-40B4-BE49-F238E27FC236}">
                <a16:creationId xmlns="" xmlns:a16="http://schemas.microsoft.com/office/drawing/2014/main" id="{72CFE429-95B3-46B7-8C46-AEEF8A25AA61}"/>
              </a:ext>
            </a:extLst>
          </p:cNvPr>
          <p:cNvSpPr>
            <a:spLocks noGrp="1"/>
          </p:cNvSpPr>
          <p:nvPr>
            <p:ph type="sldNum" sz="quarter" idx="10"/>
          </p:nvPr>
        </p:nvSpPr>
        <p:spPr/>
        <p:txBody>
          <a:bodyPr/>
          <a:lstStyle>
            <a:lvl1pPr>
              <a:defRPr/>
            </a:lvl1pPr>
          </a:lstStyle>
          <a:p>
            <a:pPr>
              <a:defRPr/>
            </a:pPr>
            <a:fld id="{05FBEC7A-2BA4-4004-BEFC-2852868E0CF1}" type="slidenum">
              <a:rPr lang="zh-CN" altLang="en-US"/>
              <a:pPr>
                <a:defRPr/>
              </a:pPr>
              <a:t>‹#›</a:t>
            </a:fld>
            <a:endParaRPr lang="zh-CN" altLang="en-US"/>
          </a:p>
        </p:txBody>
      </p:sp>
      <p:sp>
        <p:nvSpPr>
          <p:cNvPr id="10" name="日期占位符 3">
            <a:extLst>
              <a:ext uri="{FF2B5EF4-FFF2-40B4-BE49-F238E27FC236}">
                <a16:creationId xmlns="" xmlns:a16="http://schemas.microsoft.com/office/drawing/2014/main" id="{4E52F8D2-70A0-406D-B5B6-00C90A49226E}"/>
              </a:ext>
            </a:extLst>
          </p:cNvPr>
          <p:cNvSpPr>
            <a:spLocks noGrp="1"/>
          </p:cNvSpPr>
          <p:nvPr>
            <p:ph type="dt" sz="half" idx="11"/>
          </p:nvPr>
        </p:nvSpPr>
        <p:spPr/>
        <p:txBody>
          <a:bodyPr/>
          <a:lstStyle>
            <a:lvl1pPr>
              <a:defRPr/>
            </a:lvl1pPr>
          </a:lstStyle>
          <a:p>
            <a:pPr>
              <a:defRPr/>
            </a:pPr>
            <a:fld id="{EC68F742-4D59-48BD-ACF6-6666BCEE18DD}" type="datetimeFigureOut">
              <a:rPr lang="zh-CN" altLang="en-US"/>
              <a:pPr>
                <a:defRPr/>
              </a:pPr>
              <a:t>2023/5/16</a:t>
            </a:fld>
            <a:endParaRPr lang="zh-CN" altLang="en-US"/>
          </a:p>
        </p:txBody>
      </p:sp>
    </p:spTree>
    <p:extLst>
      <p:ext uri="{BB962C8B-B14F-4D97-AF65-F5344CB8AC3E}">
        <p14:creationId xmlns:p14="http://schemas.microsoft.com/office/powerpoint/2010/main" val="275941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华文中宋" panose="02010600040101010101" pitchFamily="2" charset="-122"/>
                <a:ea typeface="华文中宋" panose="02010600040101010101" pitchFamily="2"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 xmlns:a16="http://schemas.microsoft.com/office/drawing/2014/main" id="{715D6C5F-2E06-4164-AB41-E2A4D94F4BB2}"/>
              </a:ext>
            </a:extLst>
          </p:cNvPr>
          <p:cNvSpPr>
            <a:spLocks noGrp="1"/>
          </p:cNvSpPr>
          <p:nvPr>
            <p:ph type="dt" sz="half" idx="10"/>
          </p:nvPr>
        </p:nvSpPr>
        <p:spPr/>
        <p:txBody>
          <a:bodyPr/>
          <a:lstStyle>
            <a:lvl1pPr>
              <a:defRPr/>
            </a:lvl1pPr>
          </a:lstStyle>
          <a:p>
            <a:pPr>
              <a:defRPr/>
            </a:pPr>
            <a:fld id="{C9EDCBEA-5516-4BFF-BE3A-315652CFFEA2}" type="datetimeFigureOut">
              <a:rPr lang="zh-CN" altLang="en-US"/>
              <a:pPr>
                <a:defRPr/>
              </a:pPr>
              <a:t>2023/5/16</a:t>
            </a:fld>
            <a:endParaRPr lang="zh-CN" altLang="en-US"/>
          </a:p>
        </p:txBody>
      </p:sp>
      <p:sp>
        <p:nvSpPr>
          <p:cNvPr id="5" name="页脚占位符 4">
            <a:extLst>
              <a:ext uri="{FF2B5EF4-FFF2-40B4-BE49-F238E27FC236}">
                <a16:creationId xmlns="" xmlns:a16="http://schemas.microsoft.com/office/drawing/2014/main" id="{FE2B8859-D6D9-4E68-A82C-22E7EB837CDE}"/>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ECD55AAB-7008-4DCA-AC1E-30AA7BBE4C4B}"/>
              </a:ext>
            </a:extLst>
          </p:cNvPr>
          <p:cNvSpPr>
            <a:spLocks noGrp="1"/>
          </p:cNvSpPr>
          <p:nvPr>
            <p:ph type="sldNum" sz="quarter" idx="12"/>
          </p:nvPr>
        </p:nvSpPr>
        <p:spPr/>
        <p:txBody>
          <a:bodyPr/>
          <a:lstStyle>
            <a:lvl1pPr>
              <a:defRPr/>
            </a:lvl1pPr>
          </a:lstStyle>
          <a:p>
            <a:pPr>
              <a:defRPr/>
            </a:pPr>
            <a:fld id="{706339A3-2D1E-4786-9B6D-06C1977048BE}" type="slidenum">
              <a:rPr lang="zh-CN" altLang="en-US"/>
              <a:pPr>
                <a:defRPr/>
              </a:pPr>
              <a:t>‹#›</a:t>
            </a:fld>
            <a:endParaRPr lang="zh-CN" altLang="en-US"/>
          </a:p>
        </p:txBody>
      </p:sp>
    </p:spTree>
    <p:extLst>
      <p:ext uri="{BB962C8B-B14F-4D97-AF65-F5344CB8AC3E}">
        <p14:creationId xmlns:p14="http://schemas.microsoft.com/office/powerpoint/2010/main" val="325895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atin typeface="华文中宋" panose="02010600040101010101" pitchFamily="2" charset="-122"/>
                <a:ea typeface="华文中宋" panose="02010600040101010101" pitchFamily="2" charset="-122"/>
              </a:defRPr>
            </a:lvl1pPr>
            <a:lvl2pPr>
              <a:defRPr sz="2400">
                <a:latin typeface="华文中宋" panose="02010600040101010101" pitchFamily="2" charset="-122"/>
                <a:ea typeface="华文中宋" panose="02010600040101010101" pitchFamily="2" charset="-122"/>
              </a:defRPr>
            </a:lvl2pPr>
            <a:lvl3pPr>
              <a:defRPr sz="2000">
                <a:latin typeface="华文中宋" panose="02010600040101010101" pitchFamily="2" charset="-122"/>
                <a:ea typeface="华文中宋" panose="02010600040101010101" pitchFamily="2" charset="-122"/>
              </a:defRPr>
            </a:lvl3pPr>
            <a:lvl4pPr>
              <a:defRPr sz="1800">
                <a:latin typeface="华文中宋" panose="02010600040101010101" pitchFamily="2" charset="-122"/>
                <a:ea typeface="华文中宋" panose="02010600040101010101" pitchFamily="2" charset="-122"/>
              </a:defRPr>
            </a:lvl4pPr>
            <a:lvl5pPr>
              <a:defRPr sz="1800">
                <a:latin typeface="华文中宋" panose="02010600040101010101" pitchFamily="2" charset="-122"/>
                <a:ea typeface="华文中宋" panose="0201060004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4648200" y="1600200"/>
            <a:ext cx="4038600" cy="4525963"/>
          </a:xfrm>
        </p:spPr>
        <p:txBody>
          <a:bodyPr/>
          <a:lstStyle>
            <a:lvl1pPr>
              <a:defRPr sz="2800">
                <a:latin typeface="华文中宋" panose="02010600040101010101" pitchFamily="2" charset="-122"/>
                <a:ea typeface="华文中宋" panose="02010600040101010101" pitchFamily="2" charset="-122"/>
              </a:defRPr>
            </a:lvl1pPr>
            <a:lvl2pPr>
              <a:defRPr sz="2400">
                <a:latin typeface="华文中宋" panose="02010600040101010101" pitchFamily="2" charset="-122"/>
                <a:ea typeface="华文中宋" panose="02010600040101010101" pitchFamily="2" charset="-122"/>
              </a:defRPr>
            </a:lvl2pPr>
            <a:lvl3pPr>
              <a:defRPr sz="2000">
                <a:latin typeface="华文中宋" panose="02010600040101010101" pitchFamily="2" charset="-122"/>
                <a:ea typeface="华文中宋" panose="02010600040101010101" pitchFamily="2" charset="-122"/>
              </a:defRPr>
            </a:lvl3pPr>
            <a:lvl4pPr>
              <a:defRPr sz="1800">
                <a:latin typeface="华文中宋" panose="02010600040101010101" pitchFamily="2" charset="-122"/>
                <a:ea typeface="华文中宋" panose="02010600040101010101" pitchFamily="2" charset="-122"/>
              </a:defRPr>
            </a:lvl4pPr>
            <a:lvl5pPr>
              <a:defRPr sz="1800">
                <a:latin typeface="华文中宋" panose="02010600040101010101" pitchFamily="2" charset="-122"/>
                <a:ea typeface="华文中宋" panose="02010600040101010101" pitchFamily="2" charset="-122"/>
              </a:defRPr>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3">
            <a:extLst>
              <a:ext uri="{FF2B5EF4-FFF2-40B4-BE49-F238E27FC236}">
                <a16:creationId xmlns="" xmlns:a16="http://schemas.microsoft.com/office/drawing/2014/main" id="{7FF26BA6-0428-4AD3-AA7B-4A7E5CA0BF15}"/>
              </a:ext>
            </a:extLst>
          </p:cNvPr>
          <p:cNvSpPr>
            <a:spLocks noGrp="1"/>
          </p:cNvSpPr>
          <p:nvPr>
            <p:ph type="dt" sz="half" idx="10"/>
          </p:nvPr>
        </p:nvSpPr>
        <p:spPr/>
        <p:txBody>
          <a:bodyPr/>
          <a:lstStyle>
            <a:lvl1pPr>
              <a:defRPr/>
            </a:lvl1pPr>
          </a:lstStyle>
          <a:p>
            <a:pPr>
              <a:defRPr/>
            </a:pPr>
            <a:fld id="{6EA2AFBA-539C-40AB-9B1A-0E7E7015641A}" type="datetimeFigureOut">
              <a:rPr lang="zh-CN" altLang="en-US"/>
              <a:pPr>
                <a:defRPr/>
              </a:pPr>
              <a:t>2023/5/16</a:t>
            </a:fld>
            <a:endParaRPr lang="zh-CN" altLang="en-US"/>
          </a:p>
        </p:txBody>
      </p:sp>
      <p:sp>
        <p:nvSpPr>
          <p:cNvPr id="6" name="页脚占位符 4">
            <a:extLst>
              <a:ext uri="{FF2B5EF4-FFF2-40B4-BE49-F238E27FC236}">
                <a16:creationId xmlns="" xmlns:a16="http://schemas.microsoft.com/office/drawing/2014/main" id="{738D8109-EAB3-4BA1-97FA-BC254534AB2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CFABCC8B-40EC-4764-8EE9-BE69C777A90B}"/>
              </a:ext>
            </a:extLst>
          </p:cNvPr>
          <p:cNvSpPr>
            <a:spLocks noGrp="1"/>
          </p:cNvSpPr>
          <p:nvPr>
            <p:ph type="sldNum" sz="quarter" idx="12"/>
          </p:nvPr>
        </p:nvSpPr>
        <p:spPr/>
        <p:txBody>
          <a:bodyPr/>
          <a:lstStyle>
            <a:lvl1pPr>
              <a:defRPr/>
            </a:lvl1pPr>
          </a:lstStyle>
          <a:p>
            <a:pPr>
              <a:defRPr/>
            </a:pPr>
            <a:fld id="{60E7B76B-0009-4638-A9F4-FB987BDDF579}" type="slidenum">
              <a:rPr lang="zh-CN" altLang="en-US"/>
              <a:pPr>
                <a:defRPr/>
              </a:pPr>
              <a:t>‹#›</a:t>
            </a:fld>
            <a:endParaRPr lang="zh-CN" altLang="en-US"/>
          </a:p>
        </p:txBody>
      </p:sp>
    </p:spTree>
    <p:extLst>
      <p:ext uri="{BB962C8B-B14F-4D97-AF65-F5344CB8AC3E}">
        <p14:creationId xmlns:p14="http://schemas.microsoft.com/office/powerpoint/2010/main" val="347984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华文中宋" panose="02010600040101010101" pitchFamily="2" charset="-122"/>
                <a:ea typeface="华文中宋" panose="0201060004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华文中宋" panose="02010600040101010101" pitchFamily="2" charset="-122"/>
                <a:ea typeface="华文中宋" panose="02010600040101010101" pitchFamily="2" charset="-122"/>
              </a:defRPr>
            </a:lvl1pPr>
            <a:lvl2pPr>
              <a:defRPr sz="2000">
                <a:latin typeface="华文中宋" panose="02010600040101010101" pitchFamily="2" charset="-122"/>
                <a:ea typeface="华文中宋" panose="02010600040101010101" pitchFamily="2" charset="-122"/>
              </a:defRPr>
            </a:lvl2pPr>
            <a:lvl3pPr>
              <a:defRPr sz="1800">
                <a:latin typeface="华文中宋" panose="02010600040101010101" pitchFamily="2" charset="-122"/>
                <a:ea typeface="华文中宋" panose="02010600040101010101" pitchFamily="2" charset="-122"/>
              </a:defRPr>
            </a:lvl3pPr>
            <a:lvl4pPr>
              <a:defRPr sz="1600">
                <a:latin typeface="华文中宋" panose="02010600040101010101" pitchFamily="2" charset="-122"/>
                <a:ea typeface="华文中宋" panose="02010600040101010101" pitchFamily="2" charset="-122"/>
              </a:defRPr>
            </a:lvl4pPr>
            <a:lvl5pPr>
              <a:defRPr sz="1600">
                <a:latin typeface="华文中宋" panose="02010600040101010101" pitchFamily="2" charset="-122"/>
                <a:ea typeface="华文中宋" panose="0201060004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华文中宋" panose="02010600040101010101" pitchFamily="2" charset="-122"/>
                <a:ea typeface="华文中宋" panose="0201060004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华文中宋" panose="02010600040101010101" pitchFamily="2" charset="-122"/>
                <a:ea typeface="华文中宋" panose="02010600040101010101" pitchFamily="2" charset="-122"/>
              </a:defRPr>
            </a:lvl1pPr>
            <a:lvl2pPr>
              <a:defRPr sz="2000">
                <a:latin typeface="华文中宋" panose="02010600040101010101" pitchFamily="2" charset="-122"/>
                <a:ea typeface="华文中宋" panose="02010600040101010101" pitchFamily="2" charset="-122"/>
              </a:defRPr>
            </a:lvl2pPr>
            <a:lvl3pPr>
              <a:defRPr sz="1800">
                <a:latin typeface="华文中宋" panose="02010600040101010101" pitchFamily="2" charset="-122"/>
                <a:ea typeface="华文中宋" panose="02010600040101010101" pitchFamily="2" charset="-122"/>
              </a:defRPr>
            </a:lvl3pPr>
            <a:lvl4pPr>
              <a:defRPr sz="1600">
                <a:latin typeface="华文中宋" panose="02010600040101010101" pitchFamily="2" charset="-122"/>
                <a:ea typeface="华文中宋" panose="02010600040101010101" pitchFamily="2" charset="-122"/>
              </a:defRPr>
            </a:lvl4pPr>
            <a:lvl5pPr>
              <a:defRPr sz="1600">
                <a:latin typeface="华文中宋" panose="02010600040101010101" pitchFamily="2" charset="-122"/>
                <a:ea typeface="华文中宋" panose="02010600040101010101" pitchFamily="2" charset="-122"/>
              </a:defRPr>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3">
            <a:extLst>
              <a:ext uri="{FF2B5EF4-FFF2-40B4-BE49-F238E27FC236}">
                <a16:creationId xmlns="" xmlns:a16="http://schemas.microsoft.com/office/drawing/2014/main" id="{6DC36DA7-B22E-496E-85E0-08CD891EBC05}"/>
              </a:ext>
            </a:extLst>
          </p:cNvPr>
          <p:cNvSpPr>
            <a:spLocks noGrp="1"/>
          </p:cNvSpPr>
          <p:nvPr>
            <p:ph type="dt" sz="half" idx="10"/>
          </p:nvPr>
        </p:nvSpPr>
        <p:spPr/>
        <p:txBody>
          <a:bodyPr/>
          <a:lstStyle>
            <a:lvl1pPr>
              <a:defRPr/>
            </a:lvl1pPr>
          </a:lstStyle>
          <a:p>
            <a:pPr>
              <a:defRPr/>
            </a:pPr>
            <a:fld id="{A9DEA770-854E-43BE-AC8D-3CEA7730C2DE}" type="datetimeFigureOut">
              <a:rPr lang="zh-CN" altLang="en-US"/>
              <a:pPr>
                <a:defRPr/>
              </a:pPr>
              <a:t>2023/5/16</a:t>
            </a:fld>
            <a:endParaRPr lang="zh-CN" altLang="en-US"/>
          </a:p>
        </p:txBody>
      </p:sp>
      <p:sp>
        <p:nvSpPr>
          <p:cNvPr id="8" name="页脚占位符 4">
            <a:extLst>
              <a:ext uri="{FF2B5EF4-FFF2-40B4-BE49-F238E27FC236}">
                <a16:creationId xmlns="" xmlns:a16="http://schemas.microsoft.com/office/drawing/2014/main" id="{7786A2AA-F10E-4F14-8B1C-F14474C97FB8}"/>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44651FC5-4D48-47FF-AF73-9DABDD2D3284}"/>
              </a:ext>
            </a:extLst>
          </p:cNvPr>
          <p:cNvSpPr>
            <a:spLocks noGrp="1"/>
          </p:cNvSpPr>
          <p:nvPr>
            <p:ph type="sldNum" sz="quarter" idx="12"/>
          </p:nvPr>
        </p:nvSpPr>
        <p:spPr/>
        <p:txBody>
          <a:bodyPr/>
          <a:lstStyle>
            <a:lvl1pPr>
              <a:defRPr/>
            </a:lvl1pPr>
          </a:lstStyle>
          <a:p>
            <a:pPr>
              <a:defRPr/>
            </a:pPr>
            <a:fld id="{54ACE607-9442-4961-AB8E-FC4B09ADDE9B}" type="slidenum">
              <a:rPr lang="zh-CN" altLang="en-US"/>
              <a:pPr>
                <a:defRPr/>
              </a:pPr>
              <a:t>‹#›</a:t>
            </a:fld>
            <a:endParaRPr lang="zh-CN" altLang="en-US"/>
          </a:p>
        </p:txBody>
      </p:sp>
    </p:spTree>
    <p:extLst>
      <p:ext uri="{BB962C8B-B14F-4D97-AF65-F5344CB8AC3E}">
        <p14:creationId xmlns:p14="http://schemas.microsoft.com/office/powerpoint/2010/main" val="110221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日期占位符 3">
            <a:extLst>
              <a:ext uri="{FF2B5EF4-FFF2-40B4-BE49-F238E27FC236}">
                <a16:creationId xmlns="" xmlns:a16="http://schemas.microsoft.com/office/drawing/2014/main" id="{44BBB86B-D32E-454A-A46A-7A2095AC174F}"/>
              </a:ext>
            </a:extLst>
          </p:cNvPr>
          <p:cNvSpPr>
            <a:spLocks noGrp="1"/>
          </p:cNvSpPr>
          <p:nvPr>
            <p:ph type="dt" sz="half" idx="10"/>
          </p:nvPr>
        </p:nvSpPr>
        <p:spPr/>
        <p:txBody>
          <a:bodyPr/>
          <a:lstStyle>
            <a:lvl1pPr>
              <a:defRPr/>
            </a:lvl1pPr>
          </a:lstStyle>
          <a:p>
            <a:pPr>
              <a:defRPr/>
            </a:pPr>
            <a:fld id="{1EC2F953-4798-460B-BBA8-16540CA3E836}" type="datetimeFigureOut">
              <a:rPr lang="zh-CN" altLang="en-US"/>
              <a:pPr>
                <a:defRPr/>
              </a:pPr>
              <a:t>2023/5/16</a:t>
            </a:fld>
            <a:endParaRPr lang="zh-CN" altLang="en-US"/>
          </a:p>
        </p:txBody>
      </p:sp>
      <p:sp>
        <p:nvSpPr>
          <p:cNvPr id="4" name="页脚占位符 4">
            <a:extLst>
              <a:ext uri="{FF2B5EF4-FFF2-40B4-BE49-F238E27FC236}">
                <a16:creationId xmlns="" xmlns:a16="http://schemas.microsoft.com/office/drawing/2014/main" id="{CA3BAF98-D922-45D8-8E1C-4BFD09255DF0}"/>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094B6A1B-F032-4A7B-AA9C-476728B47393}"/>
              </a:ext>
            </a:extLst>
          </p:cNvPr>
          <p:cNvSpPr>
            <a:spLocks noGrp="1"/>
          </p:cNvSpPr>
          <p:nvPr>
            <p:ph type="sldNum" sz="quarter" idx="12"/>
          </p:nvPr>
        </p:nvSpPr>
        <p:spPr/>
        <p:txBody>
          <a:bodyPr/>
          <a:lstStyle>
            <a:lvl1pPr>
              <a:defRPr/>
            </a:lvl1pPr>
          </a:lstStyle>
          <a:p>
            <a:pPr>
              <a:defRPr/>
            </a:pPr>
            <a:fld id="{FD3D6F31-13D8-4F9F-AC45-3D8AAC7B9AE9}" type="slidenum">
              <a:rPr lang="zh-CN" altLang="en-US"/>
              <a:pPr>
                <a:defRPr/>
              </a:pPr>
              <a:t>‹#›</a:t>
            </a:fld>
            <a:endParaRPr lang="zh-CN" altLang="en-US"/>
          </a:p>
        </p:txBody>
      </p:sp>
    </p:spTree>
    <p:extLst>
      <p:ext uri="{BB962C8B-B14F-4D97-AF65-F5344CB8AC3E}">
        <p14:creationId xmlns:p14="http://schemas.microsoft.com/office/powerpoint/2010/main" val="78647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33C303A5-7175-4717-B3C6-F84B9B9A6C55}"/>
              </a:ext>
            </a:extLst>
          </p:cNvPr>
          <p:cNvSpPr>
            <a:spLocks noGrp="1"/>
          </p:cNvSpPr>
          <p:nvPr>
            <p:ph type="dt" sz="half" idx="10"/>
          </p:nvPr>
        </p:nvSpPr>
        <p:spPr/>
        <p:txBody>
          <a:bodyPr/>
          <a:lstStyle>
            <a:lvl1pPr>
              <a:defRPr/>
            </a:lvl1pPr>
          </a:lstStyle>
          <a:p>
            <a:pPr>
              <a:defRPr/>
            </a:pPr>
            <a:fld id="{D334E184-0F62-4698-9017-BD9CDDF11A0A}" type="datetimeFigureOut">
              <a:rPr lang="zh-CN" altLang="en-US"/>
              <a:pPr>
                <a:defRPr/>
              </a:pPr>
              <a:t>2023/5/16</a:t>
            </a:fld>
            <a:endParaRPr lang="zh-CN" altLang="en-US"/>
          </a:p>
        </p:txBody>
      </p:sp>
      <p:sp>
        <p:nvSpPr>
          <p:cNvPr id="3" name="页脚占位符 4">
            <a:extLst>
              <a:ext uri="{FF2B5EF4-FFF2-40B4-BE49-F238E27FC236}">
                <a16:creationId xmlns="" xmlns:a16="http://schemas.microsoft.com/office/drawing/2014/main" id="{8A952FD2-CF28-45FE-AD49-105934DB9C66}"/>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B210DAB7-CB6F-4EA6-B7D4-A2FA9D5D0C2F}"/>
              </a:ext>
            </a:extLst>
          </p:cNvPr>
          <p:cNvSpPr>
            <a:spLocks noGrp="1"/>
          </p:cNvSpPr>
          <p:nvPr>
            <p:ph type="sldNum" sz="quarter" idx="12"/>
          </p:nvPr>
        </p:nvSpPr>
        <p:spPr/>
        <p:txBody>
          <a:bodyPr/>
          <a:lstStyle>
            <a:lvl1pPr>
              <a:defRPr/>
            </a:lvl1pPr>
          </a:lstStyle>
          <a:p>
            <a:pPr>
              <a:defRPr/>
            </a:pPr>
            <a:fld id="{1405375E-F9C1-40C1-BB3A-56D480ECD1AE}" type="slidenum">
              <a:rPr lang="zh-CN" altLang="en-US"/>
              <a:pPr>
                <a:defRPr/>
              </a:pPr>
              <a:t>‹#›</a:t>
            </a:fld>
            <a:endParaRPr lang="zh-CN" altLang="en-US"/>
          </a:p>
        </p:txBody>
      </p:sp>
    </p:spTree>
    <p:extLst>
      <p:ext uri="{BB962C8B-B14F-4D97-AF65-F5344CB8AC3E}">
        <p14:creationId xmlns:p14="http://schemas.microsoft.com/office/powerpoint/2010/main" val="1188192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华文中宋" panose="02010600040101010101" pitchFamily="2" charset="-122"/>
                <a:ea typeface="华文中宋" panose="02010600040101010101" pitchFamily="2" charset="-122"/>
              </a:defRPr>
            </a:lvl1pPr>
            <a:lvl2pPr>
              <a:defRPr sz="2800">
                <a:latin typeface="华文中宋" panose="02010600040101010101" pitchFamily="2" charset="-122"/>
                <a:ea typeface="华文中宋" panose="02010600040101010101" pitchFamily="2" charset="-122"/>
              </a:defRPr>
            </a:lvl2pPr>
            <a:lvl3pPr>
              <a:defRPr sz="2400">
                <a:latin typeface="华文中宋" panose="02010600040101010101" pitchFamily="2" charset="-122"/>
                <a:ea typeface="华文中宋" panose="02010600040101010101" pitchFamily="2" charset="-122"/>
              </a:defRPr>
            </a:lvl3pPr>
            <a:lvl4pPr>
              <a:defRPr sz="2000">
                <a:latin typeface="华文中宋" panose="02010600040101010101" pitchFamily="2" charset="-122"/>
                <a:ea typeface="华文中宋" panose="02010600040101010101" pitchFamily="2" charset="-122"/>
              </a:defRPr>
            </a:lvl4pPr>
            <a:lvl5pPr>
              <a:defRPr sz="2000">
                <a:latin typeface="华文中宋" panose="02010600040101010101" pitchFamily="2" charset="-122"/>
                <a:ea typeface="华文中宋" panose="02010600040101010101" pitchFamily="2" charset="-122"/>
              </a:defRPr>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华文中宋" panose="02010600040101010101" pitchFamily="2" charset="-122"/>
                <a:ea typeface="华文中宋" panose="0201060004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A3F496D1-78A8-4FBB-B228-05278AC2BC22}"/>
              </a:ext>
            </a:extLst>
          </p:cNvPr>
          <p:cNvSpPr>
            <a:spLocks noGrp="1"/>
          </p:cNvSpPr>
          <p:nvPr>
            <p:ph type="dt" sz="half" idx="10"/>
          </p:nvPr>
        </p:nvSpPr>
        <p:spPr/>
        <p:txBody>
          <a:bodyPr/>
          <a:lstStyle>
            <a:lvl1pPr>
              <a:defRPr/>
            </a:lvl1pPr>
          </a:lstStyle>
          <a:p>
            <a:pPr>
              <a:defRPr/>
            </a:pPr>
            <a:fld id="{5FEA078C-9952-46D9-B048-850A7C26C933}" type="datetimeFigureOut">
              <a:rPr lang="zh-CN" altLang="en-US"/>
              <a:pPr>
                <a:defRPr/>
              </a:pPr>
              <a:t>2023/5/16</a:t>
            </a:fld>
            <a:endParaRPr lang="zh-CN" altLang="en-US"/>
          </a:p>
        </p:txBody>
      </p:sp>
      <p:sp>
        <p:nvSpPr>
          <p:cNvPr id="6" name="页脚占位符 4">
            <a:extLst>
              <a:ext uri="{FF2B5EF4-FFF2-40B4-BE49-F238E27FC236}">
                <a16:creationId xmlns="" xmlns:a16="http://schemas.microsoft.com/office/drawing/2014/main" id="{BBF976C7-4992-478B-BE00-8F6605DFC26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BD01C3F0-032B-4157-92E4-F7BF1B4D44C5}"/>
              </a:ext>
            </a:extLst>
          </p:cNvPr>
          <p:cNvSpPr>
            <a:spLocks noGrp="1"/>
          </p:cNvSpPr>
          <p:nvPr>
            <p:ph type="sldNum" sz="quarter" idx="12"/>
          </p:nvPr>
        </p:nvSpPr>
        <p:spPr/>
        <p:txBody>
          <a:bodyPr/>
          <a:lstStyle>
            <a:lvl1pPr>
              <a:defRPr/>
            </a:lvl1pPr>
          </a:lstStyle>
          <a:p>
            <a:pPr>
              <a:defRPr/>
            </a:pPr>
            <a:fld id="{899753E0-55CD-4144-9794-DC20FE23F5E5}" type="slidenum">
              <a:rPr lang="zh-CN" altLang="en-US"/>
              <a:pPr>
                <a:defRPr/>
              </a:pPr>
              <a:t>‹#›</a:t>
            </a:fld>
            <a:endParaRPr lang="zh-CN" altLang="en-US"/>
          </a:p>
        </p:txBody>
      </p:sp>
    </p:spTree>
    <p:extLst>
      <p:ext uri="{BB962C8B-B14F-4D97-AF65-F5344CB8AC3E}">
        <p14:creationId xmlns:p14="http://schemas.microsoft.com/office/powerpoint/2010/main" val="10444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华文中宋" panose="02010600040101010101" pitchFamily="2" charset="-122"/>
                <a:ea typeface="华文中宋" panose="02010600040101010101" pitchFamily="2" charset="-122"/>
              </a:defRPr>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atin typeface="华文中宋" panose="02010600040101010101" pitchFamily="2" charset="-122"/>
                <a:ea typeface="华文中宋" panose="02010600040101010101" pitchFamily="2"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华文中宋" panose="02010600040101010101" pitchFamily="2" charset="-122"/>
                <a:ea typeface="华文中宋" panose="02010600040101010101" pitchFamily="2"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日期占位符 3">
            <a:extLst>
              <a:ext uri="{FF2B5EF4-FFF2-40B4-BE49-F238E27FC236}">
                <a16:creationId xmlns="" xmlns:a16="http://schemas.microsoft.com/office/drawing/2014/main" id="{4104B82C-4005-440A-963F-1E06ED07688A}"/>
              </a:ext>
            </a:extLst>
          </p:cNvPr>
          <p:cNvSpPr>
            <a:spLocks noGrp="1"/>
          </p:cNvSpPr>
          <p:nvPr>
            <p:ph type="dt" sz="half" idx="10"/>
          </p:nvPr>
        </p:nvSpPr>
        <p:spPr/>
        <p:txBody>
          <a:bodyPr/>
          <a:lstStyle>
            <a:lvl1pPr>
              <a:defRPr/>
            </a:lvl1pPr>
          </a:lstStyle>
          <a:p>
            <a:pPr>
              <a:defRPr/>
            </a:pPr>
            <a:fld id="{54CC8C1D-E07E-4DA9-B5D6-54D77FC1F439}" type="datetimeFigureOut">
              <a:rPr lang="zh-CN" altLang="en-US"/>
              <a:pPr>
                <a:defRPr/>
              </a:pPr>
              <a:t>2023/5/16</a:t>
            </a:fld>
            <a:endParaRPr lang="zh-CN" altLang="en-US"/>
          </a:p>
        </p:txBody>
      </p:sp>
      <p:sp>
        <p:nvSpPr>
          <p:cNvPr id="6" name="页脚占位符 4">
            <a:extLst>
              <a:ext uri="{FF2B5EF4-FFF2-40B4-BE49-F238E27FC236}">
                <a16:creationId xmlns="" xmlns:a16="http://schemas.microsoft.com/office/drawing/2014/main" id="{FD77FCDD-9F8D-438F-B2C4-03655F86EBA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B0D18BF1-1E03-4EF8-8191-F7EA43DD950B}"/>
              </a:ext>
            </a:extLst>
          </p:cNvPr>
          <p:cNvSpPr>
            <a:spLocks noGrp="1"/>
          </p:cNvSpPr>
          <p:nvPr>
            <p:ph type="sldNum" sz="quarter" idx="12"/>
          </p:nvPr>
        </p:nvSpPr>
        <p:spPr/>
        <p:txBody>
          <a:bodyPr/>
          <a:lstStyle>
            <a:lvl1pPr>
              <a:defRPr/>
            </a:lvl1pPr>
          </a:lstStyle>
          <a:p>
            <a:pPr>
              <a:defRPr/>
            </a:pPr>
            <a:fld id="{05EE9969-FC74-41E7-83CC-DAA28ED5B878}" type="slidenum">
              <a:rPr lang="zh-CN" altLang="en-US"/>
              <a:pPr>
                <a:defRPr/>
              </a:pPr>
              <a:t>‹#›</a:t>
            </a:fld>
            <a:endParaRPr lang="zh-CN" altLang="en-US"/>
          </a:p>
        </p:txBody>
      </p:sp>
    </p:spTree>
    <p:extLst>
      <p:ext uri="{BB962C8B-B14F-4D97-AF65-F5344CB8AC3E}">
        <p14:creationId xmlns:p14="http://schemas.microsoft.com/office/powerpoint/2010/main" val="386398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DE155A7F-9DAA-42D0-9A0F-2B9EBF8A1241}"/>
              </a:ext>
            </a:extLst>
          </p:cNvPr>
          <p:cNvSpPr txBox="1"/>
          <p:nvPr/>
        </p:nvSpPr>
        <p:spPr>
          <a:xfrm>
            <a:off x="7499350" y="6308725"/>
            <a:ext cx="1536700" cy="254000"/>
          </a:xfrm>
          <a:prstGeom prst="rect">
            <a:avLst/>
          </a:prstGeom>
          <a:noFill/>
        </p:spPr>
        <p:txBody>
          <a:bodyPr wrap="none">
            <a:spAutoFit/>
          </a:bodyPr>
          <a:lstStyle/>
          <a:p>
            <a:pPr eaLnBrk="1" fontAlgn="auto" hangingPunct="1">
              <a:spcBef>
                <a:spcPts val="0"/>
              </a:spcBef>
              <a:spcAft>
                <a:spcPts val="0"/>
              </a:spcAft>
              <a:defRPr/>
            </a:pPr>
            <a:r>
              <a:rPr lang="en-US" altLang="zh-CN" sz="1050" dirty="0">
                <a:latin typeface="Verdana" panose="020B0604030504040204" pitchFamily="34" charset="0"/>
                <a:ea typeface="Verdana" panose="020B0604030504040204" pitchFamily="34" charset="0"/>
                <a:cs typeface="Verdana" panose="020B0604030504040204" pitchFamily="34" charset="0"/>
              </a:rPr>
              <a:t>BREAD PPT DESIGN</a:t>
            </a:r>
            <a:endParaRPr lang="zh-CN" altLang="en-US" sz="1050" dirty="0">
              <a:latin typeface="Verdana" panose="020B0604030504040204" pitchFamily="34" charset="0"/>
              <a:ea typeface="+mn-ea"/>
              <a:cs typeface="Verdana" panose="020B0604030504040204" pitchFamily="34" charset="0"/>
            </a:endParaRPr>
          </a:p>
        </p:txBody>
      </p:sp>
      <p:sp>
        <p:nvSpPr>
          <p:cNvPr id="1027" name="标题占位符 1">
            <a:extLst>
              <a:ext uri="{FF2B5EF4-FFF2-40B4-BE49-F238E27FC236}">
                <a16:creationId xmlns="" xmlns:a16="http://schemas.microsoft.com/office/drawing/2014/main" id="{CCD95471-F493-47BE-A8B0-DAD9958C8DEB}"/>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 xmlns:a16="http://schemas.microsoft.com/office/drawing/2014/main" id="{9A239C84-13AE-4957-881C-8AEBD436EA86}"/>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7BE1ED37-301A-4001-8938-23610D346E34}"/>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011E5BB-C3DC-45BE-A5FB-C9E4AE23187E}" type="datetimeFigureOut">
              <a:rPr lang="zh-CN" altLang="en-US"/>
              <a:pPr>
                <a:defRPr/>
              </a:pPr>
              <a:t>2023/5/16</a:t>
            </a:fld>
            <a:endParaRPr lang="zh-CN" altLang="en-US"/>
          </a:p>
        </p:txBody>
      </p:sp>
      <p:sp>
        <p:nvSpPr>
          <p:cNvPr id="5" name="页脚占位符 4">
            <a:extLst>
              <a:ext uri="{FF2B5EF4-FFF2-40B4-BE49-F238E27FC236}">
                <a16:creationId xmlns="" xmlns:a16="http://schemas.microsoft.com/office/drawing/2014/main" id="{357AB9D5-EB3C-4C3E-BFF6-F902DD0B3897}"/>
              </a:ext>
            </a:extLst>
          </p:cNvPr>
          <p:cNvSpPr>
            <a:spLocks noGrp="1"/>
          </p:cNvSpPr>
          <p:nvPr>
            <p:ph type="ftr" sz="quarter" idx="3"/>
          </p:nvPr>
        </p:nvSpPr>
        <p:spPr>
          <a:xfrm>
            <a:off x="1431925" y="6488113"/>
            <a:ext cx="6180138"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华文中宋" panose="02010600040101010101" pitchFamily="2" charset="-122"/>
                <a:ea typeface="华文中宋" panose="02010600040101010101" pitchFamily="2" charset="-122"/>
              </a:defRPr>
            </a:lvl1pPr>
          </a:lstStyle>
          <a:p>
            <a:pPr>
              <a:defRPr/>
            </a:pPr>
            <a:endParaRPr lang="zh-CN" altLang="en-US" dirty="0"/>
          </a:p>
        </p:txBody>
      </p:sp>
      <p:sp>
        <p:nvSpPr>
          <p:cNvPr id="6" name="灯片编号占位符 5">
            <a:extLst>
              <a:ext uri="{FF2B5EF4-FFF2-40B4-BE49-F238E27FC236}">
                <a16:creationId xmlns="" xmlns:a16="http://schemas.microsoft.com/office/drawing/2014/main" id="{9FCFDFA8-2605-420E-A124-32F3D6C56B03}"/>
              </a:ext>
            </a:extLst>
          </p:cNvPr>
          <p:cNvSpPr>
            <a:spLocks noGrp="1"/>
          </p:cNvSpPr>
          <p:nvPr>
            <p:ph type="sldNum" sz="quarter" idx="4"/>
          </p:nvPr>
        </p:nvSpPr>
        <p:spPr>
          <a:xfrm>
            <a:off x="6453188" y="6392863"/>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B05A8D8-31D9-4E6F-A233-46EA8FEF5F2A}" type="slidenum">
              <a:rPr lang="zh-CN" altLang="en-US"/>
              <a:pPr>
                <a:defRPr/>
              </a:pPr>
              <a:t>‹#›</a:t>
            </a:fld>
            <a:endParaRPr lang="zh-CN" altLang="en-US"/>
          </a:p>
        </p:txBody>
      </p:sp>
      <p:sp>
        <p:nvSpPr>
          <p:cNvPr id="1032" name="文本框 13">
            <a:extLst>
              <a:ext uri="{FF2B5EF4-FFF2-40B4-BE49-F238E27FC236}">
                <a16:creationId xmlns="" xmlns:a16="http://schemas.microsoft.com/office/drawing/2014/main" id="{97B39C83-DE53-4B6F-86C8-A291FA0DE9A4}"/>
              </a:ext>
            </a:extLst>
          </p:cNvPr>
          <p:cNvSpPr txBox="1">
            <a:spLocks noChangeArrowheads="1"/>
          </p:cNvSpPr>
          <p:nvPr/>
        </p:nvSpPr>
        <p:spPr bwMode="auto">
          <a:xfrm>
            <a:off x="7505700" y="6251575"/>
            <a:ext cx="1428750" cy="368300"/>
          </a:xfrm>
          <a:prstGeom prst="rect">
            <a:avLst/>
          </a:prstGeom>
          <a:solidFill>
            <a:schemeClr val="bg1"/>
          </a:solid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pic>
        <p:nvPicPr>
          <p:cNvPr id="1033" name="图片 8">
            <a:extLst>
              <a:ext uri="{FF2B5EF4-FFF2-40B4-BE49-F238E27FC236}">
                <a16:creationId xmlns="" xmlns:a16="http://schemas.microsoft.com/office/drawing/2014/main" id="{50CBF861-0296-49DE-A687-15F72F46B29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47050" y="474663"/>
            <a:ext cx="6175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4" r:id="rId1"/>
    <p:sldLayoutId id="2147484615" r:id="rId2"/>
    <p:sldLayoutId id="2147484605" r:id="rId3"/>
    <p:sldLayoutId id="2147484606" r:id="rId4"/>
    <p:sldLayoutId id="2147484607" r:id="rId5"/>
    <p:sldLayoutId id="2147484608" r:id="rId6"/>
    <p:sldLayoutId id="2147484609" r:id="rId7"/>
    <p:sldLayoutId id="2147484610" r:id="rId8"/>
    <p:sldLayoutId id="2147484611" r:id="rId9"/>
    <p:sldLayoutId id="2147484612" r:id="rId10"/>
    <p:sldLayoutId id="2147484613" r:id="rId11"/>
  </p:sldLayoutIdLst>
  <p:txStyles>
    <p:titleStyle>
      <a:lvl1pPr algn="ctr" rtl="0" eaLnBrk="0" fontAlgn="base" hangingPunct="0">
        <a:spcBef>
          <a:spcPct val="0"/>
        </a:spcBef>
        <a:spcAft>
          <a:spcPct val="0"/>
        </a:spcAft>
        <a:defRPr sz="3200" kern="1200">
          <a:solidFill>
            <a:schemeClr val="tx1"/>
          </a:solidFill>
          <a:latin typeface="华文中宋" panose="02010600040101010101" pitchFamily="2" charset="-122"/>
          <a:ea typeface="华文中宋" panose="02010600040101010101" pitchFamily="2" charset="-122"/>
          <a:cs typeface="+mj-cs"/>
        </a:defRPr>
      </a:lvl1pPr>
      <a:lvl2pPr algn="ctr" rtl="0" eaLnBrk="0" fontAlgn="base" hangingPunct="0">
        <a:spcBef>
          <a:spcPct val="0"/>
        </a:spcBef>
        <a:spcAft>
          <a:spcPct val="0"/>
        </a:spcAft>
        <a:defRPr sz="3200">
          <a:solidFill>
            <a:schemeClr val="tx1"/>
          </a:solidFill>
          <a:latin typeface="华文中宋" panose="02010600040101010101" pitchFamily="2" charset="-122"/>
          <a:ea typeface="华文中宋" panose="02010600040101010101" pitchFamily="2" charset="-122"/>
        </a:defRPr>
      </a:lvl2pPr>
      <a:lvl3pPr algn="ctr" rtl="0" eaLnBrk="0" fontAlgn="base" hangingPunct="0">
        <a:spcBef>
          <a:spcPct val="0"/>
        </a:spcBef>
        <a:spcAft>
          <a:spcPct val="0"/>
        </a:spcAft>
        <a:defRPr sz="3200">
          <a:solidFill>
            <a:schemeClr val="tx1"/>
          </a:solidFill>
          <a:latin typeface="华文中宋" panose="02010600040101010101" pitchFamily="2" charset="-122"/>
          <a:ea typeface="华文中宋" panose="02010600040101010101" pitchFamily="2" charset="-122"/>
        </a:defRPr>
      </a:lvl3pPr>
      <a:lvl4pPr algn="ctr" rtl="0" eaLnBrk="0" fontAlgn="base" hangingPunct="0">
        <a:spcBef>
          <a:spcPct val="0"/>
        </a:spcBef>
        <a:spcAft>
          <a:spcPct val="0"/>
        </a:spcAft>
        <a:defRPr sz="3200">
          <a:solidFill>
            <a:schemeClr val="tx1"/>
          </a:solidFill>
          <a:latin typeface="华文中宋" panose="02010600040101010101" pitchFamily="2" charset="-122"/>
          <a:ea typeface="华文中宋" panose="02010600040101010101" pitchFamily="2" charset="-122"/>
        </a:defRPr>
      </a:lvl4pPr>
      <a:lvl5pPr algn="ctr" rtl="0" eaLnBrk="0" fontAlgn="base" hangingPunct="0">
        <a:spcBef>
          <a:spcPct val="0"/>
        </a:spcBef>
        <a:spcAft>
          <a:spcPct val="0"/>
        </a:spcAft>
        <a:defRPr sz="3200">
          <a:solidFill>
            <a:schemeClr val="tx1"/>
          </a:solidFill>
          <a:latin typeface="华文中宋" panose="02010600040101010101" pitchFamily="2" charset="-122"/>
          <a:ea typeface="华文中宋" panose="0201060004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400" kern="1200">
          <a:solidFill>
            <a:schemeClr val="tx1"/>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华文中宋" panose="02010600040101010101" pitchFamily="2" charset="-122"/>
          <a:ea typeface="华文中宋"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华文中宋" panose="02010600040101010101" pitchFamily="2" charset="-122"/>
          <a:ea typeface="华文中宋"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华文中宋" panose="02010600040101010101" pitchFamily="2" charset="-122"/>
          <a:ea typeface="华文中宋"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华文中宋" panose="02010600040101010101" pitchFamily="2" charset="-122"/>
          <a:ea typeface="华文中宋" panose="0201060004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 xmlns:a16="http://schemas.microsoft.com/office/drawing/2014/main" id="{EE7D1DDD-1B61-4A48-AC78-6BB668F410EB}"/>
              </a:ext>
            </a:extLst>
          </p:cNvPr>
          <p:cNvSpPr>
            <a:spLocks noGrp="1" noChangeArrowheads="1"/>
          </p:cNvSpPr>
          <p:nvPr>
            <p:ph type="title" idx="4294967295"/>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1" name="Text Placeholder 2">
            <a:extLst>
              <a:ext uri="{FF2B5EF4-FFF2-40B4-BE49-F238E27FC236}">
                <a16:creationId xmlns="" xmlns:a16="http://schemas.microsoft.com/office/drawing/2014/main" id="{6A593B65-75F0-41C9-82AA-3E820969857E}"/>
              </a:ext>
            </a:extLst>
          </p:cNvPr>
          <p:cNvSpPr>
            <a:spLocks noGrp="1" noChangeArrowheads="1"/>
          </p:cNvSpPr>
          <p:nvPr>
            <p:ph type="body" idx="4294967295"/>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 xmlns:a16="http://schemas.microsoft.com/office/drawing/2014/main" id="{146841FB-2375-4B8D-8757-6EBA24C5903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0" hangingPunct="0">
              <a:defRPr sz="1200">
                <a:solidFill>
                  <a:prstClr val="black">
                    <a:tint val="75000"/>
                  </a:prstClr>
                </a:solidFill>
                <a:latin typeface="Calibri" panose="020F0502020204030204" pitchFamily="34" charset="0"/>
                <a:ea typeface="华文中宋" panose="02010600040101010101" pitchFamily="2" charset="-122"/>
              </a:defRPr>
            </a:lvl1pPr>
          </a:lstStyle>
          <a:p>
            <a:pPr>
              <a:defRPr/>
            </a:pPr>
            <a:fld id="{1C333DFB-AEB8-458F-9F33-ECBBA2A933C1}" type="datetimeFigureOut">
              <a:rPr lang="zh-CN" altLang="en-US"/>
              <a:pPr>
                <a:defRPr/>
              </a:pPr>
              <a:t>2023/5/16</a:t>
            </a:fld>
            <a:endParaRPr lang="zh-CN" altLang="en-US" dirty="0"/>
          </a:p>
        </p:txBody>
      </p:sp>
      <p:sp>
        <p:nvSpPr>
          <p:cNvPr id="5" name="Footer Placeholder 4">
            <a:extLst>
              <a:ext uri="{FF2B5EF4-FFF2-40B4-BE49-F238E27FC236}">
                <a16:creationId xmlns="" xmlns:a16="http://schemas.microsoft.com/office/drawing/2014/main" id="{41CA4719-FEE6-49DC-AAE6-91D86666CD7B}"/>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0" hangingPunct="0">
              <a:defRPr sz="1200">
                <a:solidFill>
                  <a:prstClr val="black">
                    <a:tint val="75000"/>
                  </a:prstClr>
                </a:solidFill>
                <a:latin typeface="Calibri" panose="020F0502020204030204" pitchFamily="34" charset="0"/>
                <a:ea typeface="华文中宋" panose="02010600040101010101" pitchFamily="2" charset="-122"/>
              </a:defRPr>
            </a:lvl1pPr>
          </a:lstStyle>
          <a:p>
            <a:pPr>
              <a:defRPr/>
            </a:pPr>
            <a:endParaRPr lang="zh-CN" altLang="en-US"/>
          </a:p>
        </p:txBody>
      </p:sp>
      <p:sp>
        <p:nvSpPr>
          <p:cNvPr id="6" name="Slide Number Placeholder 5">
            <a:extLst>
              <a:ext uri="{FF2B5EF4-FFF2-40B4-BE49-F238E27FC236}">
                <a16:creationId xmlns="" xmlns:a16="http://schemas.microsoft.com/office/drawing/2014/main" id="{9FB8186B-683F-4700-92FB-B475D08FFECE}"/>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ea typeface="华文中宋" panose="02010600040101010101" pitchFamily="2" charset="-122"/>
              </a:defRPr>
            </a:lvl1pPr>
          </a:lstStyle>
          <a:p>
            <a:pPr>
              <a:defRPr/>
            </a:pPr>
            <a:fld id="{051192FD-E770-4CAF-B1D6-A1D5714421E1}" type="slidenum">
              <a:rPr lang="zh-CN" altLang="en-US"/>
              <a:pPr>
                <a:defRPr/>
              </a:pPr>
              <a:t>‹#›</a:t>
            </a:fld>
            <a:endParaRPr lang="zh-CN" altLang="en-US"/>
          </a:p>
        </p:txBody>
      </p:sp>
      <p:pic>
        <p:nvPicPr>
          <p:cNvPr id="2055" name="图片 8">
            <a:extLst>
              <a:ext uri="{FF2B5EF4-FFF2-40B4-BE49-F238E27FC236}">
                <a16:creationId xmlns="" xmlns:a16="http://schemas.microsoft.com/office/drawing/2014/main" id="{B3B662A3-90E6-4774-B6EF-577660C87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925" y="387350"/>
            <a:ext cx="61277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16" r:id="rId1"/>
    <p:sldLayoutId id="2147484617" r:id="rId2"/>
  </p:sldLayoutIdLst>
  <p:txStyles>
    <p:titleStyle>
      <a:lvl1pPr algn="l" rtl="0" eaLnBrk="0" fontAlgn="base" hangingPunct="0">
        <a:lnSpc>
          <a:spcPct val="90000"/>
        </a:lnSpc>
        <a:spcBef>
          <a:spcPct val="0"/>
        </a:spcBef>
        <a:spcAft>
          <a:spcPct val="0"/>
        </a:spcAft>
        <a:defRPr sz="4400" b="1" kern="1200">
          <a:solidFill>
            <a:schemeClr val="tx1"/>
          </a:solidFill>
          <a:latin typeface="+mj-lt"/>
          <a:ea typeface="华文中宋" panose="02010600040101010101" pitchFamily="2" charset="-122"/>
          <a:cs typeface="+mj-cs"/>
        </a:defRPr>
      </a:lvl1pPr>
      <a:lvl2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2pPr>
      <a:lvl3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3pPr>
      <a:lvl4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4pPr>
      <a:lvl5pPr algn="l" rtl="0" eaLnBrk="0" fontAlgn="base" hangingPunct="0">
        <a:lnSpc>
          <a:spcPct val="90000"/>
        </a:lnSpc>
        <a:spcBef>
          <a:spcPct val="0"/>
        </a:spcBef>
        <a:spcAft>
          <a:spcPct val="0"/>
        </a:spcAft>
        <a:defRPr sz="4400" b="1">
          <a:solidFill>
            <a:schemeClr val="tx1"/>
          </a:solidFill>
          <a:latin typeface="Calibri Light" panose="020F0302020204030204" pitchFamily="34" charset="0"/>
          <a:ea typeface="华文中宋" panose="0201060004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b="1" kern="1200">
          <a:solidFill>
            <a:schemeClr val="tx1"/>
          </a:solidFill>
          <a:latin typeface="+mn-lt"/>
          <a:ea typeface="华文中宋" panose="02010600040101010101" pitchFamily="2" charset="-122"/>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b="1" kern="1200">
          <a:solidFill>
            <a:schemeClr val="tx1"/>
          </a:solidFill>
          <a:latin typeface="+mn-lt"/>
          <a:ea typeface="华文中宋" panose="02010600040101010101" pitchFamily="2" charset="-122"/>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b="1" kern="1200">
          <a:solidFill>
            <a:schemeClr val="tx1"/>
          </a:solidFill>
          <a:latin typeface="+mn-lt"/>
          <a:ea typeface="华文中宋" panose="02010600040101010101" pitchFamily="2" charset="-122"/>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b="1"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1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11.wmf"/><Relationship Id="rId20" Type="http://schemas.openxmlformats.org/officeDocument/2006/relationships/oleObject" Target="../embeddings/oleObject11.bin"/><Relationship Id="rId1" Type="http://schemas.openxmlformats.org/officeDocument/2006/relationships/vmlDrawing" Target="../drawings/vmlDrawing1.vml"/><Relationship Id="rId6" Type="http://schemas.openxmlformats.org/officeDocument/2006/relationships/image" Target="../media/image7.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image" Target="../media/image9.wmf"/><Relationship Id="rId19" Type="http://schemas.openxmlformats.org/officeDocument/2006/relationships/oleObject" Target="../embeddings/oleObject10.bin"/><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0.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5">
            <a:extLst>
              <a:ext uri="{FF2B5EF4-FFF2-40B4-BE49-F238E27FC236}">
                <a16:creationId xmlns="" xmlns:a16="http://schemas.microsoft.com/office/drawing/2014/main" id="{F62F8626-AE6D-4FAE-9EEE-1AA5763822C4}"/>
              </a:ext>
            </a:extLst>
          </p:cNvPr>
          <p:cNvSpPr>
            <a:spLocks noGrp="1" noChangeArrowheads="1"/>
          </p:cNvSpPr>
          <p:nvPr>
            <p:ph type="ctrTitle"/>
          </p:nvPr>
        </p:nvSpPr>
        <p:spPr>
          <a:xfrm>
            <a:off x="477838" y="1390650"/>
            <a:ext cx="7772400" cy="1781175"/>
          </a:xfrm>
        </p:spPr>
        <p:txBody>
          <a:bodyPr/>
          <a:lstStyle/>
          <a:p>
            <a:pPr eaLnBrk="1" hangingPunct="1"/>
            <a:r>
              <a:rPr lang="zh-CN" altLang="en-US" sz="4800" dirty="0">
                <a:solidFill>
                  <a:srgbClr val="0070C0"/>
                </a:solidFill>
                <a:latin typeface="Times New Roman" panose="02020603050405020304" pitchFamily="18" charset="0"/>
              </a:rPr>
              <a:t>密码学</a:t>
            </a:r>
          </a:p>
        </p:txBody>
      </p:sp>
      <p:sp>
        <p:nvSpPr>
          <p:cNvPr id="9219" name="副标题 6">
            <a:extLst>
              <a:ext uri="{FF2B5EF4-FFF2-40B4-BE49-F238E27FC236}">
                <a16:creationId xmlns="" xmlns:a16="http://schemas.microsoft.com/office/drawing/2014/main" id="{18B806B5-B220-48AB-93DE-14406FF8BA27}"/>
              </a:ext>
            </a:extLst>
          </p:cNvPr>
          <p:cNvSpPr>
            <a:spLocks noGrp="1" noChangeArrowheads="1"/>
          </p:cNvSpPr>
          <p:nvPr>
            <p:ph type="subTitle" idx="1"/>
          </p:nvPr>
        </p:nvSpPr>
        <p:spPr>
          <a:xfrm>
            <a:off x="685800" y="3181350"/>
            <a:ext cx="7358063" cy="790575"/>
          </a:xfrm>
        </p:spPr>
        <p:txBody>
          <a:bodyPr/>
          <a:lstStyle/>
          <a:p>
            <a:pPr eaLnBrk="1" hangingPunct="1"/>
            <a:r>
              <a:rPr lang="zh-CN" altLang="en-US" sz="3600" dirty="0">
                <a:solidFill>
                  <a:schemeClr val="tx1"/>
                </a:solidFill>
              </a:rPr>
              <a:t>第七章 数字签名</a:t>
            </a:r>
          </a:p>
        </p:txBody>
      </p:sp>
      <p:sp>
        <p:nvSpPr>
          <p:cNvPr id="9220" name="矩形 7">
            <a:extLst>
              <a:ext uri="{FF2B5EF4-FFF2-40B4-BE49-F238E27FC236}">
                <a16:creationId xmlns="" xmlns:a16="http://schemas.microsoft.com/office/drawing/2014/main" id="{196D04FC-45D8-44E0-A3FA-B608938C3676}"/>
              </a:ext>
            </a:extLst>
          </p:cNvPr>
          <p:cNvSpPr>
            <a:spLocks noChangeArrowheads="1"/>
          </p:cNvSpPr>
          <p:nvPr/>
        </p:nvSpPr>
        <p:spPr bwMode="auto">
          <a:xfrm>
            <a:off x="2078038" y="4510088"/>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华文中宋" panose="02010600040101010101" pitchFamily="2" charset="-122"/>
                <a:ea typeface="华文中宋" panose="02010600040101010101" pitchFamily="2" charset="-122"/>
              </a:defRPr>
            </a:lvl1pPr>
            <a:lvl2pPr marL="685800" indent="-228600">
              <a:spcBef>
                <a:spcPct val="20000"/>
              </a:spcBef>
              <a:buFont typeface="Arial" panose="020B0604020202020204" pitchFamily="34" charset="0"/>
              <a:buChar char="–"/>
              <a:defRPr sz="2400">
                <a:solidFill>
                  <a:schemeClr val="tx1"/>
                </a:solidFill>
                <a:latin typeface="华文中宋" panose="02010600040101010101" pitchFamily="2" charset="-122"/>
                <a:ea typeface="华文中宋" panose="02010600040101010101" pitchFamily="2" charset="-122"/>
              </a:defRPr>
            </a:lvl2pPr>
            <a:lvl3pPr marL="1143000" indent="-228600">
              <a:spcBef>
                <a:spcPct val="20000"/>
              </a:spcBef>
              <a:buFont typeface="Arial" panose="020B0604020202020204" pitchFamily="34" charset="0"/>
              <a:buChar char="•"/>
              <a:defRPr sz="2000">
                <a:solidFill>
                  <a:schemeClr val="tx1"/>
                </a:solidFill>
                <a:latin typeface="华文中宋" panose="02010600040101010101" pitchFamily="2" charset="-122"/>
                <a:ea typeface="华文中宋" panose="02010600040101010101" pitchFamily="2" charset="-122"/>
              </a:defRPr>
            </a:lvl3pPr>
            <a:lvl4pPr marL="1600200" indent="-228600">
              <a:spcBef>
                <a:spcPct val="20000"/>
              </a:spcBef>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4pPr>
            <a:lvl5pPr marL="2057400" indent="-228600">
              <a:spcBef>
                <a:spcPct val="20000"/>
              </a:spcBef>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华文中宋" panose="02010600040101010101" pitchFamily="2" charset="-122"/>
                <a:ea typeface="华文中宋" panose="02010600040101010101" pitchFamily="2" charset="-122"/>
              </a:defRPr>
            </a:lvl9pPr>
          </a:lstStyle>
          <a:p>
            <a:pPr algn="ctr" eaLnBrk="1" hangingPunct="1">
              <a:spcBef>
                <a:spcPct val="0"/>
              </a:spcBef>
              <a:buFont typeface="Arial" panose="020B0604020202020204" pitchFamily="34" charset="0"/>
              <a:buNone/>
            </a:pPr>
            <a:r>
              <a:rPr lang="zh-CN" altLang="en-US" sz="2800" dirty="0" smtClean="0">
                <a:latin typeface="Times New Roman" panose="02020603050405020304" pitchFamily="18" charset="0"/>
                <a:cs typeface="Times New Roman" panose="02020603050405020304" pitchFamily="18" charset="0"/>
              </a:rPr>
              <a:t>汪小芬</a:t>
            </a:r>
            <a:endParaRPr lang="en-US" altLang="zh-CN" sz="2800" dirty="0">
              <a:latin typeface="Times New Roman" panose="02020603050405020304" pitchFamily="18" charset="0"/>
              <a:cs typeface="Times New Roman" panose="02020603050405020304" pitchFamily="18" charset="0"/>
            </a:endParaRPr>
          </a:p>
          <a:p>
            <a:pPr algn="ctr" eaLnBrk="1" hangingPunct="1">
              <a:spcBef>
                <a:spcPct val="0"/>
              </a:spcBef>
              <a:buFont typeface="Arial" panose="020B0604020202020204" pitchFamily="34" charset="0"/>
              <a:buNone/>
            </a:pPr>
            <a:r>
              <a:rPr lang="zh-CN" altLang="en-US" sz="2800" dirty="0">
                <a:latin typeface="Times New Roman" panose="02020603050405020304" pitchFamily="18" charset="0"/>
                <a:cs typeface="Times New Roman" panose="02020603050405020304" pitchFamily="18" charset="0"/>
              </a:rPr>
              <a:t>计算机科学与工程学院</a:t>
            </a:r>
            <a:endParaRPr lang="en-US" altLang="zh-CN" sz="2800" dirty="0">
              <a:latin typeface="Times New Roman" panose="02020603050405020304" pitchFamily="18" charset="0"/>
              <a:cs typeface="Times New Roman" panose="02020603050405020304" pitchFamily="18" charset="0"/>
            </a:endParaRPr>
          </a:p>
          <a:p>
            <a:pPr algn="ctr" eaLnBrk="1" hangingPunct="1">
              <a:spcBef>
                <a:spcPct val="0"/>
              </a:spcBef>
              <a:buFont typeface="Arial" panose="020B0604020202020204" pitchFamily="34" charset="0"/>
              <a:buNone/>
            </a:pPr>
            <a:r>
              <a:rPr lang="en-US" altLang="zh-CN" sz="2800" smtClean="0">
                <a:latin typeface="Times New Roman" panose="02020603050405020304" pitchFamily="18" charset="0"/>
                <a:cs typeface="Times New Roman" panose="02020603050405020304" pitchFamily="18" charset="0"/>
              </a:rPr>
              <a:t>xfwang@uestc.edu.cn</a:t>
            </a:r>
            <a:endParaRPr lang="en-US" altLang="zh-C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B23FC27B-21A0-443D-8C5E-BD91B8069580}"/>
              </a:ext>
            </a:extLst>
          </p:cNvPr>
          <p:cNvSpPr>
            <a:spLocks noGrp="1" noChangeArrowheads="1"/>
          </p:cNvSpPr>
          <p:nvPr>
            <p:ph type="title"/>
          </p:nvPr>
        </p:nvSpPr>
        <p:spPr>
          <a:xfrm>
            <a:off x="879475" y="31750"/>
            <a:ext cx="8229600" cy="1143000"/>
          </a:xfrm>
        </p:spPr>
        <p:txBody>
          <a:bodyPr/>
          <a:lstStyle/>
          <a:p>
            <a:r>
              <a:rPr lang="en-US" altLang="zh-CN" b="0">
                <a:latin typeface="Times New Roman" panose="02020603050405020304" pitchFamily="18" charset="0"/>
                <a:cs typeface="Times New Roman" panose="02020603050405020304" pitchFamily="18" charset="0"/>
              </a:rPr>
              <a:t>7.2 RSA</a:t>
            </a:r>
            <a:r>
              <a:rPr lang="zh-CN" altLang="en-US" b="0">
                <a:latin typeface="Times New Roman" panose="02020603050405020304" pitchFamily="18" charset="0"/>
                <a:cs typeface="Times New Roman" panose="02020603050405020304" pitchFamily="18" charset="0"/>
              </a:rPr>
              <a:t>数字签名</a:t>
            </a:r>
            <a:endParaRPr lang="zh-CN" altLang="en-US" sz="2800" b="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12891F63-B863-46E3-A56E-A7641F2BD8B3}"/>
              </a:ext>
            </a:extLst>
          </p:cNvPr>
          <p:cNvSpPr>
            <a:spLocks noGrp="1"/>
          </p:cNvSpPr>
          <p:nvPr>
            <p:ph idx="1"/>
          </p:nvPr>
        </p:nvSpPr>
        <p:spPr>
          <a:xfrm>
            <a:off x="457200" y="1052736"/>
            <a:ext cx="8363272" cy="5328592"/>
          </a:xfrm>
        </p:spPr>
        <p:txBody>
          <a:bodyPr/>
          <a:lstStyle/>
          <a:p>
            <a:pPr marL="457200" lvl="1" indent="-457200" eaLnBrk="1" hangingPunct="1">
              <a:lnSpc>
                <a:spcPct val="125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参数与密钥生成</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cs typeface="Times New Roman" panose="02020603050405020304" pitchFamily="18" charset="0"/>
              </a:rPr>
              <a:t>选取两个保密的</a:t>
            </a:r>
            <a:r>
              <a:rPr lang="zh-CN" altLang="en-US" dirty="0">
                <a:solidFill>
                  <a:srgbClr val="FF0000"/>
                </a:solidFill>
                <a:latin typeface="Euclid" panose="02020503060505020303" pitchFamily="18" charset="0"/>
                <a:cs typeface="Times New Roman" panose="02020603050405020304" pitchFamily="18" charset="0"/>
              </a:rPr>
              <a:t>大素数</a:t>
            </a:r>
            <a:r>
              <a:rPr lang="en-US" altLang="zh-CN" b="1" i="1" dirty="0">
                <a:solidFill>
                  <a:srgbClr val="FF0000"/>
                </a:solidFill>
                <a:latin typeface="Euclid" panose="02020503060505020303" pitchFamily="18" charset="0"/>
                <a:cs typeface="Times New Roman" panose="02020603050405020304" pitchFamily="18" charset="0"/>
              </a:rPr>
              <a:t>p</a:t>
            </a:r>
            <a:r>
              <a:rPr lang="zh-CN" altLang="en-US" dirty="0">
                <a:solidFill>
                  <a:srgbClr val="FF0000"/>
                </a:solidFill>
                <a:latin typeface="Euclid" panose="02020503060505020303" pitchFamily="18" charset="0"/>
                <a:cs typeface="Times New Roman" panose="02020603050405020304" pitchFamily="18" charset="0"/>
              </a:rPr>
              <a:t>和</a:t>
            </a:r>
            <a:r>
              <a:rPr lang="en-US" altLang="zh-CN" b="1" i="1" dirty="0">
                <a:solidFill>
                  <a:srgbClr val="FF0000"/>
                </a:solidFill>
                <a:latin typeface="Euclid" panose="02020503060505020303" pitchFamily="18" charset="0"/>
                <a:cs typeface="Times New Roman" panose="02020603050405020304" pitchFamily="18" charset="0"/>
              </a:rPr>
              <a:t>q</a:t>
            </a:r>
            <a:r>
              <a:rPr lang="en-US" altLang="zh-CN" b="1" dirty="0">
                <a:solidFill>
                  <a:srgbClr val="FF0000"/>
                </a:solidFill>
                <a:latin typeface="Euclid" panose="02020503060505020303" pitchFamily="18" charset="0"/>
                <a:cs typeface="Times New Roman" panose="02020603050405020304" pitchFamily="18" charset="0"/>
              </a:rPr>
              <a:t>, </a:t>
            </a:r>
            <a:r>
              <a:rPr lang="zh-CN" altLang="en-US" dirty="0">
                <a:latin typeface="Euclid" panose="02020503060505020303" pitchFamily="18" charset="0"/>
              </a:rPr>
              <a:t>计算</a:t>
            </a:r>
            <a:r>
              <a:rPr lang="en-US" altLang="zh-CN" b="1" i="1" dirty="0">
                <a:solidFill>
                  <a:srgbClr val="FF0000"/>
                </a:solidFill>
                <a:latin typeface="Euclid" panose="02020503060505020303" pitchFamily="18" charset="0"/>
              </a:rPr>
              <a:t>n</a:t>
            </a:r>
            <a:r>
              <a:rPr lang="en-US" altLang="zh-CN" b="1" dirty="0">
                <a:solidFill>
                  <a:srgbClr val="FF0000"/>
                </a:solidFill>
                <a:latin typeface="Euclid" panose="02020503060505020303" pitchFamily="18" charset="0"/>
              </a:rPr>
              <a:t>=</a:t>
            </a:r>
            <a:r>
              <a:rPr lang="en-US" altLang="zh-CN" b="1" i="1" dirty="0" err="1">
                <a:solidFill>
                  <a:srgbClr val="FF0000"/>
                </a:solidFill>
                <a:latin typeface="Euclid" panose="02020503060505020303" pitchFamily="18" charset="0"/>
              </a:rPr>
              <a:t>pq</a:t>
            </a:r>
            <a:r>
              <a:rPr lang="en-US" altLang="zh-CN" b="1" dirty="0">
                <a:latin typeface="Euclid" panose="02020503060505020303" pitchFamily="18" charset="0"/>
              </a:rPr>
              <a:t>, </a:t>
            </a:r>
            <a:r>
              <a:rPr lang="el-GR" altLang="zh-CN" i="1" dirty="0">
                <a:solidFill>
                  <a:srgbClr val="FF0000"/>
                </a:solidFill>
              </a:rPr>
              <a:t>φ</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n</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p</a:t>
            </a:r>
            <a:r>
              <a:rPr lang="en-US" altLang="zh-CN" b="1" dirty="0">
                <a:solidFill>
                  <a:srgbClr val="FF0000"/>
                </a:solidFill>
                <a:latin typeface="Euclid" panose="02020503060505020303" pitchFamily="18" charset="0"/>
              </a:rPr>
              <a:t>-1)(</a:t>
            </a:r>
            <a:r>
              <a:rPr lang="en-US" altLang="zh-CN" b="1" i="1" dirty="0">
                <a:solidFill>
                  <a:srgbClr val="FF0000"/>
                </a:solidFill>
                <a:latin typeface="Euclid" panose="02020503060505020303" pitchFamily="18" charset="0"/>
              </a:rPr>
              <a:t>q</a:t>
            </a:r>
            <a:r>
              <a:rPr lang="en-US" altLang="zh-CN" b="1" dirty="0">
                <a:solidFill>
                  <a:srgbClr val="FF0000"/>
                </a:solidFill>
                <a:latin typeface="Euclid" panose="02020503060505020303" pitchFamily="18" charset="0"/>
              </a:rPr>
              <a:t>-1)</a:t>
            </a:r>
            <a:r>
              <a:rPr lang="en-US" altLang="zh-CN" b="1" dirty="0">
                <a:latin typeface="Euclid" panose="02020503060505020303" pitchFamily="18" charset="0"/>
              </a:rPr>
              <a:t>, </a:t>
            </a:r>
            <a:r>
              <a:rPr lang="el-GR" altLang="zh-CN" i="1" dirty="0"/>
              <a:t>φ</a:t>
            </a:r>
            <a:r>
              <a:rPr lang="en-US" altLang="zh-CN" b="1" dirty="0">
                <a:latin typeface="Euclid" panose="02020503060505020303" pitchFamily="18" charset="0"/>
              </a:rPr>
              <a:t>(</a:t>
            </a:r>
            <a:r>
              <a:rPr lang="en-US" altLang="zh-CN" b="1" i="1" dirty="0">
                <a:latin typeface="Euclid" panose="02020503060505020303" pitchFamily="18" charset="0"/>
              </a:rPr>
              <a:t>n</a:t>
            </a:r>
            <a:r>
              <a:rPr lang="en-US" altLang="zh-CN" b="1" dirty="0">
                <a:latin typeface="Euclid" panose="02020503060505020303" pitchFamily="18" charset="0"/>
              </a:rPr>
              <a:t>)</a:t>
            </a:r>
            <a:r>
              <a:rPr lang="zh-CN" altLang="en-US" dirty="0">
                <a:latin typeface="Euclid" panose="02020503060505020303" pitchFamily="18" charset="0"/>
              </a:rPr>
              <a:t>是</a:t>
            </a:r>
            <a:r>
              <a:rPr lang="en-US" altLang="zh-CN" b="1" i="1" dirty="0">
                <a:latin typeface="Euclid" panose="02020503060505020303" pitchFamily="18" charset="0"/>
              </a:rPr>
              <a:t>n</a:t>
            </a:r>
            <a:r>
              <a:rPr lang="zh-CN" altLang="en-US" dirty="0">
                <a:latin typeface="Euclid" panose="02020503060505020303" pitchFamily="18" charset="0"/>
              </a:rPr>
              <a:t>的欧拉函数值</a:t>
            </a:r>
            <a:endParaRPr lang="en-US" altLang="zh-CN" dirty="0">
              <a:latin typeface="Euclid" panose="02020503060505020303"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随机选取整数</a:t>
            </a:r>
            <a:r>
              <a:rPr lang="en-US" altLang="zh-CN" b="1" i="1" dirty="0">
                <a:solidFill>
                  <a:srgbClr val="FF0000"/>
                </a:solidFill>
                <a:latin typeface="Euclid" panose="02020503060505020303" pitchFamily="18" charset="0"/>
              </a:rPr>
              <a:t>e</a:t>
            </a:r>
            <a:r>
              <a:rPr lang="en-US" altLang="zh-CN" dirty="0">
                <a:latin typeface="Euclid" panose="02020503060505020303" pitchFamily="18" charset="0"/>
              </a:rPr>
              <a:t>, </a:t>
            </a:r>
            <a:r>
              <a:rPr lang="zh-CN" altLang="en-US" b="1" dirty="0">
                <a:latin typeface="Euclid" panose="02020503060505020303" pitchFamily="18" charset="0"/>
              </a:rPr>
              <a:t>1&lt;</a:t>
            </a:r>
            <a:r>
              <a:rPr lang="en-US" altLang="zh-CN" b="1" i="1" dirty="0">
                <a:latin typeface="Euclid" panose="02020503060505020303" pitchFamily="18" charset="0"/>
              </a:rPr>
              <a:t>e</a:t>
            </a:r>
            <a:r>
              <a:rPr lang="en-US" altLang="zh-CN" b="1" dirty="0">
                <a:latin typeface="Euclid" panose="02020503060505020303" pitchFamily="18" charset="0"/>
              </a:rPr>
              <a:t>&lt;</a:t>
            </a:r>
            <a:r>
              <a:rPr lang="el-GR" altLang="zh-CN" i="1" dirty="0"/>
              <a:t>φ</a:t>
            </a:r>
            <a:r>
              <a:rPr lang="en-US" altLang="zh-CN" b="1" dirty="0">
                <a:latin typeface="Euclid" panose="02020503060505020303" pitchFamily="18" charset="0"/>
              </a:rPr>
              <a:t>(</a:t>
            </a:r>
            <a:r>
              <a:rPr lang="en-US" altLang="zh-CN" b="1" i="1" dirty="0">
                <a:latin typeface="Euclid" panose="02020503060505020303" pitchFamily="18" charset="0"/>
              </a:rPr>
              <a:t>n</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满足</a:t>
            </a:r>
            <a:r>
              <a:rPr lang="en-US" altLang="zh-CN" b="1" dirty="0" err="1">
                <a:solidFill>
                  <a:srgbClr val="FF0000"/>
                </a:solidFill>
                <a:latin typeface="Euclid" panose="02020503060505020303" pitchFamily="18" charset="0"/>
              </a:rPr>
              <a:t>gcd</a:t>
            </a:r>
            <a:r>
              <a:rPr lang="en-US" altLang="zh-CN" b="1" dirty="0">
                <a:solidFill>
                  <a:srgbClr val="FF0000"/>
                </a:solidFill>
                <a:latin typeface="Euclid" panose="02020503060505020303" pitchFamily="18" charset="0"/>
              </a:rPr>
              <a:t>(</a:t>
            </a:r>
            <a:r>
              <a:rPr lang="el-GR" altLang="zh-CN" i="1" dirty="0">
                <a:solidFill>
                  <a:srgbClr val="FF0000"/>
                </a:solidFill>
              </a:rPr>
              <a:t>φ</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n</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e</a:t>
            </a:r>
            <a:r>
              <a:rPr lang="en-US" altLang="zh-CN" b="1" dirty="0">
                <a:solidFill>
                  <a:srgbClr val="FF0000"/>
                </a:solidFill>
                <a:latin typeface="Euclid" panose="02020503060505020303" pitchFamily="18" charset="0"/>
              </a:rPr>
              <a:t>)=1, </a:t>
            </a:r>
            <a:r>
              <a:rPr lang="zh-CN" altLang="en-US" dirty="0">
                <a:latin typeface="Euclid" panose="02020503060505020303" pitchFamily="18" charset="0"/>
              </a:rPr>
              <a:t>计算</a:t>
            </a:r>
            <a:r>
              <a:rPr lang="en-US" altLang="zh-CN" b="1" i="1" dirty="0">
                <a:solidFill>
                  <a:srgbClr val="FF0000"/>
                </a:solidFill>
                <a:latin typeface="Euclid" panose="02020503060505020303" pitchFamily="18" charset="0"/>
              </a:rPr>
              <a:t>d</a:t>
            </a:r>
            <a:r>
              <a:rPr lang="en-US" altLang="zh-CN" dirty="0">
                <a:latin typeface="Euclid" panose="02020503060505020303" pitchFamily="18" charset="0"/>
              </a:rPr>
              <a:t>, </a:t>
            </a:r>
            <a:r>
              <a:rPr lang="zh-CN" altLang="en-US" dirty="0">
                <a:latin typeface="Euclid" panose="02020503060505020303" pitchFamily="18" charset="0"/>
              </a:rPr>
              <a:t>满足</a:t>
            </a:r>
            <a:r>
              <a:rPr lang="en-US" altLang="zh-CN" b="1" i="1"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e</a:t>
            </a:r>
            <a:r>
              <a:rPr lang="en-US" altLang="zh-CN" b="1" dirty="0">
                <a:solidFill>
                  <a:srgbClr val="FF0000"/>
                </a:solidFill>
                <a:latin typeface="Euclid" panose="02020503060505020303" pitchFamily="18" charset="0"/>
              </a:rPr>
              <a:t>≡1 mod</a:t>
            </a:r>
            <a:r>
              <a:rPr lang="en-US" altLang="zh-CN" dirty="0">
                <a:solidFill>
                  <a:srgbClr val="FF0000"/>
                </a:solidFill>
                <a:latin typeface="Euclid" panose="02020503060505020303" pitchFamily="18" charset="0"/>
              </a:rPr>
              <a:t> </a:t>
            </a:r>
            <a:r>
              <a:rPr lang="el-GR" altLang="zh-CN" i="1" dirty="0">
                <a:solidFill>
                  <a:srgbClr val="FF0000"/>
                </a:solidFill>
              </a:rPr>
              <a:t>φ</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n</a:t>
            </a:r>
            <a:r>
              <a:rPr lang="en-US" altLang="zh-CN" b="1" dirty="0">
                <a:solidFill>
                  <a:srgbClr val="FF0000"/>
                </a:solidFill>
                <a:latin typeface="Euclid" panose="02020503060505020303" pitchFamily="18" charset="0"/>
              </a:rPr>
              <a:t>)</a:t>
            </a: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dirty="0">
                <a:solidFill>
                  <a:srgbClr val="FF0000"/>
                </a:solidFill>
                <a:latin typeface="Euclid" panose="02020503060505020303" pitchFamily="18" charset="0"/>
              </a:rPr>
              <a:t>公钥为</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e</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n</a:t>
            </a:r>
            <a:r>
              <a:rPr lang="en-US" altLang="zh-CN" b="1" dirty="0">
                <a:solidFill>
                  <a:srgbClr val="FF0000"/>
                </a:solidFill>
                <a:latin typeface="Euclid" panose="02020503060505020303" pitchFamily="18" charset="0"/>
              </a:rPr>
              <a:t>), </a:t>
            </a:r>
            <a:r>
              <a:rPr lang="zh-CN" altLang="en-US" dirty="0">
                <a:solidFill>
                  <a:srgbClr val="FF0000"/>
                </a:solidFill>
                <a:latin typeface="Euclid" panose="02020503060505020303" pitchFamily="18" charset="0"/>
              </a:rPr>
              <a:t>私钥为</a:t>
            </a:r>
            <a:r>
              <a:rPr lang="en-US" altLang="zh-CN" b="1" i="1" dirty="0">
                <a:solidFill>
                  <a:srgbClr val="FF0000"/>
                </a:solidFill>
                <a:latin typeface="Euclid" panose="02020503060505020303" pitchFamily="18" charset="0"/>
              </a:rPr>
              <a:t>d</a:t>
            </a:r>
            <a:r>
              <a:rPr lang="zh-CN" altLang="en-US" dirty="0">
                <a:latin typeface="Euclid" panose="02020503060505020303" pitchFamily="18" charset="0"/>
              </a:rPr>
              <a:t>。</a:t>
            </a:r>
            <a:endParaRPr lang="en-US" altLang="zh-CN" dirty="0">
              <a:latin typeface="Euclid" panose="02020503060505020303" pitchFamily="18" charset="0"/>
            </a:endParaRPr>
          </a:p>
          <a:p>
            <a:pPr marL="457200" lvl="1" indent="-457200" eaLnBrk="1" hangingPunct="1">
              <a:lnSpc>
                <a:spcPct val="125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对于消息</a:t>
            </a:r>
            <a:r>
              <a:rPr lang="en-US" altLang="zh-CN" b="1" i="1" dirty="0" err="1">
                <a:solidFill>
                  <a:srgbClr val="FF0000"/>
                </a:solidFill>
                <a:latin typeface="Euclid" panose="02020503060505020303" pitchFamily="18" charset="0"/>
              </a:rPr>
              <a:t>m</a:t>
            </a:r>
            <a:r>
              <a:rPr lang="en-US" altLang="zh-CN" dirty="0" err="1">
                <a:solidFill>
                  <a:srgbClr val="FF0000"/>
                </a:solidFill>
                <a:latin typeface="Euclid" panose="02020503060505020303" pitchFamily="18" charset="0"/>
              </a:rPr>
              <a:t>∈</a:t>
            </a:r>
            <a:r>
              <a:rPr lang="en-US" altLang="zh-CN" b="1" i="1" dirty="0" err="1">
                <a:solidFill>
                  <a:srgbClr val="FF0000"/>
                </a:solidFill>
                <a:latin typeface="Euclid" panose="02020503060505020303" pitchFamily="18" charset="0"/>
              </a:rPr>
              <a:t>Z</a:t>
            </a:r>
            <a:r>
              <a:rPr lang="en-US" altLang="zh-CN" b="1" i="1" baseline="-25000" dirty="0" err="1">
                <a:solidFill>
                  <a:srgbClr val="FF0000"/>
                </a:solidFill>
                <a:latin typeface="Euclid" panose="02020503060505020303" pitchFamily="18" charset="0"/>
              </a:rPr>
              <a:t>n</a:t>
            </a:r>
            <a:r>
              <a:rPr lang="en-US" altLang="zh-CN" dirty="0">
                <a:latin typeface="Euclid" panose="02020503060505020303" pitchFamily="18" charset="0"/>
              </a:rPr>
              <a:t>, </a:t>
            </a:r>
            <a:r>
              <a:rPr lang="zh-CN" altLang="en-US" dirty="0">
                <a:latin typeface="Euclid" panose="02020503060505020303" pitchFamily="18" charset="0"/>
              </a:rPr>
              <a:t>签名为 </a:t>
            </a:r>
            <a:r>
              <a:rPr lang="en-US" altLang="zh-CN" b="1" i="1" dirty="0">
                <a:solidFill>
                  <a:srgbClr val="FF0000"/>
                </a:solidFill>
                <a:latin typeface="Euclid" panose="02020503060505020303" pitchFamily="18" charset="0"/>
              </a:rPr>
              <a:t>s</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m</a:t>
            </a:r>
            <a:r>
              <a:rPr lang="en-US" altLang="zh-CN" b="1" i="1" baseline="30000" dirty="0">
                <a:solidFill>
                  <a:srgbClr val="FF0000"/>
                </a:solidFill>
                <a:latin typeface="Euclid" panose="02020503060505020303" pitchFamily="18" charset="0"/>
              </a:rPr>
              <a:t>d</a:t>
            </a:r>
            <a:r>
              <a:rPr lang="en-US" altLang="zh-CN" b="1" dirty="0">
                <a:solidFill>
                  <a:srgbClr val="FF0000"/>
                </a:solidFill>
                <a:latin typeface="Euclid" panose="02020503060505020303" pitchFamily="18" charset="0"/>
              </a:rPr>
              <a:t> mod </a:t>
            </a:r>
            <a:r>
              <a:rPr lang="en-US" altLang="zh-CN" b="1" i="1" dirty="0">
                <a:solidFill>
                  <a:srgbClr val="FF0000"/>
                </a:solidFill>
                <a:latin typeface="Euclid" panose="02020503060505020303" pitchFamily="18" charset="0"/>
              </a:rPr>
              <a:t>n</a:t>
            </a:r>
            <a:r>
              <a:rPr lang="zh-CN" altLang="en-US" b="1" dirty="0">
                <a:latin typeface="Euclid" panose="02020503060505020303" pitchFamily="18" charset="0"/>
              </a:rPr>
              <a:t>            </a:t>
            </a:r>
            <a:endParaRPr lang="en-US" altLang="zh-CN" b="1" dirty="0">
              <a:latin typeface="Euclid" panose="02020503060505020303" pitchFamily="18" charset="0"/>
            </a:endParaRPr>
          </a:p>
          <a:p>
            <a:pPr marL="457200" lvl="1" indent="-457200" eaLnBrk="1" hangingPunct="1">
              <a:lnSpc>
                <a:spcPct val="125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对于消息签名对</a:t>
            </a:r>
            <a:r>
              <a:rPr lang="en-US" altLang="zh-CN" b="1" dirty="0">
                <a:latin typeface="Euclid" panose="02020503060505020303" pitchFamily="18" charset="0"/>
              </a:rPr>
              <a:t>(</a:t>
            </a:r>
            <a:r>
              <a:rPr lang="en-US" altLang="zh-CN" b="1" i="1" dirty="0">
                <a:latin typeface="Euclid" panose="02020503060505020303" pitchFamily="18" charset="0"/>
              </a:rPr>
              <a:t>m</a:t>
            </a:r>
            <a:r>
              <a:rPr lang="en-US" altLang="zh-CN" b="1" dirty="0">
                <a:latin typeface="Euclid" panose="02020503060505020303" pitchFamily="18" charset="0"/>
              </a:rPr>
              <a:t>, </a:t>
            </a:r>
            <a:r>
              <a:rPr lang="en-US" altLang="zh-CN" b="1" i="1" dirty="0">
                <a:latin typeface="Euclid" panose="02020503060505020303" pitchFamily="18" charset="0"/>
              </a:rPr>
              <a:t>s</a:t>
            </a:r>
            <a:r>
              <a:rPr lang="en-US" altLang="zh-CN" b="1" dirty="0">
                <a:latin typeface="Euclid" panose="02020503060505020303" pitchFamily="18" charset="0"/>
              </a:rPr>
              <a:t>), </a:t>
            </a:r>
            <a:r>
              <a:rPr lang="zh-CN" altLang="en-US" dirty="0">
                <a:latin typeface="Euclid" panose="02020503060505020303" pitchFamily="18" charset="0"/>
              </a:rPr>
              <a:t>如果</a:t>
            </a:r>
            <a:r>
              <a:rPr lang="en-US" altLang="zh-CN" b="1" i="1" dirty="0">
                <a:solidFill>
                  <a:srgbClr val="FF0000"/>
                </a:solidFill>
                <a:latin typeface="Euclid" panose="02020503060505020303" pitchFamily="18" charset="0"/>
              </a:rPr>
              <a:t>m</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s</a:t>
            </a:r>
            <a:r>
              <a:rPr lang="en-US" altLang="zh-CN" b="1" i="1" baseline="30000" dirty="0">
                <a:solidFill>
                  <a:srgbClr val="FF0000"/>
                </a:solidFill>
                <a:latin typeface="Euclid" panose="02020503060505020303" pitchFamily="18" charset="0"/>
              </a:rPr>
              <a:t>e</a:t>
            </a:r>
            <a:r>
              <a:rPr lang="en-US" altLang="zh-CN" b="1" i="1" dirty="0">
                <a:solidFill>
                  <a:srgbClr val="FF0000"/>
                </a:solidFill>
                <a:latin typeface="Euclid" panose="02020503060505020303" pitchFamily="18" charset="0"/>
              </a:rPr>
              <a:t> </a:t>
            </a:r>
            <a:r>
              <a:rPr lang="en-US" altLang="zh-CN" b="1" dirty="0">
                <a:solidFill>
                  <a:srgbClr val="FF0000"/>
                </a:solidFill>
                <a:latin typeface="Euclid" panose="02020503060505020303" pitchFamily="18" charset="0"/>
              </a:rPr>
              <a:t>mod</a:t>
            </a:r>
            <a:r>
              <a:rPr lang="en-US" altLang="zh-CN" b="1" i="1" dirty="0">
                <a:solidFill>
                  <a:srgbClr val="FF0000"/>
                </a:solidFill>
                <a:latin typeface="Euclid" panose="02020503060505020303" pitchFamily="18" charset="0"/>
              </a:rPr>
              <a:t> n</a:t>
            </a:r>
            <a:r>
              <a:rPr lang="en-US" altLang="zh-CN" dirty="0">
                <a:latin typeface="Euclid" panose="02020503060505020303" pitchFamily="18" charset="0"/>
              </a:rPr>
              <a:t>, </a:t>
            </a:r>
            <a:r>
              <a:rPr lang="zh-CN" altLang="en-US" dirty="0">
                <a:latin typeface="Euclid" panose="02020503060505020303" pitchFamily="18" charset="0"/>
              </a:rPr>
              <a:t>则</a:t>
            </a:r>
            <a:r>
              <a:rPr lang="en-US" altLang="zh-CN" b="1" i="1" dirty="0">
                <a:latin typeface="Euclid" panose="02020503060505020303" pitchFamily="18" charset="0"/>
              </a:rPr>
              <a:t>s</a:t>
            </a:r>
            <a:r>
              <a:rPr lang="zh-CN" altLang="en-US" dirty="0">
                <a:latin typeface="Euclid" panose="02020503060505020303" pitchFamily="18" charset="0"/>
              </a:rPr>
              <a:t>是</a:t>
            </a:r>
            <a:r>
              <a:rPr lang="en-US" altLang="zh-CN" b="1" i="1" dirty="0">
                <a:latin typeface="Euclid" panose="02020503060505020303" pitchFamily="18" charset="0"/>
              </a:rPr>
              <a:t>m</a:t>
            </a:r>
            <a:r>
              <a:rPr lang="zh-CN" altLang="en-US" dirty="0">
                <a:latin typeface="Euclid" panose="02020503060505020303" pitchFamily="18" charset="0"/>
              </a:rPr>
              <a:t>的有效签名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BA11E6D4-EBDB-468B-80B1-1A615CF7D1A4}"/>
              </a:ext>
            </a:extLst>
          </p:cNvPr>
          <p:cNvSpPr>
            <a:spLocks noGrp="1" noChangeArrowheads="1"/>
          </p:cNvSpPr>
          <p:nvPr>
            <p:ph type="title"/>
          </p:nvPr>
        </p:nvSpPr>
        <p:spPr>
          <a:xfrm>
            <a:off x="879475" y="31750"/>
            <a:ext cx="8229600" cy="1143000"/>
          </a:xfrm>
        </p:spPr>
        <p:txBody>
          <a:bodyPr/>
          <a:lstStyle/>
          <a:p>
            <a:pPr eaLnBrk="1" hangingPunct="1"/>
            <a:r>
              <a:rPr lang="en-US" altLang="zh-CN" b="0">
                <a:latin typeface="Times New Roman" panose="02020603050405020304" pitchFamily="18" charset="0"/>
                <a:cs typeface="Times New Roman" panose="02020603050405020304" pitchFamily="18" charset="0"/>
              </a:rPr>
              <a:t>7.2 RSA</a:t>
            </a:r>
            <a:r>
              <a:rPr lang="zh-CN" altLang="en-US" b="0">
                <a:latin typeface="Times New Roman" panose="02020603050405020304" pitchFamily="18" charset="0"/>
                <a:cs typeface="Times New Roman" panose="02020603050405020304" pitchFamily="18" charset="0"/>
              </a:rPr>
              <a:t>数字签名</a:t>
            </a:r>
          </a:p>
        </p:txBody>
      </p:sp>
      <p:sp>
        <p:nvSpPr>
          <p:cNvPr id="3" name="内容占位符 2">
            <a:extLst>
              <a:ext uri="{FF2B5EF4-FFF2-40B4-BE49-F238E27FC236}">
                <a16:creationId xmlns="" xmlns:a16="http://schemas.microsoft.com/office/drawing/2014/main" id="{E50D3B29-B531-44C7-B922-C93FD38FF290}"/>
              </a:ext>
            </a:extLst>
          </p:cNvPr>
          <p:cNvSpPr>
            <a:spLocks noGrp="1"/>
          </p:cNvSpPr>
          <p:nvPr>
            <p:ph idx="1"/>
          </p:nvPr>
        </p:nvSpPr>
        <p:spPr>
          <a:xfrm>
            <a:off x="457200" y="1052736"/>
            <a:ext cx="8291264" cy="5328592"/>
          </a:xfrm>
        </p:spPr>
        <p:txBody>
          <a:bodyPr/>
          <a:lstStyle/>
          <a:p>
            <a:pPr marL="457200" lvl="1" indent="-457200" eaLnBrk="1" hangingPunct="1">
              <a:lnSpc>
                <a:spcPct val="125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RSA</a:t>
            </a:r>
            <a:r>
              <a:rPr lang="zh-CN" altLang="en-US" sz="2800" dirty="0">
                <a:latin typeface="Euclid" panose="02020503060505020303" pitchFamily="18" charset="0"/>
                <a:cs typeface="Times New Roman" panose="02020603050405020304" pitchFamily="18" charset="0"/>
              </a:rPr>
              <a:t>数字签名方案的缺陷</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14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任何人都可以</a:t>
            </a:r>
            <a:r>
              <a:rPr lang="zh-CN" altLang="en-US" sz="2800" dirty="0">
                <a:solidFill>
                  <a:srgbClr val="FF0000"/>
                </a:solidFill>
                <a:latin typeface="Euclid" panose="02020503060505020303" pitchFamily="18" charset="0"/>
              </a:rPr>
              <a:t>伪造某签名者对于随机消息</a:t>
            </a:r>
            <a:r>
              <a:rPr lang="en-US" altLang="zh-CN" sz="2800" b="1" i="1" dirty="0">
                <a:solidFill>
                  <a:srgbClr val="FF0000"/>
                </a:solidFill>
                <a:latin typeface="Euclid" panose="02020503060505020303" pitchFamily="18" charset="0"/>
              </a:rPr>
              <a:t>m</a:t>
            </a:r>
            <a:r>
              <a:rPr lang="zh-CN" altLang="en-US" sz="2800" dirty="0">
                <a:solidFill>
                  <a:srgbClr val="FF0000"/>
                </a:solidFill>
                <a:latin typeface="Euclid" panose="02020503060505020303" pitchFamily="18" charset="0"/>
              </a:rPr>
              <a:t>的签名</a:t>
            </a:r>
            <a:r>
              <a:rPr lang="en-US" altLang="zh-CN" sz="2800" b="1" i="1" dirty="0">
                <a:solidFill>
                  <a:srgbClr val="FF0000"/>
                </a:solidFill>
                <a:latin typeface="Euclid" panose="02020503060505020303" pitchFamily="18" charset="0"/>
              </a:rPr>
              <a:t>s</a:t>
            </a:r>
            <a:r>
              <a:rPr lang="zh-CN" altLang="en-US" sz="2800" dirty="0">
                <a:latin typeface="Euclid" panose="02020503060505020303" pitchFamily="18" charset="0"/>
              </a:rPr>
              <a:t>。其方法是</a:t>
            </a:r>
            <a:r>
              <a:rPr lang="zh-CN" altLang="en-US" sz="2800" dirty="0">
                <a:solidFill>
                  <a:srgbClr val="FF0000"/>
                </a:solidFill>
                <a:latin typeface="Euclid" panose="02020503060505020303" pitchFamily="18" charset="0"/>
              </a:rPr>
              <a:t>先选取</a:t>
            </a:r>
            <a:r>
              <a:rPr lang="en-US" altLang="zh-CN" sz="2800" b="1" i="1" dirty="0">
                <a:solidFill>
                  <a:srgbClr val="FF0000"/>
                </a:solidFill>
                <a:latin typeface="Euclid" panose="02020503060505020303" pitchFamily="18" charset="0"/>
              </a:rPr>
              <a:t>s</a:t>
            </a:r>
            <a:r>
              <a:rPr lang="en-US" altLang="zh-CN" sz="2800" dirty="0">
                <a:latin typeface="Euclid" panose="02020503060505020303" pitchFamily="18" charset="0"/>
              </a:rPr>
              <a:t>, </a:t>
            </a:r>
            <a:r>
              <a:rPr lang="zh-CN" altLang="en-US" sz="2800" dirty="0">
                <a:latin typeface="Euclid" panose="02020503060505020303" pitchFamily="18" charset="0"/>
              </a:rPr>
              <a:t>再用该签名者的</a:t>
            </a:r>
            <a:r>
              <a:rPr lang="zh-CN" altLang="en-US" sz="2800" dirty="0">
                <a:solidFill>
                  <a:srgbClr val="FF0000"/>
                </a:solidFill>
                <a:latin typeface="Euclid" panose="02020503060505020303" pitchFamily="18" charset="0"/>
              </a:rPr>
              <a:t>公钥</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zh-CN" altLang="en-US" sz="2800" dirty="0">
                <a:solidFill>
                  <a:srgbClr val="FF0000"/>
                </a:solidFill>
                <a:latin typeface="Euclid" panose="02020503060505020303" pitchFamily="18" charset="0"/>
              </a:rPr>
              <a:t>计算</a:t>
            </a:r>
            <a:r>
              <a:rPr lang="en-US" altLang="zh-CN" sz="2800" b="1" i="1" dirty="0">
                <a:solidFill>
                  <a:srgbClr val="FF0000"/>
                </a:solidFill>
                <a:latin typeface="Euclid" panose="02020503060505020303" pitchFamily="18" charset="0"/>
              </a:rPr>
              <a:t>m</a:t>
            </a:r>
            <a:r>
              <a:rPr lang="zh-CN" altLang="en-US"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s</a:t>
            </a:r>
            <a:r>
              <a:rPr lang="en-US" altLang="zh-CN" sz="2800" b="1" i="1" baseline="30000" dirty="0">
                <a:solidFill>
                  <a:srgbClr val="FF0000"/>
                </a:solidFill>
                <a:latin typeface="Euclid" panose="02020503060505020303" pitchFamily="18" charset="0"/>
              </a:rPr>
              <a:t>e</a:t>
            </a:r>
            <a:r>
              <a:rPr lang="zh-CN" altLang="en-US" sz="2800" b="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algn="just" eaLnBrk="1" hangingPunct="1">
              <a:lnSpc>
                <a:spcPct val="114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如果敌手</a:t>
            </a:r>
            <a:r>
              <a:rPr lang="zh-CN" altLang="en-US" sz="2800" dirty="0">
                <a:solidFill>
                  <a:srgbClr val="FF0000"/>
                </a:solidFill>
                <a:latin typeface="Euclid" panose="02020503060505020303" pitchFamily="18" charset="0"/>
              </a:rPr>
              <a:t>知道消息</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1</a:t>
            </a:r>
            <a:r>
              <a:rPr lang="zh-CN" altLang="en-US" sz="2800" dirty="0">
                <a:solidFill>
                  <a:srgbClr val="FF0000"/>
                </a:solidFill>
                <a:latin typeface="Euclid" panose="02020503060505020303" pitchFamily="18" charset="0"/>
              </a:rPr>
              <a:t>和</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2</a:t>
            </a:r>
            <a:r>
              <a:rPr lang="zh-CN" altLang="en-US" sz="2800" dirty="0">
                <a:solidFill>
                  <a:srgbClr val="FF0000"/>
                </a:solidFill>
                <a:latin typeface="Euclid" panose="02020503060505020303" pitchFamily="18" charset="0"/>
              </a:rPr>
              <a:t>的签名分别是</a:t>
            </a:r>
            <a:r>
              <a:rPr lang="en-US" altLang="zh-CN" sz="2800" b="1" i="1" dirty="0">
                <a:solidFill>
                  <a:srgbClr val="FF0000"/>
                </a:solidFill>
                <a:latin typeface="Euclid" panose="02020503060505020303" pitchFamily="18" charset="0"/>
              </a:rPr>
              <a:t>s</a:t>
            </a:r>
            <a:r>
              <a:rPr lang="en-US" altLang="zh-CN" sz="2800" b="1" baseline="-25000" dirty="0">
                <a:solidFill>
                  <a:srgbClr val="FF0000"/>
                </a:solidFill>
                <a:latin typeface="Euclid" panose="02020503060505020303" pitchFamily="18" charset="0"/>
              </a:rPr>
              <a:t>1</a:t>
            </a:r>
            <a:r>
              <a:rPr lang="zh-CN" altLang="en-US" sz="2800" dirty="0">
                <a:solidFill>
                  <a:srgbClr val="FF0000"/>
                </a:solidFill>
                <a:latin typeface="Euclid" panose="02020503060505020303" pitchFamily="18" charset="0"/>
              </a:rPr>
              <a:t>和</a:t>
            </a:r>
            <a:r>
              <a:rPr lang="en-US" altLang="zh-CN" sz="2800" b="1" i="1" dirty="0">
                <a:solidFill>
                  <a:srgbClr val="FF0000"/>
                </a:solidFill>
                <a:latin typeface="Euclid" panose="02020503060505020303" pitchFamily="18" charset="0"/>
              </a:rPr>
              <a:t>s</a:t>
            </a:r>
            <a:r>
              <a:rPr lang="en-US" altLang="zh-CN" sz="2800" b="1" baseline="-25000" dirty="0">
                <a:solidFill>
                  <a:srgbClr val="FF0000"/>
                </a:solidFill>
                <a:latin typeface="Euclid" panose="02020503060505020303" pitchFamily="18" charset="0"/>
              </a:rPr>
              <a:t>2</a:t>
            </a:r>
            <a:r>
              <a:rPr lang="en-US" altLang="zh-CN" sz="2800" dirty="0">
                <a:latin typeface="Euclid" panose="02020503060505020303" pitchFamily="18" charset="0"/>
              </a:rPr>
              <a:t>, </a:t>
            </a:r>
            <a:r>
              <a:rPr lang="zh-CN" altLang="en-US" sz="2800" dirty="0">
                <a:latin typeface="Euclid" panose="02020503060505020303" pitchFamily="18" charset="0"/>
              </a:rPr>
              <a:t>则敌手</a:t>
            </a:r>
            <a:r>
              <a:rPr lang="zh-CN" altLang="en-US" sz="2800" dirty="0">
                <a:solidFill>
                  <a:srgbClr val="FF0000"/>
                </a:solidFill>
                <a:latin typeface="Euclid" panose="02020503060505020303" pitchFamily="18" charset="0"/>
              </a:rPr>
              <a:t>可以伪造</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2</a:t>
            </a:r>
            <a:r>
              <a:rPr lang="zh-CN" altLang="en-US" sz="2800" dirty="0">
                <a:solidFill>
                  <a:srgbClr val="FF0000"/>
                </a:solidFill>
                <a:latin typeface="Euclid" panose="02020503060505020303" pitchFamily="18" charset="0"/>
              </a:rPr>
              <a:t>的签名</a:t>
            </a:r>
            <a:r>
              <a:rPr lang="en-US" altLang="zh-CN" sz="2800" b="1" i="1" dirty="0">
                <a:solidFill>
                  <a:srgbClr val="FF0000"/>
                </a:solidFill>
                <a:latin typeface="Euclid" panose="02020503060505020303" pitchFamily="18" charset="0"/>
              </a:rPr>
              <a:t>s</a:t>
            </a:r>
            <a:r>
              <a:rPr lang="en-US" altLang="zh-CN" sz="2800" b="1" baseline="-25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s</a:t>
            </a:r>
            <a:r>
              <a:rPr lang="en-US" altLang="zh-CN" sz="2800" b="1" baseline="-25000" dirty="0">
                <a:solidFill>
                  <a:srgbClr val="FF0000"/>
                </a:solidFill>
                <a:latin typeface="Euclid" panose="02020503060505020303" pitchFamily="18" charset="0"/>
              </a:rPr>
              <a:t>2</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因为在</a:t>
            </a:r>
            <a:r>
              <a:rPr lang="en-US" altLang="zh-CN" sz="2800" b="1" dirty="0">
                <a:latin typeface="Euclid" panose="02020503060505020303" pitchFamily="18" charset="0"/>
              </a:rPr>
              <a:t>RSA</a:t>
            </a:r>
            <a:r>
              <a:rPr lang="zh-CN" altLang="en-US" sz="2800" dirty="0">
                <a:latin typeface="Euclid" panose="02020503060505020303" pitchFamily="18" charset="0"/>
              </a:rPr>
              <a:t>签名方案中</a:t>
            </a:r>
            <a:r>
              <a:rPr lang="en-US" altLang="zh-CN" sz="2800" b="1" dirty="0">
                <a:latin typeface="Euclid" panose="02020503060505020303" pitchFamily="18" charset="0"/>
              </a:rPr>
              <a:t>, </a:t>
            </a:r>
            <a:r>
              <a:rPr lang="zh-CN" altLang="en-US" sz="2800" dirty="0">
                <a:latin typeface="Euclid" panose="02020503060505020303" pitchFamily="18" charset="0"/>
              </a:rPr>
              <a:t>存在以下同态性质：</a:t>
            </a:r>
            <a:endParaRPr lang="en-US" altLang="zh-CN" sz="2800" dirty="0">
              <a:latin typeface="Euclid" panose="02020503060505020303" pitchFamily="18" charset="0"/>
            </a:endParaRPr>
          </a:p>
          <a:p>
            <a:pPr marL="457200" lvl="1" indent="0" algn="ctr" eaLnBrk="1" hangingPunct="1">
              <a:lnSpc>
                <a:spcPct val="114000"/>
              </a:lnSpc>
              <a:spcBef>
                <a:spcPts val="0"/>
              </a:spcBef>
              <a:buClr>
                <a:schemeClr val="tx1"/>
              </a:buClr>
              <a:buSzPct val="100000"/>
              <a:buNone/>
              <a:defRPr/>
            </a:pP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2</a:t>
            </a:r>
            <a:r>
              <a:rPr lang="en-US" altLang="zh-CN" sz="2800" b="1" dirty="0">
                <a:solidFill>
                  <a:srgbClr val="FF0000"/>
                </a:solidFill>
                <a:latin typeface="Euclid" panose="02020503060505020303" pitchFamily="18" charset="0"/>
              </a:rPr>
              <a:t>)</a:t>
            </a:r>
            <a:r>
              <a:rPr lang="en-US" altLang="zh-CN" sz="2800" b="1" i="1" baseline="30000" dirty="0">
                <a:solidFill>
                  <a:srgbClr val="FF0000"/>
                </a:solidFill>
                <a:latin typeface="Euclid" panose="02020503060505020303" pitchFamily="18" charset="0"/>
              </a:rPr>
              <a:t>d </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1</a:t>
            </a:r>
            <a:r>
              <a:rPr lang="en-US" altLang="zh-CN" sz="2800" b="1" i="1" baseline="30000" dirty="0">
                <a:solidFill>
                  <a:srgbClr val="FF0000"/>
                </a:solidFill>
                <a:latin typeface="Euclid" panose="02020503060505020303" pitchFamily="18" charset="0"/>
              </a:rPr>
              <a:t>d</a:t>
            </a:r>
            <a:r>
              <a:rPr lang="en-US" altLang="zh-CN" sz="2800" b="1" i="1" dirty="0">
                <a:solidFill>
                  <a:srgbClr val="FF0000"/>
                </a:solidFill>
                <a:latin typeface="Euclid" panose="02020503060505020303" pitchFamily="18" charset="0"/>
              </a:rPr>
              <a:t>m</a:t>
            </a:r>
            <a:r>
              <a:rPr lang="en-US" altLang="zh-CN" sz="2800" b="1" baseline="-25000" dirty="0">
                <a:solidFill>
                  <a:srgbClr val="FF0000"/>
                </a:solidFill>
                <a:latin typeface="Euclid" panose="02020503060505020303" pitchFamily="18" charset="0"/>
              </a:rPr>
              <a:t>2</a:t>
            </a:r>
            <a:r>
              <a:rPr lang="en-US" altLang="zh-CN" sz="2800" b="1" i="1" baseline="30000" dirty="0">
                <a:solidFill>
                  <a:srgbClr val="FF0000"/>
                </a:solidFill>
                <a:latin typeface="Euclid" panose="02020503060505020303" pitchFamily="18" charset="0"/>
              </a:rPr>
              <a:t>d</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p>
          <a:p>
            <a:pPr marL="687600" lvl="1" indent="-230400" algn="just" eaLnBrk="1" hangingPunct="1">
              <a:lnSpc>
                <a:spcPct val="114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在</a:t>
            </a:r>
            <a:r>
              <a:rPr lang="en-US" altLang="zh-CN" sz="2800" b="1" dirty="0">
                <a:latin typeface="Euclid" panose="02020503060505020303" pitchFamily="18" charset="0"/>
              </a:rPr>
              <a:t>RSA</a:t>
            </a:r>
            <a:r>
              <a:rPr lang="zh-CN" altLang="en-US" sz="2800" dirty="0">
                <a:latin typeface="Euclid" panose="02020503060505020303" pitchFamily="18" charset="0"/>
              </a:rPr>
              <a:t>签名方案中</a:t>
            </a:r>
            <a:r>
              <a:rPr lang="en-US" altLang="zh-CN" sz="2800" dirty="0">
                <a:latin typeface="Euclid" panose="02020503060505020303" pitchFamily="18" charset="0"/>
              </a:rPr>
              <a:t>, </a:t>
            </a:r>
            <a:r>
              <a:rPr lang="zh-CN" altLang="en-US" sz="2800" dirty="0">
                <a:latin typeface="Euclid" panose="02020503060505020303" pitchFamily="18" charset="0"/>
              </a:rPr>
              <a:t>需签名的消息</a:t>
            </a:r>
            <a:r>
              <a:rPr lang="en-US" altLang="zh-CN" sz="2800" b="1" i="1" dirty="0" err="1">
                <a:latin typeface="Euclid" panose="02020503060505020303" pitchFamily="18" charset="0"/>
              </a:rPr>
              <a:t>x</a:t>
            </a:r>
            <a:r>
              <a:rPr lang="en-US" altLang="zh-CN" sz="2800" b="1" dirty="0" err="1">
                <a:latin typeface="Euclid" panose="02020503060505020303" pitchFamily="18" charset="0"/>
                <a:sym typeface="Symbol" panose="05050102010706020507" pitchFamily="18" charset="2"/>
              </a:rPr>
              <a:t></a:t>
            </a:r>
            <a:r>
              <a:rPr lang="en-US" altLang="zh-CN" sz="2800" b="1" i="1" dirty="0" err="1">
                <a:latin typeface="Euclid" panose="02020503060505020303" pitchFamily="18" charset="0"/>
                <a:sym typeface="Symbol" panose="05050102010706020507" pitchFamily="18" charset="2"/>
              </a:rPr>
              <a:t>Z</a:t>
            </a:r>
            <a:r>
              <a:rPr lang="en-US" altLang="zh-CN" sz="2800" b="1" i="1" baseline="-25000" dirty="0" err="1">
                <a:latin typeface="Euclid" panose="02020503060505020303" pitchFamily="18" charset="0"/>
                <a:sym typeface="Symbol" panose="05050102010706020507" pitchFamily="18" charset="2"/>
              </a:rPr>
              <a:t>n</a:t>
            </a:r>
            <a:r>
              <a:rPr lang="en-US" altLang="zh-CN" sz="2800" dirty="0">
                <a:latin typeface="Euclid" panose="02020503060505020303" pitchFamily="18" charset="0"/>
              </a:rPr>
              <a:t>, </a:t>
            </a:r>
            <a:r>
              <a:rPr lang="zh-CN" altLang="en-US" sz="2800" dirty="0">
                <a:latin typeface="Euclid" panose="02020503060505020303" pitchFamily="18" charset="0"/>
              </a:rPr>
              <a:t>所以每次只能对</a:t>
            </a:r>
            <a:r>
              <a:rPr lang="zh-CN" altLang="en-US" sz="28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log</a:t>
            </a:r>
            <a:r>
              <a:rPr lang="en-US" altLang="zh-CN" sz="2800" b="1" baseline="-25000" dirty="0">
                <a:solidFill>
                  <a:srgbClr val="FF0000"/>
                </a:solidFill>
                <a:latin typeface="Euclid" panose="02020503060505020303" pitchFamily="18" charset="0"/>
              </a:rPr>
              <a:t>2</a:t>
            </a:r>
            <a:r>
              <a:rPr lang="en-US" altLang="zh-CN" sz="2800" b="1" i="1" dirty="0">
                <a:solidFill>
                  <a:srgbClr val="FF0000"/>
                </a:solidFill>
                <a:latin typeface="Euclid" panose="02020503060505020303" pitchFamily="18" charset="0"/>
              </a:rPr>
              <a:t>n</a:t>
            </a:r>
            <a:r>
              <a:rPr lang="zh-CN" altLang="en-US" sz="2800" dirty="0">
                <a:solidFill>
                  <a:srgbClr val="FF0000"/>
                </a:solidFill>
                <a:latin typeface="Euclid" panose="02020503060505020303" pitchFamily="18" charset="0"/>
              </a:rPr>
              <a:t>⌋</a:t>
            </a:r>
            <a:r>
              <a:rPr lang="zh-CN" altLang="en-US" sz="2800" dirty="0">
                <a:latin typeface="Euclid" panose="02020503060505020303" pitchFamily="18" charset="0"/>
              </a:rPr>
              <a:t>位长的消息进行签名。</a:t>
            </a:r>
            <a:r>
              <a:rPr lang="zh-CN" altLang="en-US" sz="2800" dirty="0">
                <a:solidFill>
                  <a:srgbClr val="FF0000"/>
                </a:solidFill>
                <a:latin typeface="Euclid" panose="02020503060505020303" pitchFamily="18" charset="0"/>
              </a:rPr>
              <a:t>签名速度慢</a:t>
            </a:r>
            <a:r>
              <a:rPr lang="zh-CN" altLang="en-US" sz="2800" dirty="0">
                <a:latin typeface="Euclid" panose="02020503060505020303" pitchFamily="18" charset="0"/>
              </a:rPr>
              <a:t>。</a:t>
            </a:r>
            <a:endParaRPr lang="en-US" altLang="zh-CN" sz="2800" dirty="0">
              <a:latin typeface="Euclid" panose="02020503060505020303" pitchFamily="18" charset="0"/>
            </a:endParaRPr>
          </a:p>
          <a:p>
            <a:endParaRPr lang="zh-CN" altLang="en-US" dirty="0">
              <a:latin typeface="Euclid" panose="0202050306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 xmlns:a16="http://schemas.microsoft.com/office/drawing/2014/main" id="{230EED79-DC76-4673-B3D4-680B58DF623D}"/>
              </a:ext>
            </a:extLst>
          </p:cNvPr>
          <p:cNvSpPr>
            <a:spLocks noGrp="1" noChangeArrowheads="1"/>
          </p:cNvSpPr>
          <p:nvPr>
            <p:ph type="title"/>
          </p:nvPr>
        </p:nvSpPr>
        <p:spPr>
          <a:xfrm>
            <a:off x="879475" y="31750"/>
            <a:ext cx="8229600" cy="1143000"/>
          </a:xfrm>
        </p:spPr>
        <p:txBody>
          <a:bodyPr/>
          <a:lstStyle/>
          <a:p>
            <a:r>
              <a:rPr lang="en-US" altLang="zh-CN" b="0">
                <a:latin typeface="Times New Roman" panose="02020603050405020304" pitchFamily="18" charset="0"/>
                <a:cs typeface="Times New Roman" panose="02020603050405020304" pitchFamily="18" charset="0"/>
              </a:rPr>
              <a:t>7.2 RSA</a:t>
            </a:r>
            <a:r>
              <a:rPr lang="zh-CN" altLang="en-US" b="0">
                <a:latin typeface="Times New Roman" panose="02020603050405020304" pitchFamily="18" charset="0"/>
                <a:cs typeface="Times New Roman" panose="02020603050405020304" pitchFamily="18" charset="0"/>
              </a:rPr>
              <a:t>数字签名</a:t>
            </a:r>
            <a:endParaRPr lang="zh-CN" altLang="en-US"/>
          </a:p>
        </p:txBody>
      </p:sp>
      <p:sp>
        <p:nvSpPr>
          <p:cNvPr id="3" name="内容占位符 2">
            <a:extLst>
              <a:ext uri="{FF2B5EF4-FFF2-40B4-BE49-F238E27FC236}">
                <a16:creationId xmlns="" xmlns:a16="http://schemas.microsoft.com/office/drawing/2014/main" id="{8CBE1560-A766-4E46-9D89-B46383B4EAFC}"/>
              </a:ext>
            </a:extLst>
          </p:cNvPr>
          <p:cNvSpPr>
            <a:spLocks noGrp="1"/>
          </p:cNvSpPr>
          <p:nvPr>
            <p:ph idx="1"/>
          </p:nvPr>
        </p:nvSpPr>
        <p:spPr>
          <a:xfrm>
            <a:off x="457200" y="1412875"/>
            <a:ext cx="8229600" cy="4525963"/>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rPr>
              <a:t>引入</a:t>
            </a:r>
            <a:r>
              <a:rPr lang="en-US" altLang="zh-CN" sz="3200" b="1" dirty="0">
                <a:latin typeface="Euclid" panose="02020503060505020303" pitchFamily="18" charset="0"/>
              </a:rPr>
              <a:t>Hash</a:t>
            </a:r>
            <a:r>
              <a:rPr lang="zh-CN" altLang="en-US" sz="3200" dirty="0">
                <a:latin typeface="Euclid" panose="02020503060505020303" pitchFamily="18" charset="0"/>
              </a:rPr>
              <a:t>以解决上述缺陷</a:t>
            </a:r>
            <a:endParaRPr lang="en-US" altLang="zh-CN" sz="3200" dirty="0">
              <a:latin typeface="Euclid" panose="02020503060505020303" pitchFamily="18" charset="0"/>
            </a:endParaRPr>
          </a:p>
          <a:p>
            <a:pPr marL="687600" lvl="1" indent="-230400" algn="just" eaLnBrk="1" hangingPunct="1">
              <a:lnSpc>
                <a:spcPct val="125000"/>
              </a:lnSpc>
              <a:spcBef>
                <a:spcPts val="0"/>
              </a:spcBef>
              <a:buClr>
                <a:schemeClr val="tx1"/>
              </a:buClr>
              <a:buSzPct val="100000"/>
              <a:defRPr/>
            </a:pPr>
            <a:r>
              <a:rPr lang="zh-CN" altLang="en-US" sz="2800" dirty="0">
                <a:latin typeface="Euclid" panose="02020503060505020303" pitchFamily="18" charset="0"/>
                <a:cs typeface="Times New Roman" panose="02020603050405020304" pitchFamily="18" charset="0"/>
              </a:rPr>
              <a:t>在对消息进行签名前先对消息做</a:t>
            </a:r>
            <a:r>
              <a:rPr lang="en-US" altLang="zh-CN" sz="2800" b="1" dirty="0">
                <a:latin typeface="Euclid" panose="02020503060505020303" pitchFamily="18" charset="0"/>
                <a:cs typeface="Times New Roman" panose="02020603050405020304" pitchFamily="18" charset="0"/>
              </a:rPr>
              <a:t>Hash</a:t>
            </a:r>
            <a:r>
              <a:rPr lang="zh-CN" altLang="en-US" sz="2800" dirty="0">
                <a:latin typeface="Euclid" panose="02020503060505020303" pitchFamily="18" charset="0"/>
                <a:cs typeface="Times New Roman" panose="02020603050405020304" pitchFamily="18" charset="0"/>
              </a:rPr>
              <a:t>变换</a:t>
            </a:r>
            <a:r>
              <a:rPr lang="en-US" altLang="zh-CN" sz="2800" b="1"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然后对变换后的消息进行签名。即</a:t>
            </a:r>
            <a:r>
              <a:rPr lang="zh-CN" altLang="en-US" sz="2800" dirty="0">
                <a:solidFill>
                  <a:srgbClr val="FF0000"/>
                </a:solidFill>
                <a:latin typeface="Euclid" panose="02020503060505020303" pitchFamily="18" charset="0"/>
                <a:cs typeface="Times New Roman" panose="02020603050405020304" pitchFamily="18" charset="0"/>
              </a:rPr>
              <a:t>签名为</a:t>
            </a:r>
            <a:endParaRPr lang="en-US" altLang="zh-CN" sz="2800" dirty="0">
              <a:solidFill>
                <a:srgbClr val="FF0000"/>
              </a:solidFill>
              <a:latin typeface="Euclid" panose="02020503060505020303" pitchFamily="18" charset="0"/>
              <a:cs typeface="Times New Roman" panose="02020603050405020304" pitchFamily="18" charset="0"/>
            </a:endParaRPr>
          </a:p>
          <a:p>
            <a:pPr marL="457200" lvl="1" indent="0" algn="ctr" eaLnBrk="1" hangingPunct="1">
              <a:lnSpc>
                <a:spcPct val="125000"/>
              </a:lnSpc>
              <a:spcBef>
                <a:spcPts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cs typeface="Times New Roman" panose="02020603050405020304" pitchFamily="18" charset="0"/>
              </a:rPr>
              <a:t>s</a:t>
            </a:r>
            <a:r>
              <a:rPr lang="zh-CN" altLang="en-US"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h</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m</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baseline="30000" dirty="0">
                <a:solidFill>
                  <a:srgbClr val="FF0000"/>
                </a:solidFill>
                <a:latin typeface="Euclid" panose="02020503060505020303" pitchFamily="18" charset="0"/>
                <a:cs typeface="Times New Roman" panose="02020603050405020304" pitchFamily="18" charset="0"/>
              </a:rPr>
              <a:t>d</a:t>
            </a:r>
            <a:r>
              <a:rPr lang="en-US" altLang="zh-CN" sz="2800" b="1" dirty="0">
                <a:solidFill>
                  <a:srgbClr val="FF0000"/>
                </a:solidFill>
                <a:latin typeface="Euclid" panose="02020503060505020303" pitchFamily="18" charset="0"/>
                <a:cs typeface="Times New Roman" panose="02020603050405020304" pitchFamily="18" charset="0"/>
              </a:rPr>
              <a:t> mod </a:t>
            </a:r>
            <a:r>
              <a:rPr lang="en-US" altLang="zh-CN" sz="2800" b="1" i="1" dirty="0">
                <a:solidFill>
                  <a:srgbClr val="FF0000"/>
                </a:solidFill>
                <a:latin typeface="Euclid" panose="02020503060505020303" pitchFamily="18" charset="0"/>
                <a:cs typeface="Times New Roman" panose="02020603050405020304" pitchFamily="18" charset="0"/>
              </a:rPr>
              <a:t>n</a:t>
            </a:r>
          </a:p>
          <a:p>
            <a:pPr marL="687600" lvl="1" indent="-230400" algn="just" eaLnBrk="1" hangingPunct="1">
              <a:lnSpc>
                <a:spcPct val="125000"/>
              </a:lnSpc>
              <a:spcBef>
                <a:spcPts val="0"/>
              </a:spcBef>
              <a:buClr>
                <a:schemeClr val="tx1"/>
              </a:buClr>
              <a:buSzPct val="100000"/>
              <a:defRPr/>
            </a:pPr>
            <a:r>
              <a:rPr lang="zh-CN" altLang="en-US" sz="2800" dirty="0">
                <a:solidFill>
                  <a:srgbClr val="FF0000"/>
                </a:solidFill>
                <a:latin typeface="Euclid" panose="02020503060505020303" pitchFamily="18" charset="0"/>
                <a:cs typeface="Times New Roman" panose="02020603050405020304" pitchFamily="18" charset="0"/>
              </a:rPr>
              <a:t>验证时</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先计算</a:t>
            </a:r>
            <a:r>
              <a:rPr lang="en-US" altLang="zh-CN" sz="2800" b="1" i="1" dirty="0">
                <a:latin typeface="Euclid" panose="02020503060505020303" pitchFamily="18" charset="0"/>
                <a:cs typeface="Times New Roman" panose="02020603050405020304" pitchFamily="18" charset="0"/>
              </a:rPr>
              <a:t>h</a:t>
            </a:r>
            <a:r>
              <a:rPr lang="en-US" altLang="zh-CN" sz="2800" b="1" dirty="0">
                <a:latin typeface="Euclid" panose="02020503060505020303" pitchFamily="18" charset="0"/>
                <a:cs typeface="Times New Roman" panose="02020603050405020304" pitchFamily="18" charset="0"/>
              </a:rPr>
              <a:t>(</a:t>
            </a:r>
            <a:r>
              <a:rPr lang="en-US" altLang="zh-CN" sz="2800" b="1" i="1" dirty="0">
                <a:latin typeface="Euclid" panose="02020503060505020303" pitchFamily="18" charset="0"/>
                <a:cs typeface="Times New Roman" panose="02020603050405020304" pitchFamily="18" charset="0"/>
              </a:rPr>
              <a:t>m</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再检查等式</a:t>
            </a:r>
          </a:p>
          <a:p>
            <a:pPr marL="457200" lvl="1" indent="0" algn="ctr" eaLnBrk="1" hangingPunct="1">
              <a:lnSpc>
                <a:spcPct val="125000"/>
              </a:lnSpc>
              <a:spcBef>
                <a:spcPts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cs typeface="Times New Roman" panose="02020603050405020304" pitchFamily="18" charset="0"/>
              </a:rPr>
              <a:t>h</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m</a:t>
            </a:r>
            <a:r>
              <a:rPr lang="en-US" altLang="zh-CN" sz="2800" b="1" dirty="0">
                <a:solidFill>
                  <a:srgbClr val="FF0000"/>
                </a:solidFill>
                <a:latin typeface="Euclid" panose="02020503060505020303" pitchFamily="18" charset="0"/>
                <a:cs typeface="Times New Roman" panose="02020603050405020304" pitchFamily="18" charset="0"/>
              </a:rPr>
              <a:t>)</a:t>
            </a:r>
            <a:r>
              <a:rPr lang="zh-CN" altLang="en-US"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s</a:t>
            </a:r>
            <a:r>
              <a:rPr lang="en-US" altLang="zh-CN" sz="2800" b="1" i="1" baseline="30000" dirty="0">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 mod </a:t>
            </a:r>
            <a:r>
              <a:rPr lang="en-US" altLang="zh-CN" sz="2800" b="1" i="1" dirty="0">
                <a:solidFill>
                  <a:srgbClr val="FF0000"/>
                </a:solidFill>
                <a:latin typeface="Euclid" panose="02020503060505020303" pitchFamily="18" charset="0"/>
                <a:cs typeface="Times New Roman" panose="02020603050405020304" pitchFamily="18" charset="0"/>
              </a:rPr>
              <a:t>n</a:t>
            </a:r>
            <a:endParaRPr lang="zh-CN" altLang="en-US" sz="2800" dirty="0">
              <a:solidFill>
                <a:srgbClr val="FF0000"/>
              </a:solidFill>
              <a:latin typeface="Euclid" panose="02020503060505020303" pitchFamily="18" charset="0"/>
              <a:cs typeface="Times New Roman" panose="02020603050405020304" pitchFamily="18" charset="0"/>
            </a:endParaRPr>
          </a:p>
          <a:p>
            <a:pPr marL="457200" lvl="1" indent="0" algn="just" eaLnBrk="1" hangingPunct="1">
              <a:lnSpc>
                <a:spcPct val="125000"/>
              </a:lnSpc>
              <a:spcBef>
                <a:spcPts val="0"/>
              </a:spcBef>
              <a:buClr>
                <a:schemeClr val="tx1"/>
              </a:buClr>
              <a:buSzPct val="100000"/>
              <a:buFont typeface="Arial" panose="020B0604020202020204" pitchFamily="34" charset="0"/>
              <a:buNone/>
              <a:defRPr/>
            </a:pPr>
            <a:r>
              <a:rPr lang="zh-CN" altLang="en-US" sz="2800" dirty="0">
                <a:latin typeface="Euclid" panose="02020503060505020303" pitchFamily="18" charset="0"/>
                <a:cs typeface="Times New Roman" panose="02020603050405020304" pitchFamily="18" charset="0"/>
              </a:rPr>
              <a:t>是否成立</a:t>
            </a:r>
            <a:r>
              <a:rPr lang="zh-CN" altLang="en-US" sz="2800" b="1" dirty="0">
                <a:latin typeface="Euclid" panose="02020503060505020303" pitchFamily="18" charset="0"/>
                <a:cs typeface="Times New Roman" panose="02020603050405020304" pitchFamily="18" charset="0"/>
              </a:rPr>
              <a:t>。</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 xmlns:a16="http://schemas.microsoft.com/office/drawing/2014/main" id="{F11C2052-7CCA-4906-9D84-0B50E5DCA423}"/>
              </a:ext>
            </a:extLst>
          </p:cNvPr>
          <p:cNvSpPr>
            <a:spLocks noGrp="1" noChangeArrowheads="1"/>
          </p:cNvSpPr>
          <p:nvPr>
            <p:ph type="title"/>
          </p:nvPr>
        </p:nvSpPr>
        <p:spPr>
          <a:xfrm>
            <a:off x="879475" y="31750"/>
            <a:ext cx="8229600" cy="1143000"/>
          </a:xfrm>
        </p:spPr>
        <p:txBody>
          <a:bodyPr/>
          <a:lstStyle/>
          <a:p>
            <a:r>
              <a:rPr lang="en-US" altLang="en-US" b="0">
                <a:latin typeface="Times New Roman" panose="02020603050405020304" pitchFamily="18" charset="0"/>
              </a:rPr>
              <a:t>7.3 ElGamal</a:t>
            </a:r>
            <a:r>
              <a:rPr lang="zh-CN" altLang="en-US" b="0"/>
              <a:t>数字签名体制</a:t>
            </a:r>
            <a:endParaRPr lang="en-US" altLang="en-US" b="0"/>
          </a:p>
        </p:txBody>
      </p:sp>
      <p:sp>
        <p:nvSpPr>
          <p:cNvPr id="28675" name="内容占位符 2">
            <a:extLst>
              <a:ext uri="{FF2B5EF4-FFF2-40B4-BE49-F238E27FC236}">
                <a16:creationId xmlns="" xmlns:a16="http://schemas.microsoft.com/office/drawing/2014/main" id="{823CA0C5-8781-4C2C-85D2-49CF1D6691B4}"/>
              </a:ext>
            </a:extLst>
          </p:cNvPr>
          <p:cNvSpPr>
            <a:spLocks noGrp="1" noChangeArrowheads="1"/>
          </p:cNvSpPr>
          <p:nvPr>
            <p:ph idx="1"/>
          </p:nvPr>
        </p:nvSpPr>
        <p:spPr>
          <a:xfrm>
            <a:off x="457200" y="1412875"/>
            <a:ext cx="8229600" cy="4525963"/>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en-US" altLang="zh-CN" sz="3200" b="1" dirty="0" err="1">
                <a:latin typeface="Euclid" panose="02020503060505020303" pitchFamily="18" charset="0"/>
                <a:cs typeface="Times New Roman" panose="02020603050405020304" pitchFamily="18" charset="0"/>
              </a:rPr>
              <a:t>ElGamal</a:t>
            </a:r>
            <a:r>
              <a:rPr lang="zh-CN" altLang="en-US" sz="3200" dirty="0">
                <a:latin typeface="Euclid" panose="02020503060505020303" pitchFamily="18" charset="0"/>
                <a:cs typeface="Times New Roman" panose="02020603050405020304" pitchFamily="18" charset="0"/>
              </a:rPr>
              <a:t>数字签名历史</a:t>
            </a:r>
            <a:endParaRPr lang="en-US" altLang="zh-CN" sz="32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defRPr/>
            </a:pPr>
            <a:r>
              <a:rPr lang="en-US" altLang="zh-CN" sz="2800" b="1" dirty="0">
                <a:latin typeface="Euclid" panose="02020503060505020303" pitchFamily="18" charset="0"/>
                <a:cs typeface="Times New Roman" panose="02020603050405020304" pitchFamily="18" charset="0"/>
              </a:rPr>
              <a:t>1985</a:t>
            </a:r>
            <a:r>
              <a:rPr lang="zh-CN" altLang="en-US" sz="2800" dirty="0">
                <a:latin typeface="Euclid" panose="02020503060505020303" pitchFamily="18" charset="0"/>
                <a:cs typeface="Times New Roman" panose="02020603050405020304" pitchFamily="18" charset="0"/>
              </a:rPr>
              <a:t>年</a:t>
            </a:r>
            <a:r>
              <a:rPr lang="en-US" altLang="zh-CN" sz="2800" b="1" dirty="0">
                <a:latin typeface="Euclid" panose="02020503060505020303" pitchFamily="18" charset="0"/>
                <a:cs typeface="Times New Roman" panose="02020603050405020304" pitchFamily="18" charset="0"/>
              </a:rPr>
              <a:t>, </a:t>
            </a:r>
            <a:r>
              <a:rPr lang="en-US" altLang="zh-CN" sz="2800" b="1" dirty="0" err="1">
                <a:latin typeface="Euclid" panose="02020503060505020303" pitchFamily="18" charset="0"/>
                <a:cs typeface="Times New Roman" panose="02020603050405020304" pitchFamily="18" charset="0"/>
              </a:rPr>
              <a:t>ElGamal</a:t>
            </a:r>
            <a:r>
              <a:rPr lang="zh-CN" altLang="en-US" sz="2800" dirty="0">
                <a:latin typeface="Euclid" panose="02020503060505020303" pitchFamily="18" charset="0"/>
                <a:cs typeface="Times New Roman" panose="02020603050405020304" pitchFamily="18" charset="0"/>
              </a:rPr>
              <a:t>提出了一个基于离散对数问题的签名方案</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后来称为</a:t>
            </a:r>
            <a:r>
              <a:rPr lang="en-US" altLang="zh-CN" sz="2800" b="1" dirty="0" err="1">
                <a:latin typeface="Euclid" panose="02020503060505020303" pitchFamily="18" charset="0"/>
                <a:cs typeface="Times New Roman" panose="02020603050405020304" pitchFamily="18" charset="0"/>
              </a:rPr>
              <a:t>ElGamal</a:t>
            </a:r>
            <a:r>
              <a:rPr lang="zh-CN" altLang="en-US" sz="2800" dirty="0">
                <a:latin typeface="Euclid" panose="02020503060505020303" pitchFamily="18" charset="0"/>
                <a:cs typeface="Times New Roman" panose="02020603050405020304" pitchFamily="18" charset="0"/>
              </a:rPr>
              <a:t>数字签名方案。</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defRPr/>
            </a:pPr>
            <a:r>
              <a:rPr lang="en-US" altLang="zh-CN" sz="2800" b="1" dirty="0">
                <a:latin typeface="Euclid" panose="02020503060505020303" pitchFamily="18" charset="0"/>
                <a:cs typeface="Times New Roman" panose="02020603050405020304" pitchFamily="18" charset="0"/>
              </a:rPr>
              <a:t>1991</a:t>
            </a:r>
            <a:r>
              <a:rPr lang="zh-CN" altLang="en-US" sz="2800" dirty="0">
                <a:latin typeface="Euclid" panose="02020503060505020303" pitchFamily="18" charset="0"/>
                <a:cs typeface="Times New Roman" panose="02020603050405020304" pitchFamily="18" charset="0"/>
              </a:rPr>
              <a:t>年</a:t>
            </a:r>
            <a:r>
              <a:rPr lang="zh-CN" altLang="en-US" sz="2800" dirty="0">
                <a:solidFill>
                  <a:srgbClr val="FF0000"/>
                </a:solidFill>
                <a:latin typeface="Euclid" panose="02020503060505020303" pitchFamily="18" charset="0"/>
                <a:cs typeface="Times New Roman" panose="02020603050405020304" pitchFamily="18" charset="0"/>
              </a:rPr>
              <a:t>该数字签名方案的变形被</a:t>
            </a:r>
            <a:r>
              <a:rPr lang="en-US" altLang="zh-CN" sz="2800" b="1" dirty="0">
                <a:solidFill>
                  <a:srgbClr val="FF0000"/>
                </a:solidFill>
                <a:latin typeface="Euclid" panose="02020503060505020303" pitchFamily="18" charset="0"/>
                <a:cs typeface="Times New Roman" panose="02020603050405020304" pitchFamily="18" charset="0"/>
              </a:rPr>
              <a:t>NIST</a:t>
            </a:r>
            <a:r>
              <a:rPr lang="zh-CN" altLang="en-US" sz="2800" dirty="0">
                <a:solidFill>
                  <a:srgbClr val="FF0000"/>
                </a:solidFill>
                <a:latin typeface="Euclid" panose="02020503060505020303" pitchFamily="18" charset="0"/>
                <a:cs typeface="Times New Roman" panose="02020603050405020304" pitchFamily="18" charset="0"/>
              </a:rPr>
              <a:t>确定为数字签名标准 </a:t>
            </a:r>
            <a:r>
              <a:rPr lang="en-US" altLang="zh-CN" sz="2800" b="1" dirty="0">
                <a:solidFill>
                  <a:srgbClr val="FF0000"/>
                </a:solidFill>
                <a:latin typeface="Euclid" panose="02020503060505020303" pitchFamily="18" charset="0"/>
                <a:cs typeface="Times New Roman" panose="02020603050405020304" pitchFamily="18" charset="0"/>
              </a:rPr>
              <a:t>(DSS)</a:t>
            </a:r>
            <a:r>
              <a:rPr lang="zh-CN" altLang="en-US" sz="2800" dirty="0">
                <a:latin typeface="Euclid" panose="02020503060505020303" pitchFamily="18" charset="0"/>
                <a:cs typeface="Times New Roman" panose="02020603050405020304" pitchFamily="18" charset="0"/>
              </a:rPr>
              <a:t>。</a:t>
            </a:r>
          </a:p>
          <a:p>
            <a:pPr marL="0" indent="0" algn="just">
              <a:defRPr/>
            </a:pPr>
            <a:endParaRPr lang="en-US" altLang="zh-CN" dirty="0">
              <a:latin typeface="Euclid" panose="02020503060505020303"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87DBE9A9-6129-4F34-919F-D427E3425A05}"/>
              </a:ext>
            </a:extLst>
          </p:cNvPr>
          <p:cNvSpPr>
            <a:spLocks noGrp="1" noChangeArrowheads="1"/>
          </p:cNvSpPr>
          <p:nvPr>
            <p:ph idx="1"/>
          </p:nvPr>
        </p:nvSpPr>
        <p:spPr>
          <a:xfrm>
            <a:off x="457200" y="1412875"/>
            <a:ext cx="8229600" cy="4525963"/>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Times New Roman" panose="02020603050405020304" pitchFamily="18" charset="0"/>
                <a:cs typeface="Times New Roman" panose="02020603050405020304" pitchFamily="18" charset="0"/>
              </a:rPr>
              <a:t>参数与密钥生成</a:t>
            </a:r>
            <a:endParaRPr lang="en-US" altLang="zh-CN" sz="3200" dirty="0">
              <a:latin typeface="Times New Roman" panose="02020603050405020304"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defRPr/>
            </a:pPr>
            <a:r>
              <a:rPr lang="zh-CN" altLang="en-US" sz="2800" dirty="0">
                <a:latin typeface="Euclid" panose="02020503060505020303" pitchFamily="18" charset="0"/>
                <a:cs typeface="Times New Roman" panose="02020603050405020304" pitchFamily="18" charset="0"/>
              </a:rPr>
              <a:t>选取</a:t>
            </a:r>
            <a:r>
              <a:rPr lang="zh-CN" altLang="en-US" sz="2800" dirty="0">
                <a:solidFill>
                  <a:srgbClr val="FF0000"/>
                </a:solidFill>
                <a:latin typeface="Euclid" panose="02020503060505020303" pitchFamily="18" charset="0"/>
                <a:cs typeface="Times New Roman" panose="02020603050405020304" pitchFamily="18" charset="0"/>
              </a:rPr>
              <a:t>大素数</a:t>
            </a:r>
            <a:r>
              <a:rPr lang="en-US" altLang="zh-CN" sz="2800" b="1" i="1" dirty="0">
                <a:solidFill>
                  <a:srgbClr val="FF0000"/>
                </a:solidFill>
                <a:latin typeface="Euclid" panose="02020503060505020303" pitchFamily="18" charset="0"/>
                <a:cs typeface="Times New Roman" panose="02020603050405020304" pitchFamily="18" charset="0"/>
              </a:rPr>
              <a:t>p</a:t>
            </a:r>
            <a:r>
              <a:rPr lang="en-US" altLang="zh-CN" sz="2800" dirty="0">
                <a:solidFill>
                  <a:srgbClr val="FF0000"/>
                </a:solidFill>
                <a:latin typeface="Euclid" panose="02020503060505020303" pitchFamily="18" charset="0"/>
                <a:cs typeface="Times New Roman" panose="02020603050405020304" pitchFamily="18" charset="0"/>
              </a:rPr>
              <a:t>, </a:t>
            </a:r>
            <a:r>
              <a:rPr lang="en-US" altLang="zh-CN" sz="2800" b="1" i="1" dirty="0" err="1">
                <a:solidFill>
                  <a:srgbClr val="FF0000"/>
                </a:solidFill>
                <a:latin typeface="Euclid" panose="02020503060505020303" pitchFamily="18" charset="0"/>
                <a:cs typeface="Times New Roman" panose="02020603050405020304" pitchFamily="18" charset="0"/>
              </a:rPr>
              <a:t>g</a:t>
            </a:r>
            <a:r>
              <a:rPr lang="en-US" altLang="zh-CN" sz="2800" b="1" dirty="0" err="1">
                <a:solidFill>
                  <a:srgbClr val="FF0000"/>
                </a:solidFill>
                <a:latin typeface="Euclid" panose="02020503060505020303" pitchFamily="18" charset="0"/>
                <a:cs typeface="Times New Roman" panose="02020603050405020304" pitchFamily="18" charset="0"/>
                <a:sym typeface="Symbol" panose="05050102010706020507" pitchFamily="18" charset="2"/>
              </a:rPr>
              <a:t></a:t>
            </a:r>
            <a:r>
              <a:rPr lang="en-US" altLang="zh-CN" sz="2800" b="1" i="1" dirty="0" err="1">
                <a:solidFill>
                  <a:srgbClr val="FF0000"/>
                </a:solidFill>
                <a:latin typeface="Euclid" panose="02020503060505020303" pitchFamily="18" charset="0"/>
                <a:cs typeface="Times New Roman" panose="02020603050405020304" pitchFamily="18" charset="0"/>
                <a:sym typeface="Symbol" panose="05050102010706020507" pitchFamily="18" charset="2"/>
              </a:rPr>
              <a:t>Z</a:t>
            </a:r>
            <a:r>
              <a:rPr lang="en-US" altLang="zh-CN" sz="2800" b="1" i="1" baseline="-25000" dirty="0" err="1">
                <a:solidFill>
                  <a:srgbClr val="FF0000"/>
                </a:solidFill>
                <a:latin typeface="Euclid" panose="02020503060505020303" pitchFamily="18" charset="0"/>
                <a:cs typeface="Times New Roman" panose="02020603050405020304" pitchFamily="18" charset="0"/>
                <a:sym typeface="Symbol" panose="05050102010706020507" pitchFamily="18" charset="2"/>
              </a:rPr>
              <a:t>p</a:t>
            </a:r>
            <a:r>
              <a:rPr lang="zh-CN" altLang="en-US" sz="2800" b="1" baseline="30000" dirty="0">
                <a:solidFill>
                  <a:srgbClr val="FF0000"/>
                </a:solidFill>
                <a:latin typeface="Euclid" panose="02020503060505020303" pitchFamily="18" charset="0"/>
                <a:cs typeface="Times New Roman" panose="02020603050405020304" pitchFamily="18" charset="0"/>
                <a:sym typeface="Symbol" panose="05050102010706020507" pitchFamily="18" charset="2"/>
              </a:rPr>
              <a:t>*</a:t>
            </a:r>
            <a:r>
              <a:rPr lang="zh-CN" altLang="en-US" sz="2800" dirty="0">
                <a:solidFill>
                  <a:srgbClr val="FF0000"/>
                </a:solidFill>
                <a:latin typeface="Euclid" panose="02020503060505020303" pitchFamily="18" charset="0"/>
                <a:cs typeface="Times New Roman" panose="02020603050405020304" pitchFamily="18" charset="0"/>
              </a:rPr>
              <a:t>是一个本原元</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cs typeface="Times New Roman" panose="02020603050405020304" pitchFamily="18" charset="0"/>
              </a:rPr>
              <a:t>p</a:t>
            </a:r>
            <a:r>
              <a:rPr lang="zh-CN" altLang="en-US" sz="2800" dirty="0">
                <a:latin typeface="Euclid" panose="02020503060505020303" pitchFamily="18" charset="0"/>
                <a:cs typeface="Times New Roman" panose="02020603050405020304" pitchFamily="18" charset="0"/>
              </a:rPr>
              <a:t>和</a:t>
            </a:r>
            <a:r>
              <a:rPr lang="en-US" altLang="zh-CN" sz="2800" b="1" i="1" dirty="0">
                <a:latin typeface="Euclid" panose="02020503060505020303" pitchFamily="18" charset="0"/>
                <a:cs typeface="Times New Roman" panose="02020603050405020304" pitchFamily="18" charset="0"/>
              </a:rPr>
              <a:t>g</a:t>
            </a:r>
            <a:r>
              <a:rPr lang="zh-CN" altLang="en-US" sz="2800" dirty="0">
                <a:latin typeface="Euclid" panose="02020503060505020303" pitchFamily="18" charset="0"/>
                <a:cs typeface="Times New Roman" panose="02020603050405020304" pitchFamily="18" charset="0"/>
              </a:rPr>
              <a:t>公开。</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defRPr/>
            </a:pPr>
            <a:r>
              <a:rPr lang="zh-CN" altLang="en-US" sz="2800" dirty="0">
                <a:latin typeface="Euclid" panose="02020503060505020303" pitchFamily="18" charset="0"/>
                <a:cs typeface="Times New Roman" panose="02020603050405020304" pitchFamily="18" charset="0"/>
              </a:rPr>
              <a:t>随机选取整数</a:t>
            </a:r>
            <a:r>
              <a:rPr lang="en-US" altLang="zh-CN" sz="2800" b="1" i="1" dirty="0">
                <a:solidFill>
                  <a:srgbClr val="FF0000"/>
                </a:solidFill>
                <a:latin typeface="Euclid" panose="02020503060505020303" pitchFamily="18" charset="0"/>
                <a:cs typeface="Times New Roman" panose="02020603050405020304" pitchFamily="18" charset="0"/>
              </a:rPr>
              <a:t>x</a:t>
            </a:r>
            <a:r>
              <a:rPr lang="en-US" altLang="zh-CN" sz="2800" dirty="0">
                <a:solidFill>
                  <a:srgbClr val="FF0000"/>
                </a:solidFill>
                <a:latin typeface="Euclid" panose="02020503060505020303" pitchFamily="18" charset="0"/>
                <a:cs typeface="Times New Roman" panose="02020603050405020304" pitchFamily="18" charset="0"/>
              </a:rPr>
              <a:t>, </a:t>
            </a:r>
            <a:r>
              <a:rPr lang="en-US" altLang="zh-CN" sz="2800" b="1" dirty="0">
                <a:solidFill>
                  <a:srgbClr val="FF0000"/>
                </a:solidFill>
                <a:latin typeface="Euclid" panose="02020503060505020303" pitchFamily="18" charset="0"/>
                <a:cs typeface="Times New Roman" panose="02020603050405020304" pitchFamily="18" charset="0"/>
              </a:rPr>
              <a:t>1≤</a:t>
            </a:r>
            <a:r>
              <a:rPr lang="en-US" altLang="zh-CN" sz="2800" b="1" i="1" dirty="0">
                <a:solidFill>
                  <a:srgbClr val="FF0000"/>
                </a:solidFill>
                <a:latin typeface="Euclid" panose="02020503060505020303" pitchFamily="18" charset="0"/>
                <a:cs typeface="Times New Roman" panose="02020603050405020304" pitchFamily="18" charset="0"/>
              </a:rPr>
              <a:t>x</a:t>
            </a:r>
            <a:r>
              <a:rPr lang="zh-CN" altLang="en-US"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p</a:t>
            </a:r>
            <a:r>
              <a:rPr lang="zh-CN" altLang="en-US" sz="2800" b="1" dirty="0">
                <a:solidFill>
                  <a:srgbClr val="FF0000"/>
                </a:solidFill>
              </a:rPr>
              <a:t>－</a:t>
            </a:r>
            <a:r>
              <a:rPr lang="en-US" altLang="zh-CN" sz="2800" b="1" dirty="0">
                <a:solidFill>
                  <a:srgbClr val="FF0000"/>
                </a:solidFill>
                <a:latin typeface="Euclid" panose="02020503060505020303" pitchFamily="18" charset="0"/>
                <a:cs typeface="Times New Roman" panose="02020603050405020304" pitchFamily="18" charset="0"/>
              </a:rPr>
              <a:t>2</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计算</a:t>
            </a:r>
            <a:r>
              <a:rPr lang="en-US" altLang="zh-CN" sz="2800" b="1" i="1" dirty="0">
                <a:solidFill>
                  <a:srgbClr val="FF0000"/>
                </a:solidFill>
                <a:latin typeface="Euclid" panose="02020503060505020303" pitchFamily="18" charset="0"/>
                <a:cs typeface="Times New Roman" panose="02020603050405020304" pitchFamily="18" charset="0"/>
              </a:rPr>
              <a:t>y</a:t>
            </a:r>
            <a:r>
              <a:rPr lang="zh-CN" altLang="en-US"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g</a:t>
            </a:r>
            <a:r>
              <a:rPr lang="en-US" altLang="zh-CN" sz="2800" b="1" i="1" baseline="30000" dirty="0" err="1">
                <a:solidFill>
                  <a:srgbClr val="FF0000"/>
                </a:solidFill>
                <a:latin typeface="Euclid" panose="02020503060505020303" pitchFamily="18" charset="0"/>
                <a:cs typeface="Times New Roman" panose="02020603050405020304" pitchFamily="18" charset="0"/>
              </a:rPr>
              <a:t>x</a:t>
            </a:r>
            <a:r>
              <a:rPr lang="en-US" altLang="zh-CN" sz="2800" b="1" i="1" baseline="30000" dirty="0">
                <a:solidFill>
                  <a:srgbClr val="FF0000"/>
                </a:solidFill>
                <a:latin typeface="Euclid" panose="02020503060505020303" pitchFamily="18" charset="0"/>
                <a:cs typeface="Times New Roman" panose="02020603050405020304" pitchFamily="18" charset="0"/>
              </a:rPr>
              <a:t> </a:t>
            </a:r>
            <a:r>
              <a:rPr lang="en-US" altLang="zh-CN" sz="2800" b="1" dirty="0">
                <a:solidFill>
                  <a:srgbClr val="FF0000"/>
                </a:solidFill>
                <a:latin typeface="Euclid" panose="02020503060505020303" pitchFamily="18" charset="0"/>
                <a:cs typeface="Times New Roman" panose="02020603050405020304" pitchFamily="18" charset="0"/>
              </a:rPr>
              <a:t>mod </a:t>
            </a:r>
            <a:r>
              <a:rPr lang="en-US" altLang="zh-CN" sz="2800" b="1" i="1" dirty="0">
                <a:solidFill>
                  <a:srgbClr val="FF0000"/>
                </a:solidFill>
                <a:latin typeface="Euclid" panose="02020503060505020303" pitchFamily="18" charset="0"/>
                <a:cs typeface="Times New Roman" panose="02020603050405020304" pitchFamily="18" charset="0"/>
              </a:rPr>
              <a:t>p</a:t>
            </a:r>
            <a:r>
              <a:rPr lang="zh-CN" altLang="en-US" sz="2800" dirty="0">
                <a:latin typeface="Euclid" panose="02020503060505020303" pitchFamily="18" charset="0"/>
                <a:cs typeface="Times New Roman" panose="02020603050405020304" pitchFamily="18" charset="0"/>
              </a:rPr>
              <a:t>。</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defRPr/>
            </a:pPr>
            <a:r>
              <a:rPr lang="zh-CN" altLang="en-US" sz="2800" dirty="0">
                <a:solidFill>
                  <a:srgbClr val="FF0000"/>
                </a:solidFill>
                <a:latin typeface="Euclid" panose="02020503060505020303" pitchFamily="18" charset="0"/>
                <a:cs typeface="Times New Roman" panose="02020603050405020304" pitchFamily="18" charset="0"/>
              </a:rPr>
              <a:t>公钥为</a:t>
            </a:r>
            <a:r>
              <a:rPr lang="en-US" altLang="zh-CN" sz="2800" b="1" i="1" dirty="0">
                <a:solidFill>
                  <a:srgbClr val="FF0000"/>
                </a:solidFill>
                <a:latin typeface="Euclid" panose="02020503060505020303" pitchFamily="18" charset="0"/>
                <a:cs typeface="Times New Roman" panose="02020603050405020304" pitchFamily="18" charset="0"/>
              </a:rPr>
              <a:t>y</a:t>
            </a:r>
            <a:r>
              <a:rPr lang="en-US" altLang="zh-CN" sz="2800" dirty="0">
                <a:solidFill>
                  <a:srgbClr val="FF0000"/>
                </a:solidFill>
                <a:latin typeface="Euclid" panose="02020503060505020303" pitchFamily="18" charset="0"/>
                <a:cs typeface="Times New Roman" panose="02020603050405020304" pitchFamily="18" charset="0"/>
              </a:rPr>
              <a:t>, </a:t>
            </a:r>
            <a:r>
              <a:rPr lang="zh-CN" altLang="en-US" sz="2800" dirty="0">
                <a:solidFill>
                  <a:srgbClr val="FF0000"/>
                </a:solidFill>
                <a:latin typeface="Euclid" panose="02020503060505020303" pitchFamily="18" charset="0"/>
                <a:cs typeface="Times New Roman" panose="02020603050405020304" pitchFamily="18" charset="0"/>
              </a:rPr>
              <a:t>私钥为</a:t>
            </a:r>
            <a:r>
              <a:rPr lang="en-US" altLang="zh-CN" sz="2800" b="1" i="1" dirty="0">
                <a:solidFill>
                  <a:srgbClr val="FF0000"/>
                </a:solidFill>
                <a:latin typeface="Euclid" panose="02020503060505020303" pitchFamily="18" charset="0"/>
                <a:cs typeface="Times New Roman" panose="02020603050405020304" pitchFamily="18" charset="0"/>
              </a:rPr>
              <a:t>x</a:t>
            </a:r>
            <a:r>
              <a:rPr lang="zh-CN" altLang="en-US" sz="2800" dirty="0">
                <a:latin typeface="Euclid" panose="02020503060505020303" pitchFamily="18" charset="0"/>
                <a:cs typeface="Times New Roman" panose="02020603050405020304" pitchFamily="18" charset="0"/>
              </a:rPr>
              <a:t>。</a:t>
            </a:r>
          </a:p>
        </p:txBody>
      </p:sp>
      <p:sp>
        <p:nvSpPr>
          <p:cNvPr id="24579" name="标题 2">
            <a:extLst>
              <a:ext uri="{FF2B5EF4-FFF2-40B4-BE49-F238E27FC236}">
                <a16:creationId xmlns="" xmlns:a16="http://schemas.microsoft.com/office/drawing/2014/main" id="{47597A47-A6BC-494B-BD00-701A262DF2C0}"/>
              </a:ext>
            </a:extLst>
          </p:cNvPr>
          <p:cNvSpPr>
            <a:spLocks noGrp="1" noChangeArrowheads="1"/>
          </p:cNvSpPr>
          <p:nvPr>
            <p:ph type="title"/>
          </p:nvPr>
        </p:nvSpPr>
        <p:spPr>
          <a:xfrm>
            <a:off x="879475" y="31750"/>
            <a:ext cx="8229600" cy="1143000"/>
          </a:xfrm>
        </p:spPr>
        <p:txBody>
          <a:bodyPr/>
          <a:lstStyle/>
          <a:p>
            <a:r>
              <a:rPr lang="en-US" altLang="en-US" b="0">
                <a:latin typeface="Times New Roman" panose="02020603050405020304" pitchFamily="18" charset="0"/>
              </a:rPr>
              <a:t>7.3 ElGamal</a:t>
            </a:r>
            <a:r>
              <a:rPr lang="zh-CN" altLang="en-US" b="0"/>
              <a:t>数字签名体制</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 xmlns:a16="http://schemas.microsoft.com/office/drawing/2014/main" id="{AB09FD78-7761-4CD6-8FDB-DA5AD4023DEF}"/>
              </a:ext>
            </a:extLst>
          </p:cNvPr>
          <p:cNvSpPr>
            <a:spLocks noGrp="1" noChangeArrowheads="1"/>
          </p:cNvSpPr>
          <p:nvPr>
            <p:ph type="title"/>
          </p:nvPr>
        </p:nvSpPr>
        <p:spPr>
          <a:xfrm>
            <a:off x="879475" y="31750"/>
            <a:ext cx="8229600" cy="1143000"/>
          </a:xfrm>
        </p:spPr>
        <p:txBody>
          <a:bodyPr/>
          <a:lstStyle/>
          <a:p>
            <a:r>
              <a:rPr lang="en-US" altLang="en-US" b="0" dirty="0">
                <a:latin typeface="Times New Roman" panose="02020603050405020304" pitchFamily="18" charset="0"/>
              </a:rPr>
              <a:t>7.3 </a:t>
            </a:r>
            <a:r>
              <a:rPr lang="en-US" altLang="en-US" b="0" dirty="0" err="1">
                <a:latin typeface="Times New Roman" panose="02020603050405020304" pitchFamily="18" charset="0"/>
              </a:rPr>
              <a:t>ElGamal</a:t>
            </a:r>
            <a:r>
              <a:rPr lang="zh-CN" altLang="en-US" b="0" dirty="0"/>
              <a:t>数字签名体制</a:t>
            </a:r>
            <a:endParaRPr lang="zh-CN" altLang="en-US" dirty="0"/>
          </a:p>
        </p:txBody>
      </p:sp>
      <p:sp>
        <p:nvSpPr>
          <p:cNvPr id="3" name="内容占位符 2">
            <a:extLst>
              <a:ext uri="{FF2B5EF4-FFF2-40B4-BE49-F238E27FC236}">
                <a16:creationId xmlns="" xmlns:a16="http://schemas.microsoft.com/office/drawing/2014/main" id="{7308BF7A-A9D8-4706-9B8D-E141639F2A81}"/>
              </a:ext>
            </a:extLst>
          </p:cNvPr>
          <p:cNvSpPr>
            <a:spLocks noGrp="1"/>
          </p:cNvSpPr>
          <p:nvPr>
            <p:ph idx="1"/>
          </p:nvPr>
        </p:nvSpPr>
        <p:spPr>
          <a:xfrm>
            <a:off x="457200" y="1174750"/>
            <a:ext cx="8229600" cy="5133975"/>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Times New Roman" panose="02020603050405020304" pitchFamily="18" charset="0"/>
                <a:cs typeface="Times New Roman" panose="02020603050405020304" pitchFamily="18" charset="0"/>
              </a:rPr>
              <a:t>签名</a:t>
            </a:r>
            <a:endParaRPr lang="en-US" altLang="zh-CN" sz="3200" dirty="0">
              <a:latin typeface="Times New Roman" panose="02020603050405020304" pitchFamily="18" charset="0"/>
              <a:cs typeface="Times New Roman" panose="02020603050405020304" pitchFamily="18" charset="0"/>
            </a:endParaRPr>
          </a:p>
          <a:p>
            <a:pPr lvl="1" eaLnBrk="1" hangingPunct="1">
              <a:lnSpc>
                <a:spcPct val="120000"/>
              </a:lnSpc>
              <a:spcBef>
                <a:spcPts val="0"/>
              </a:spcBef>
              <a:buSzPct val="100000"/>
              <a:buFont typeface="Times New Roman" panose="02020603050405020304" pitchFamily="18" charset="0"/>
              <a:buChar char="‒"/>
              <a:defRPr/>
            </a:pPr>
            <a:r>
              <a:rPr lang="zh-CN" altLang="en-US" sz="2800" dirty="0">
                <a:latin typeface="Euclid" panose="02020503060505020303" pitchFamily="18" charset="0"/>
              </a:rPr>
              <a:t>对于消息</a:t>
            </a:r>
            <a:r>
              <a:rPr lang="en-US" altLang="zh-CN" sz="2800" b="1" i="1" dirty="0">
                <a:latin typeface="Euclid" panose="02020503060505020303" pitchFamily="18" charset="0"/>
              </a:rPr>
              <a:t>m</a:t>
            </a:r>
            <a:r>
              <a:rPr lang="en-US" altLang="zh-CN" sz="2800" dirty="0">
                <a:latin typeface="Euclid" panose="02020503060505020303" pitchFamily="18" charset="0"/>
              </a:rPr>
              <a:t>, </a:t>
            </a:r>
            <a:r>
              <a:rPr lang="zh-CN" altLang="en-US" sz="2800" dirty="0">
                <a:latin typeface="Euclid" panose="02020503060505020303" pitchFamily="18" charset="0"/>
              </a:rPr>
              <a:t>首先随机选取一个整数</a:t>
            </a:r>
            <a:r>
              <a:rPr lang="en-US" altLang="zh-CN" sz="2800" b="1" i="1" dirty="0">
                <a:solidFill>
                  <a:srgbClr val="FF0000"/>
                </a:solidFill>
                <a:latin typeface="Euclid" panose="02020503060505020303" pitchFamily="18" charset="0"/>
              </a:rPr>
              <a:t>k</a:t>
            </a:r>
            <a:r>
              <a:rPr lang="zh-CN" altLang="en-US"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[1, </a:t>
            </a:r>
            <a:r>
              <a:rPr lang="en-US" altLang="zh-CN" sz="2800" b="1" i="1" dirty="0">
                <a:solidFill>
                  <a:srgbClr val="FF0000"/>
                </a:solidFill>
                <a:latin typeface="Euclid" panose="02020503060505020303" pitchFamily="18" charset="0"/>
              </a:rPr>
              <a:t>p</a:t>
            </a:r>
            <a:r>
              <a:rPr lang="zh-CN" altLang="en-US" sz="2800" b="1" dirty="0">
                <a:solidFill>
                  <a:srgbClr val="FF0000"/>
                </a:solidFill>
              </a:rPr>
              <a:t>－</a:t>
            </a:r>
            <a:r>
              <a:rPr lang="en-US" altLang="zh-CN" sz="2800" b="1" dirty="0">
                <a:solidFill>
                  <a:srgbClr val="FF0000"/>
                </a:solidFill>
                <a:latin typeface="Euclid" panose="02020503060505020303" pitchFamily="18" charset="0"/>
              </a:rPr>
              <a:t>2],</a:t>
            </a:r>
            <a:r>
              <a:rPr lang="zh-CN" altLang="en-US" sz="2800" b="1" i="1" dirty="0">
                <a:solidFill>
                  <a:srgbClr val="FF0000"/>
                </a:solidFill>
                <a:latin typeface="Euclid" panose="02020503060505020303" pitchFamily="18" charset="0"/>
              </a:rPr>
              <a:t> </a:t>
            </a:r>
            <a:r>
              <a:rPr lang="zh-CN" altLang="en-US" sz="2800" dirty="0">
                <a:latin typeface="Euclid" panose="02020503060505020303" pitchFamily="18" charset="0"/>
              </a:rPr>
              <a:t>且</a:t>
            </a:r>
            <a:r>
              <a:rPr lang="en-US" altLang="zh-CN" sz="2800" b="1" dirty="0" err="1">
                <a:latin typeface="Euclid" panose="02020503060505020303" pitchFamily="18" charset="0"/>
              </a:rPr>
              <a:t>gcd</a:t>
            </a:r>
            <a:r>
              <a:rPr lang="en-US" altLang="zh-CN" sz="2800" b="1" dirty="0">
                <a:latin typeface="Euclid" panose="02020503060505020303" pitchFamily="18" charset="0"/>
              </a:rPr>
              <a:t>(</a:t>
            </a: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zh-CN" altLang="en-US" sz="2800" b="1" i="1" dirty="0">
                <a:latin typeface="Euclid" panose="02020503060505020303" pitchFamily="18" charset="0"/>
              </a:rPr>
              <a:t> </a:t>
            </a:r>
            <a:r>
              <a:rPr lang="en-US" altLang="zh-CN" sz="2800" b="1" i="1" dirty="0">
                <a:latin typeface="Euclid" panose="02020503060505020303" pitchFamily="18" charset="0"/>
              </a:rPr>
              <a:t>p</a:t>
            </a:r>
            <a:r>
              <a:rPr lang="en-US" altLang="zh-CN" sz="2800" b="1" dirty="0">
                <a:latin typeface="Euclid" panose="02020503060505020303" pitchFamily="18" charset="0"/>
                <a:sym typeface="Symbol" panose="05050102010706020507" pitchFamily="18" charset="2"/>
              </a:rPr>
              <a:t></a:t>
            </a:r>
            <a:r>
              <a:rPr lang="en-US" altLang="zh-CN" sz="2800" b="1" dirty="0">
                <a:latin typeface="Euclid" panose="02020503060505020303" pitchFamily="18" charset="0"/>
              </a:rPr>
              <a:t>1)=1, </a:t>
            </a:r>
            <a:r>
              <a:rPr lang="zh-CN" altLang="en-US" sz="2800" dirty="0">
                <a:latin typeface="Euclid" panose="02020503060505020303" pitchFamily="18" charset="0"/>
              </a:rPr>
              <a:t>然后计算</a:t>
            </a:r>
          </a:p>
          <a:p>
            <a:pPr marL="687600" lvl="1" indent="-230400" algn="ctr" eaLnBrk="1" hangingPunct="1">
              <a:lnSpc>
                <a:spcPct val="120000"/>
              </a:lnSpc>
              <a:spcBef>
                <a:spcPts val="0"/>
              </a:spcBef>
              <a:buClr>
                <a:schemeClr val="accent1"/>
              </a:buClr>
              <a:buSzPct val="55000"/>
              <a:buFont typeface="Arial" panose="020B0604020202020204" pitchFamily="34" charset="0"/>
              <a:buNone/>
              <a:defRPr/>
            </a:pPr>
            <a:r>
              <a:rPr lang="da-DK" altLang="zh-CN" sz="2800" b="1" i="1" dirty="0">
                <a:solidFill>
                  <a:srgbClr val="FF0000"/>
                </a:solidFill>
                <a:latin typeface="Euclid" panose="02020503060505020303" pitchFamily="18" charset="0"/>
              </a:rPr>
              <a:t>r</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g</a:t>
            </a:r>
            <a:r>
              <a:rPr lang="da-DK" altLang="zh-CN" sz="2800" b="1" i="1" baseline="30000" dirty="0">
                <a:solidFill>
                  <a:srgbClr val="FF0000"/>
                </a:solidFill>
                <a:latin typeface="Euclid" panose="02020503060505020303" pitchFamily="18" charset="0"/>
              </a:rPr>
              <a:t>k</a:t>
            </a:r>
            <a:r>
              <a:rPr lang="da-DK" altLang="zh-CN" sz="2800" b="1" baseline="30000" dirty="0">
                <a:solidFill>
                  <a:srgbClr val="FF0000"/>
                </a:solidFill>
                <a:latin typeface="Euclid" panose="02020503060505020303" pitchFamily="18" charset="0"/>
              </a:rPr>
              <a:t> </a:t>
            </a:r>
            <a:r>
              <a:rPr lang="da-DK" altLang="zh-CN" sz="2800" b="1" dirty="0">
                <a:solidFill>
                  <a:srgbClr val="FF0000"/>
                </a:solidFill>
                <a:latin typeface="Euclid" panose="02020503060505020303" pitchFamily="18" charset="0"/>
              </a:rPr>
              <a:t>mod </a:t>
            </a:r>
            <a:r>
              <a:rPr lang="da-DK" altLang="zh-CN" sz="2800" b="1" i="1" dirty="0">
                <a:solidFill>
                  <a:srgbClr val="FF0000"/>
                </a:solidFill>
                <a:latin typeface="Euclid" panose="02020503060505020303" pitchFamily="18" charset="0"/>
              </a:rPr>
              <a:t>p</a:t>
            </a:r>
            <a:r>
              <a:rPr lang="da-DK" altLang="zh-CN" sz="2800" b="1" dirty="0">
                <a:solidFill>
                  <a:srgbClr val="FF0000"/>
                </a:solidFill>
                <a:latin typeface="Euclid" panose="02020503060505020303" pitchFamily="18" charset="0"/>
              </a:rPr>
              <a:t>,  </a:t>
            </a:r>
            <a:r>
              <a:rPr lang="da-DK" altLang="zh-CN" sz="2800" b="1" i="1" dirty="0">
                <a:solidFill>
                  <a:srgbClr val="FF0000"/>
                </a:solidFill>
                <a:latin typeface="Euclid" panose="02020503060505020303" pitchFamily="18" charset="0"/>
              </a:rPr>
              <a:t>s</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h</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m</a:t>
            </a:r>
            <a:r>
              <a:rPr lang="da-DK" altLang="zh-CN"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sym typeface="Symbol" panose="05050102010706020507" pitchFamily="18" charset="2"/>
              </a:rPr>
              <a:t></a:t>
            </a:r>
            <a:r>
              <a:rPr lang="da-DK" altLang="zh-CN" sz="2800" b="1" i="1" dirty="0">
                <a:solidFill>
                  <a:srgbClr val="FF0000"/>
                </a:solidFill>
                <a:latin typeface="Euclid" panose="02020503060505020303" pitchFamily="18" charset="0"/>
              </a:rPr>
              <a:t>xr</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da-DK" altLang="zh-CN" sz="2800" b="1" baseline="30000" dirty="0">
                <a:solidFill>
                  <a:srgbClr val="FF0000"/>
                </a:solidFill>
                <a:latin typeface="Euclid" panose="02020503060505020303" pitchFamily="18" charset="0"/>
              </a:rPr>
              <a:t>1</a:t>
            </a:r>
            <a:r>
              <a:rPr lang="da-DK" altLang="zh-CN" sz="2800" b="1" dirty="0">
                <a:solidFill>
                  <a:srgbClr val="FF0000"/>
                </a:solidFill>
                <a:latin typeface="Euclid" panose="02020503060505020303" pitchFamily="18" charset="0"/>
              </a:rPr>
              <a:t> mod (</a:t>
            </a:r>
            <a:r>
              <a:rPr lang="da-DK"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sym typeface="Symbol" panose="05050102010706020507" pitchFamily="18" charset="2"/>
              </a:rPr>
              <a:t></a:t>
            </a:r>
            <a:r>
              <a:rPr lang="da-DK" altLang="zh-CN" sz="2800" b="1" dirty="0">
                <a:solidFill>
                  <a:srgbClr val="FF0000"/>
                </a:solidFill>
                <a:latin typeface="Euclid" panose="02020503060505020303" pitchFamily="18" charset="0"/>
              </a:rPr>
              <a:t>1)</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则</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en-US" altLang="zh-CN" sz="2800" b="1" i="1" dirty="0">
                <a:latin typeface="Euclid" panose="02020503060505020303" pitchFamily="18" charset="0"/>
              </a:rPr>
              <a:t> s</a:t>
            </a:r>
            <a:r>
              <a:rPr lang="en-US" altLang="zh-CN" sz="2800" b="1" dirty="0">
                <a:latin typeface="Euclid" panose="02020503060505020303" pitchFamily="18" charset="0"/>
              </a:rPr>
              <a:t>), </a:t>
            </a:r>
            <a:r>
              <a:rPr lang="zh-CN" altLang="en-US" sz="2800" dirty="0">
                <a:latin typeface="Euclid" panose="02020503060505020303" pitchFamily="18" charset="0"/>
              </a:rPr>
              <a:t>其中</a:t>
            </a:r>
            <a:r>
              <a:rPr lang="en-US" altLang="zh-CN" sz="2800" b="1" i="1" dirty="0">
                <a:latin typeface="Euclid" panose="02020503060505020303" pitchFamily="18" charset="0"/>
              </a:rPr>
              <a:t>h</a:t>
            </a:r>
            <a:r>
              <a:rPr lang="zh-CN" altLang="en-US" sz="2800" dirty="0">
                <a:latin typeface="Euclid" panose="02020503060505020303" pitchFamily="18" charset="0"/>
              </a:rPr>
              <a:t>为</a:t>
            </a:r>
            <a:r>
              <a:rPr lang="en-US" altLang="zh-CN" sz="2800" b="1" dirty="0">
                <a:latin typeface="Euclid" panose="02020503060505020303" pitchFamily="18" charset="0"/>
              </a:rPr>
              <a:t>Hash</a:t>
            </a:r>
            <a:r>
              <a:rPr lang="zh-CN" altLang="en-US" sz="2800" dirty="0">
                <a:latin typeface="Euclid" panose="02020503060505020303" pitchFamily="18" charset="0"/>
              </a:rPr>
              <a:t>函数。</a:t>
            </a:r>
          </a:p>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Times New Roman" panose="02020603050405020304" pitchFamily="18" charset="0"/>
                <a:cs typeface="Times New Roman" panose="02020603050405020304" pitchFamily="18" charset="0"/>
              </a:rPr>
              <a:t>验证</a:t>
            </a:r>
            <a:endParaRPr lang="en-US" altLang="zh-CN" sz="3200" dirty="0">
              <a:latin typeface="Times New Roman" panose="02020603050405020304" pitchFamily="18" charset="0"/>
              <a:cs typeface="Times New Roman" panose="02020603050405020304" pitchFamily="18" charset="0"/>
            </a:endParaRP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对于消息签名对</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 </a:t>
            </a:r>
            <a:r>
              <a:rPr lang="zh-CN" altLang="en-US" sz="2800" dirty="0">
                <a:latin typeface="Euclid" panose="02020503060505020303" pitchFamily="18" charset="0"/>
              </a:rPr>
              <a:t>如果</a:t>
            </a:r>
          </a:p>
          <a:p>
            <a:pPr marL="851379" lvl="1" indent="0" algn="ctr" eaLnBrk="1" hangingPunct="1">
              <a:lnSpc>
                <a:spcPct val="120000"/>
              </a:lnSpc>
              <a:spcBef>
                <a:spcPct val="0"/>
              </a:spcBef>
              <a:buClr>
                <a:schemeClr val="accent1"/>
              </a:buClr>
              <a:buSzPct val="55000"/>
              <a:buFont typeface="Arial" panose="020B0604020202020204" pitchFamily="34" charset="0"/>
              <a:buNone/>
              <a:defRPr/>
            </a:pPr>
            <a:r>
              <a:rPr lang="en-US" altLang="zh-CN" sz="2800" b="1" i="1" dirty="0" err="1">
                <a:solidFill>
                  <a:srgbClr val="FF0000"/>
                </a:solidFill>
                <a:latin typeface="Euclid" panose="02020503060505020303" pitchFamily="18" charset="0"/>
                <a:cs typeface="Times New Roman" panose="02020603050405020304" pitchFamily="18" charset="0"/>
              </a:rPr>
              <a:t>y</a:t>
            </a:r>
            <a:r>
              <a:rPr lang="en-US" altLang="zh-CN" sz="2800" b="1" i="1" baseline="30000" dirty="0" err="1">
                <a:solidFill>
                  <a:srgbClr val="FF0000"/>
                </a:solidFill>
                <a:latin typeface="Euclid" panose="02020503060505020303" pitchFamily="18" charset="0"/>
                <a:cs typeface="Times New Roman" panose="02020603050405020304" pitchFamily="18" charset="0"/>
              </a:rPr>
              <a:t>r</a:t>
            </a:r>
            <a:r>
              <a:rPr lang="en-US" altLang="zh-CN" sz="2800" b="1" i="1" dirty="0" err="1">
                <a:solidFill>
                  <a:srgbClr val="FF0000"/>
                </a:solidFill>
                <a:latin typeface="Euclid" panose="02020503060505020303" pitchFamily="18" charset="0"/>
                <a:cs typeface="Times New Roman" panose="02020603050405020304" pitchFamily="18" charset="0"/>
              </a:rPr>
              <a:t>r</a:t>
            </a:r>
            <a:r>
              <a:rPr lang="en-US" altLang="zh-CN" sz="2800" b="1" i="1" baseline="30000" dirty="0" err="1">
                <a:solidFill>
                  <a:srgbClr val="FF0000"/>
                </a:solidFill>
                <a:latin typeface="Euclid" panose="02020503060505020303" pitchFamily="18" charset="0"/>
                <a:cs typeface="Times New Roman" panose="02020603050405020304" pitchFamily="18" charset="0"/>
              </a:rPr>
              <a:t>s</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g</a:t>
            </a:r>
            <a:r>
              <a:rPr lang="en-US" altLang="zh-CN" sz="2800" b="1" i="1" baseline="30000" dirty="0" err="1">
                <a:solidFill>
                  <a:srgbClr val="FF0000"/>
                </a:solidFill>
                <a:latin typeface="Euclid" panose="02020503060505020303" pitchFamily="18" charset="0"/>
                <a:cs typeface="Times New Roman" panose="02020603050405020304" pitchFamily="18" charset="0"/>
              </a:rPr>
              <a:t>h</a:t>
            </a:r>
            <a:r>
              <a:rPr lang="en-US" altLang="zh-CN" sz="2800" b="1" baseline="30000" dirty="0">
                <a:solidFill>
                  <a:srgbClr val="FF0000"/>
                </a:solidFill>
                <a:latin typeface="Euclid" panose="02020503060505020303" pitchFamily="18" charset="0"/>
                <a:cs typeface="Times New Roman" panose="02020603050405020304" pitchFamily="18" charset="0"/>
              </a:rPr>
              <a:t>(</a:t>
            </a:r>
            <a:r>
              <a:rPr lang="en-US" altLang="zh-CN" sz="2800" b="1" i="1" baseline="30000" dirty="0">
                <a:solidFill>
                  <a:srgbClr val="FF0000"/>
                </a:solidFill>
                <a:latin typeface="Euclid" panose="02020503060505020303" pitchFamily="18" charset="0"/>
                <a:cs typeface="Times New Roman" panose="02020603050405020304" pitchFamily="18" charset="0"/>
              </a:rPr>
              <a:t>m</a:t>
            </a:r>
            <a:r>
              <a:rPr lang="en-US" altLang="zh-CN" sz="2800" b="1" baseline="30000" dirty="0">
                <a:solidFill>
                  <a:srgbClr val="FF0000"/>
                </a:solidFill>
                <a:latin typeface="Euclid" panose="02020503060505020303" pitchFamily="18" charset="0"/>
                <a:cs typeface="Times New Roman" panose="02020603050405020304"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 mod </a:t>
            </a:r>
            <a:r>
              <a:rPr lang="en-US" altLang="zh-CN" sz="2800" b="1" i="1" dirty="0">
                <a:solidFill>
                  <a:srgbClr val="FF0000"/>
                </a:solidFill>
                <a:latin typeface="Euclid" panose="02020503060505020303" pitchFamily="18" charset="0"/>
                <a:cs typeface="Times New Roman" panose="02020603050405020304" pitchFamily="18" charset="0"/>
              </a:rPr>
              <a:t>p</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则</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是</a:t>
            </a:r>
            <a:r>
              <a:rPr lang="en-US" altLang="zh-CN" sz="2800" b="1" i="1" dirty="0">
                <a:latin typeface="Euclid" panose="02020503060505020303" pitchFamily="18" charset="0"/>
              </a:rPr>
              <a:t>m</a:t>
            </a:r>
            <a:r>
              <a:rPr lang="zh-CN" altLang="en-US" sz="2800" dirty="0">
                <a:latin typeface="Euclid" panose="02020503060505020303" pitchFamily="18" charset="0"/>
              </a:rPr>
              <a:t>的有效签名。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 xmlns:a16="http://schemas.microsoft.com/office/drawing/2014/main" id="{010BAF8D-1292-4047-A640-26B35673F94F}"/>
              </a:ext>
            </a:extLst>
          </p:cNvPr>
          <p:cNvSpPr>
            <a:spLocks noGrp="1" noChangeArrowheads="1"/>
          </p:cNvSpPr>
          <p:nvPr>
            <p:ph type="title"/>
          </p:nvPr>
        </p:nvSpPr>
        <p:spPr>
          <a:xfrm>
            <a:off x="879475" y="31750"/>
            <a:ext cx="8229600" cy="1143000"/>
          </a:xfrm>
        </p:spPr>
        <p:txBody>
          <a:bodyPr/>
          <a:lstStyle/>
          <a:p>
            <a:r>
              <a:rPr lang="en-US" altLang="en-US" b="0" dirty="0">
                <a:latin typeface="Times New Roman" panose="02020603050405020304" pitchFamily="18" charset="0"/>
              </a:rPr>
              <a:t>7.3 </a:t>
            </a:r>
            <a:r>
              <a:rPr lang="en-US" altLang="en-US" b="0" dirty="0" err="1">
                <a:latin typeface="Times New Roman" panose="02020603050405020304" pitchFamily="18" charset="0"/>
              </a:rPr>
              <a:t>ElGamal</a:t>
            </a:r>
            <a:r>
              <a:rPr lang="zh-CN" altLang="en-US" b="0" dirty="0"/>
              <a:t>数字签名体制</a:t>
            </a:r>
            <a:endParaRPr lang="zh-CN" altLang="en-US" dirty="0"/>
          </a:p>
        </p:txBody>
      </p:sp>
      <p:sp>
        <p:nvSpPr>
          <p:cNvPr id="3" name="内容占位符 2">
            <a:extLst>
              <a:ext uri="{FF2B5EF4-FFF2-40B4-BE49-F238E27FC236}">
                <a16:creationId xmlns="" xmlns:a16="http://schemas.microsoft.com/office/drawing/2014/main" id="{B41BF3F1-FBED-4D9A-B593-BA943672749A}"/>
              </a:ext>
            </a:extLst>
          </p:cNvPr>
          <p:cNvSpPr>
            <a:spLocks noGrp="1"/>
          </p:cNvSpPr>
          <p:nvPr>
            <p:ph idx="1"/>
          </p:nvPr>
        </p:nvSpPr>
        <p:spPr>
          <a:xfrm>
            <a:off x="457200" y="1052736"/>
            <a:ext cx="8229600" cy="5400599"/>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签名的正确性</a:t>
            </a:r>
            <a:endParaRPr lang="en-US" altLang="zh-CN" sz="3200" dirty="0">
              <a:latin typeface="Euclid" panose="02020503060505020303" pitchFamily="18" charset="0"/>
              <a:cs typeface="Times New Roman" panose="02020603050405020304" pitchFamily="18" charset="0"/>
            </a:endParaRP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因为</a:t>
            </a:r>
          </a:p>
          <a:p>
            <a:pPr marL="851379" lvl="1" indent="0" algn="ctr" eaLnBrk="1" hangingPunct="1">
              <a:lnSpc>
                <a:spcPct val="120000"/>
              </a:lnSpc>
              <a:spcBef>
                <a:spcPct val="0"/>
              </a:spcBef>
              <a:buClr>
                <a:schemeClr val="accent1"/>
              </a:buClr>
              <a:buSzPct val="55000"/>
              <a:buNone/>
              <a:defRPr/>
            </a:pPr>
            <a:r>
              <a:rPr lang="en-US" altLang="zh-CN" sz="2800" b="1" i="1" dirty="0">
                <a:solidFill>
                  <a:srgbClr val="FF0000"/>
                </a:solidFill>
                <a:latin typeface="Euclid" panose="02020503060505020303" pitchFamily="18" charset="0"/>
              </a:rPr>
              <a:t>s </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sym typeface="Symbol" panose="05050102010706020507" pitchFamily="18" charset="2"/>
              </a:rPr>
              <a:t></a:t>
            </a:r>
            <a:r>
              <a:rPr lang="en-US" altLang="zh-CN" sz="2800" b="1" i="1" dirty="0" err="1">
                <a:solidFill>
                  <a:srgbClr val="FF0000"/>
                </a:solidFill>
                <a:latin typeface="Euclid" panose="02020503060505020303" pitchFamily="18" charset="0"/>
              </a:rPr>
              <a:t>xr</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sym typeface="Symbol" panose="05050102010706020507" pitchFamily="18" charset="2"/>
              </a:rPr>
              <a:t></a:t>
            </a:r>
            <a:r>
              <a:rPr lang="en-US" altLang="zh-CN" sz="2800" b="1" dirty="0">
                <a:solidFill>
                  <a:srgbClr val="FF0000"/>
                </a:solidFill>
                <a:latin typeface="Euclid" panose="02020503060505020303" pitchFamily="18" charset="0"/>
              </a:rPr>
              <a:t>1)</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所以有</a:t>
            </a:r>
          </a:p>
          <a:p>
            <a:pPr marL="851379" lvl="1" indent="0" algn="ctr" eaLnBrk="1" hangingPunct="1">
              <a:lnSpc>
                <a:spcPct val="120000"/>
              </a:lnSpc>
              <a:spcBef>
                <a:spcPct val="0"/>
              </a:spcBef>
              <a:buClr>
                <a:schemeClr val="accent1"/>
              </a:buClr>
              <a:buSzPct val="55000"/>
              <a:buNone/>
              <a:defRPr/>
            </a:pPr>
            <a:r>
              <a:rPr lang="en-US" altLang="zh-CN" sz="2800" b="1" i="1" dirty="0" err="1">
                <a:solidFill>
                  <a:srgbClr val="FF0000"/>
                </a:solidFill>
                <a:latin typeface="Euclid" panose="02020503060505020303" pitchFamily="18" charset="0"/>
              </a:rPr>
              <a:t>xr</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ks</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sym typeface="Symbol" panose="05050102010706020507" pitchFamily="18" charset="2"/>
              </a:rPr>
              <a:t></a:t>
            </a:r>
            <a:r>
              <a:rPr lang="en-US" altLang="zh-CN" sz="2800" b="1" dirty="0">
                <a:solidFill>
                  <a:srgbClr val="FF0000"/>
                </a:solidFill>
                <a:latin typeface="Euclid" panose="02020503060505020303" pitchFamily="18" charset="0"/>
              </a:rPr>
              <a:t>1)</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故</a:t>
            </a:r>
            <a:r>
              <a:rPr lang="en-US" altLang="zh-CN" sz="2800" b="1" i="1" dirty="0" err="1">
                <a:latin typeface="Euclid" panose="02020503060505020303" pitchFamily="18" charset="0"/>
              </a:rPr>
              <a:t>y</a:t>
            </a:r>
            <a:r>
              <a:rPr lang="en-US" altLang="zh-CN" sz="2800" b="1" i="1" baseline="30000" dirty="0" err="1">
                <a:latin typeface="Euclid" panose="02020503060505020303" pitchFamily="18" charset="0"/>
              </a:rPr>
              <a:t>r</a:t>
            </a:r>
            <a:r>
              <a:rPr lang="en-US" altLang="zh-CN" sz="2800" b="1" i="1" dirty="0" err="1">
                <a:latin typeface="Euclid" panose="02020503060505020303" pitchFamily="18" charset="0"/>
              </a:rPr>
              <a:t>r</a:t>
            </a:r>
            <a:r>
              <a:rPr lang="en-US" altLang="zh-CN" sz="2800" b="1" i="1" baseline="30000" dirty="0" err="1">
                <a:latin typeface="Euclid" panose="02020503060505020303" pitchFamily="18" charset="0"/>
              </a:rPr>
              <a:t>s</a:t>
            </a:r>
            <a:r>
              <a:rPr lang="en-US" altLang="zh-CN" sz="2800" b="1" dirty="0">
                <a:latin typeface="Euclid" panose="02020503060505020303" pitchFamily="18" charset="0"/>
              </a:rPr>
              <a:t>=</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xr</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ks</a:t>
            </a:r>
            <a:r>
              <a:rPr lang="en-US" altLang="zh-CN" sz="2800" b="1" dirty="0">
                <a:latin typeface="Euclid" panose="02020503060505020303" pitchFamily="18" charset="0"/>
              </a:rPr>
              <a:t>=</a:t>
            </a:r>
            <a:r>
              <a:rPr lang="en-US" altLang="zh-CN" sz="2800" b="1" i="1" dirty="0">
                <a:latin typeface="Euclid" panose="02020503060505020303" pitchFamily="18" charset="0"/>
              </a:rPr>
              <a:t>g</a:t>
            </a:r>
            <a:r>
              <a:rPr lang="en-US" altLang="zh-CN" sz="2800" b="1" baseline="30000" dirty="0">
                <a:latin typeface="Euclid" panose="02020503060505020303" pitchFamily="18" charset="0"/>
              </a:rPr>
              <a:t>(</a:t>
            </a:r>
            <a:r>
              <a:rPr lang="en-US" altLang="zh-CN" sz="2800" b="1" i="1" baseline="30000" dirty="0" err="1">
                <a:latin typeface="Euclid" panose="02020503060505020303" pitchFamily="18" charset="0"/>
              </a:rPr>
              <a:t>xr</a:t>
            </a:r>
            <a:r>
              <a:rPr lang="en-US" altLang="zh-CN" sz="2800" b="1" baseline="30000" dirty="0" err="1">
                <a:latin typeface="Euclid" panose="02020503060505020303" pitchFamily="18" charset="0"/>
              </a:rPr>
              <a:t>+</a:t>
            </a:r>
            <a:r>
              <a:rPr lang="en-US" altLang="zh-CN" sz="2800" b="1" i="1" baseline="30000" dirty="0" err="1">
                <a:latin typeface="Euclid" panose="02020503060505020303" pitchFamily="18" charset="0"/>
              </a:rPr>
              <a:t>ks</a:t>
            </a:r>
            <a:r>
              <a:rPr lang="en-US" altLang="zh-CN" sz="2800" b="1" baseline="30000" dirty="0">
                <a:latin typeface="Euclid" panose="02020503060505020303" pitchFamily="18" charset="0"/>
              </a:rPr>
              <a:t>)</a:t>
            </a:r>
            <a:r>
              <a:rPr lang="en-US" altLang="zh-CN" sz="2800" b="1" dirty="0">
                <a:latin typeface="Euclid" panose="02020503060505020303" pitchFamily="18" charset="0"/>
              </a:rPr>
              <a:t>=</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m</a:t>
            </a:r>
            <a:r>
              <a:rPr lang="en-US" altLang="zh-CN" sz="2800" b="1" baseline="30000"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p>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随机化数字签名</a:t>
            </a:r>
            <a:endParaRPr lang="en-US" altLang="zh-CN" sz="3200" dirty="0">
              <a:latin typeface="Euclid" panose="02020503060505020303" pitchFamily="18" charset="0"/>
              <a:cs typeface="Times New Roman" panose="02020603050405020304" pitchFamily="18" charset="0"/>
            </a:endParaRPr>
          </a:p>
          <a:p>
            <a:pPr lvl="1"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dirty="0" err="1">
                <a:latin typeface="Euclid" panose="02020503060505020303" pitchFamily="18" charset="0"/>
              </a:rPr>
              <a:t>ElGamal</a:t>
            </a:r>
            <a:r>
              <a:rPr lang="zh-CN" altLang="en-US" sz="2800" dirty="0">
                <a:latin typeface="Euclid" panose="02020503060505020303" pitchFamily="18" charset="0"/>
              </a:rPr>
              <a:t>数字签名在生成签名时</a:t>
            </a:r>
            <a:r>
              <a:rPr lang="zh-CN" altLang="en-US" sz="2800" dirty="0">
                <a:solidFill>
                  <a:srgbClr val="FF0000"/>
                </a:solidFill>
                <a:latin typeface="Euclid" panose="02020503060505020303" pitchFamily="18" charset="0"/>
              </a:rPr>
              <a:t>会选择一个整数</a:t>
            </a:r>
            <a:r>
              <a:rPr lang="en-US" altLang="zh-CN" sz="2800" b="1" i="1" dirty="0">
                <a:solidFill>
                  <a:srgbClr val="FF0000"/>
                </a:solidFill>
                <a:latin typeface="Euclid" panose="02020503060505020303" pitchFamily="18" charset="0"/>
              </a:rPr>
              <a:t>k</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同一个消息签名两次得到的结果通常是不同的</a:t>
            </a:r>
            <a:r>
              <a:rPr lang="en-US" altLang="zh-CN" sz="2800" b="1" dirty="0">
                <a:latin typeface="Euclid" panose="02020503060505020303" pitchFamily="18" charset="0"/>
              </a:rPr>
              <a:t>, </a:t>
            </a:r>
            <a:r>
              <a:rPr lang="zh-CN" altLang="en-US" sz="2800" dirty="0">
                <a:latin typeface="Euclid" panose="02020503060505020303" pitchFamily="18" charset="0"/>
              </a:rPr>
              <a:t>所以是一个</a:t>
            </a:r>
            <a:r>
              <a:rPr lang="zh-CN" altLang="en-US" sz="2800" dirty="0">
                <a:solidFill>
                  <a:srgbClr val="FF0000"/>
                </a:solidFill>
                <a:latin typeface="Euclid" panose="02020503060505020303" pitchFamily="18" charset="0"/>
              </a:rPr>
              <a:t>随机化数字签名</a:t>
            </a:r>
            <a:r>
              <a:rPr lang="zh-CN" altLang="en-US" sz="2800" dirty="0">
                <a:latin typeface="Euclid" panose="02020503060505020303" pitchFamily="18" charset="0"/>
              </a:rPr>
              <a:t>。</a:t>
            </a:r>
          </a:p>
          <a:p>
            <a:pPr marL="457200" lvl="1" indent="0" eaLnBrk="1" hangingPunct="1">
              <a:lnSpc>
                <a:spcPct val="120000"/>
              </a:lnSpc>
              <a:spcBef>
                <a:spcPts val="0"/>
              </a:spcBef>
              <a:buClr>
                <a:schemeClr val="tx1"/>
              </a:buClr>
              <a:buSzPct val="100000"/>
              <a:buNone/>
              <a:defRPr/>
            </a:pPr>
            <a:endParaRPr lang="en-US" altLang="zh-CN" sz="2800" b="1" i="1" dirty="0">
              <a:latin typeface="Euclid" panose="02020503060505020303" pitchFamily="18" charset="0"/>
            </a:endParaRP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latin typeface="Euclid" panose="02020503060505020303" pitchFamily="18" charset="0"/>
            </a:endParaRP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en-US" altLang="zh-CN" dirty="0">
              <a:latin typeface="Euclid" panose="02020503060505020303" pitchFamily="18" charset="0"/>
            </a:endParaRPr>
          </a:p>
          <a:p>
            <a:pPr>
              <a:defRPr/>
            </a:pPr>
            <a:endParaRPr lang="zh-CN" altLang="en-US" dirty="0">
              <a:latin typeface="Euclid" panose="0202050306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92D20BC-B66E-4DA7-B086-D9E47781093C}"/>
              </a:ext>
            </a:extLst>
          </p:cNvPr>
          <p:cNvSpPr>
            <a:spLocks noGrp="1"/>
          </p:cNvSpPr>
          <p:nvPr>
            <p:ph type="title"/>
          </p:nvPr>
        </p:nvSpPr>
        <p:spPr/>
        <p:txBody>
          <a:bodyPr/>
          <a:lstStyle/>
          <a:p>
            <a:r>
              <a:rPr lang="en-US" altLang="en-US" b="0" dirty="0">
                <a:latin typeface="Times New Roman" panose="02020603050405020304" pitchFamily="18" charset="0"/>
              </a:rPr>
              <a:t>7.3 </a:t>
            </a:r>
            <a:r>
              <a:rPr lang="en-US" altLang="en-US" b="0" dirty="0" err="1">
                <a:latin typeface="Times New Roman" panose="02020603050405020304" pitchFamily="18" charset="0"/>
              </a:rPr>
              <a:t>ElGamal</a:t>
            </a:r>
            <a:r>
              <a:rPr lang="zh-CN" altLang="en-US" b="0" dirty="0"/>
              <a:t>数字签名体制</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439DD291-07D2-4DB7-AD48-7AE0791996C5}"/>
                  </a:ext>
                </a:extLst>
              </p:cNvPr>
              <p:cNvSpPr>
                <a:spLocks noGrp="1"/>
              </p:cNvSpPr>
              <p:nvPr>
                <p:ph idx="1"/>
              </p:nvPr>
            </p:nvSpPr>
            <p:spPr>
              <a:xfrm>
                <a:off x="457200" y="1052736"/>
                <a:ext cx="8507288" cy="5328592"/>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两次签名时选择相同的随机数则是不安全的</a:t>
                </a:r>
                <a:endParaRPr lang="en-US" altLang="zh-CN" sz="32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pt-BR" altLang="zh-CN" sz="2800" b="1" i="1" dirty="0">
                    <a:solidFill>
                      <a:srgbClr val="FF0000"/>
                    </a:solidFill>
                    <a:latin typeface="Euclid" panose="02020503060505020303" pitchFamily="18" charset="0"/>
                  </a:rPr>
                  <a:t>s</a:t>
                </a:r>
                <a:r>
                  <a:rPr lang="pt-BR" altLang="zh-CN" sz="2800" b="1" baseline="-25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h</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m</a:t>
                </a:r>
                <a:r>
                  <a:rPr lang="pt-BR" altLang="zh-CN" sz="2800" b="1" baseline="-25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a:t>
                </a:r>
                <a:r>
                  <a:rPr lang="zh-CN" altLang="en-US"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xr</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pt-BR" altLang="zh-CN" sz="2800" b="1" baseline="30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 mod (</a:t>
                </a:r>
                <a:r>
                  <a:rPr lang="pt-BR" altLang="zh-CN" sz="2800" b="1" i="1" dirty="0">
                    <a:solidFill>
                      <a:srgbClr val="FF0000"/>
                    </a:solidFill>
                    <a:latin typeface="Euclid" panose="02020503060505020303" pitchFamily="18" charset="0"/>
                  </a:rPr>
                  <a:t>p</a:t>
                </a:r>
                <a:r>
                  <a:rPr lang="zh-CN" altLang="en-US" sz="2800" b="1" dirty="0">
                    <a:solidFill>
                      <a:srgbClr val="FF0000"/>
                    </a:solidFill>
                    <a:latin typeface="Euclid" panose="02020503060505020303" pitchFamily="18" charset="0"/>
                  </a:rPr>
                  <a:t>－</a:t>
                </a:r>
                <a:r>
                  <a:rPr lang="pt-BR" altLang="zh-CN" sz="2800" b="1"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 </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pt-BR" altLang="zh-CN" sz="2800" b="1" i="1" dirty="0">
                    <a:solidFill>
                      <a:srgbClr val="FF0000"/>
                    </a:solidFill>
                    <a:latin typeface="Euclid" panose="02020503060505020303" pitchFamily="18" charset="0"/>
                  </a:rPr>
                  <a:t>s</a:t>
                </a:r>
                <a:r>
                  <a:rPr lang="pt-BR" altLang="zh-CN" sz="2800" b="1" baseline="-25000" dirty="0">
                    <a:solidFill>
                      <a:srgbClr val="FF0000"/>
                    </a:solidFill>
                    <a:latin typeface="Euclid" panose="02020503060505020303" pitchFamily="18" charset="0"/>
                  </a:rPr>
                  <a:t>2</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h</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m</a:t>
                </a:r>
                <a:r>
                  <a:rPr lang="pt-BR" altLang="zh-CN" sz="2800" b="1" baseline="-25000" dirty="0">
                    <a:solidFill>
                      <a:srgbClr val="FF0000"/>
                    </a:solidFill>
                    <a:latin typeface="Euclid" panose="02020503060505020303" pitchFamily="18" charset="0"/>
                  </a:rPr>
                  <a:t>2</a:t>
                </a:r>
                <a:r>
                  <a:rPr lang="pt-BR" altLang="zh-CN" sz="2800" b="1" dirty="0">
                    <a:solidFill>
                      <a:srgbClr val="FF0000"/>
                    </a:solidFill>
                    <a:latin typeface="Euclid" panose="02020503060505020303" pitchFamily="18" charset="0"/>
                  </a:rPr>
                  <a:t>)</a:t>
                </a:r>
                <a:r>
                  <a:rPr lang="zh-CN" altLang="en-US"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xr</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pt-BR" altLang="zh-CN" sz="2800" b="1" baseline="30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 mod (</a:t>
                </a:r>
                <a:r>
                  <a:rPr lang="pt-BR" altLang="zh-CN" sz="2800" b="1" i="1" dirty="0">
                    <a:solidFill>
                      <a:srgbClr val="FF0000"/>
                    </a:solidFill>
                    <a:latin typeface="Euclid" panose="02020503060505020303" pitchFamily="18" charset="0"/>
                  </a:rPr>
                  <a:t>p</a:t>
                </a:r>
                <a:r>
                  <a:rPr lang="zh-CN" altLang="en-US" sz="2800" b="1" dirty="0">
                    <a:solidFill>
                      <a:srgbClr val="FF0000"/>
                    </a:solidFill>
                    <a:latin typeface="Euclid" panose="02020503060505020303" pitchFamily="18" charset="0"/>
                  </a:rPr>
                  <a:t>－</a:t>
                </a:r>
                <a:r>
                  <a:rPr lang="pt-BR" altLang="zh-CN" sz="2800" b="1" dirty="0">
                    <a:solidFill>
                      <a:srgbClr val="FF0000"/>
                    </a:solidFill>
                    <a:latin typeface="Euclid" panose="02020503060505020303" pitchFamily="18" charset="0"/>
                  </a:rPr>
                  <a:t>1)</a:t>
                </a:r>
                <a:r>
                  <a:rPr lang="zh-CN" altLang="en-US" sz="2800" b="1" dirty="0">
                    <a:solidFill>
                      <a:srgbClr val="FF0000"/>
                    </a:solidFill>
                    <a:latin typeface="Euclid" panose="02020503060505020303" pitchFamily="18" charset="0"/>
                  </a:rPr>
                  <a:t>。</a:t>
                </a:r>
                <a:endParaRPr lang="pt-BR" altLang="zh-CN" sz="2800" b="1"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将两式相减</a:t>
                </a:r>
                <a:r>
                  <a:rPr lang="en-US" altLang="zh-CN" sz="2800" b="1" dirty="0">
                    <a:latin typeface="Euclid" panose="02020503060505020303" pitchFamily="18" charset="0"/>
                  </a:rPr>
                  <a:t>, </a:t>
                </a:r>
                <a:r>
                  <a:rPr lang="zh-CN" altLang="en-US" sz="2800" dirty="0">
                    <a:latin typeface="Euclid" panose="02020503060505020303" pitchFamily="18" charset="0"/>
                  </a:rPr>
                  <a:t>得</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pt-BR" altLang="zh-CN" sz="2800" b="1" i="1" dirty="0">
                    <a:solidFill>
                      <a:srgbClr val="FF0000"/>
                    </a:solidFill>
                    <a:latin typeface="Euclid" panose="02020503060505020303" pitchFamily="18" charset="0"/>
                  </a:rPr>
                  <a:t>s</a:t>
                </a:r>
                <a:r>
                  <a:rPr lang="pt-BR" altLang="zh-CN" sz="2800" b="1" baseline="-25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sym typeface="Symbol" panose="05050102010706020507" pitchFamily="18" charset="2"/>
                  </a:rPr>
                  <a:t></a:t>
                </a:r>
                <a:r>
                  <a:rPr lang="pt-BR" altLang="zh-CN" sz="2800" b="1" i="1" dirty="0">
                    <a:solidFill>
                      <a:srgbClr val="FF0000"/>
                    </a:solidFill>
                    <a:latin typeface="Euclid" panose="02020503060505020303" pitchFamily="18" charset="0"/>
                  </a:rPr>
                  <a:t>s</a:t>
                </a:r>
                <a:r>
                  <a:rPr lang="pt-BR" altLang="zh-CN" sz="2800" b="1" baseline="-25000" dirty="0">
                    <a:solidFill>
                      <a:srgbClr val="FF0000"/>
                    </a:solidFill>
                    <a:latin typeface="Euclid" panose="02020503060505020303" pitchFamily="18" charset="0"/>
                  </a:rPr>
                  <a:t>2</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h</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m</a:t>
                </a:r>
                <a:r>
                  <a:rPr lang="pt-BR" altLang="zh-CN" sz="2800" b="1" baseline="-25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a:t>
                </a:r>
                <a:r>
                  <a:rPr lang="zh-CN" altLang="en-US"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h</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m</a:t>
                </a:r>
                <a:r>
                  <a:rPr lang="pt-BR" altLang="zh-CN" sz="2800" b="1" baseline="-25000" dirty="0">
                    <a:solidFill>
                      <a:srgbClr val="FF0000"/>
                    </a:solidFill>
                    <a:latin typeface="Euclid" panose="02020503060505020303" pitchFamily="18" charset="0"/>
                  </a:rPr>
                  <a:t>2</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pt-BR" altLang="zh-CN" sz="2800" b="1" baseline="30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 mod (</a:t>
                </a:r>
                <a:r>
                  <a:rPr lang="pt-BR" altLang="zh-CN" sz="2800" b="1" i="1" dirty="0">
                    <a:solidFill>
                      <a:srgbClr val="FF0000"/>
                    </a:solidFill>
                    <a:latin typeface="Euclid" panose="02020503060505020303" pitchFamily="18" charset="0"/>
                  </a:rPr>
                  <a:t>p</a:t>
                </a:r>
                <a:r>
                  <a:rPr lang="zh-CN" altLang="en-US" sz="2800" b="1" dirty="0">
                    <a:solidFill>
                      <a:srgbClr val="FF0000"/>
                    </a:solidFill>
                    <a:latin typeface="Euclid" panose="02020503060505020303" pitchFamily="18" charset="0"/>
                  </a:rPr>
                  <a:t>－</a:t>
                </a:r>
                <a:r>
                  <a:rPr lang="pt-BR" altLang="zh-CN" sz="2800" b="1" dirty="0">
                    <a:solidFill>
                      <a:srgbClr val="FF0000"/>
                    </a:solidFill>
                    <a:latin typeface="Euclid" panose="02020503060505020303" pitchFamily="18" charset="0"/>
                  </a:rPr>
                  <a:t>1)</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进而得 </a:t>
                </a:r>
                <a:r>
                  <a:rPr lang="en-US" altLang="zh-CN" sz="2800" b="1" i="1" dirty="0">
                    <a:solidFill>
                      <a:schemeClr val="tx1"/>
                    </a:solidFill>
                    <a:latin typeface="Euclid" panose="02020503060505020303" pitchFamily="18" charset="0"/>
                  </a:rPr>
                  <a:t>k</a:t>
                </a:r>
                <a:r>
                  <a:rPr lang="en-US" altLang="zh-CN" sz="2800" b="1" dirty="0">
                    <a:solidFill>
                      <a:schemeClr val="tx1"/>
                    </a:solidFill>
                    <a:latin typeface="Euclid" panose="02020503060505020303" pitchFamily="18" charset="0"/>
                  </a:rPr>
                  <a:t>=</a:t>
                </a:r>
                <a14:m>
                  <m:oMath xmlns:m="http://schemas.openxmlformats.org/officeDocument/2006/math">
                    <m:f>
                      <m:fPr>
                        <m:ctrlPr>
                          <a:rPr lang="en-US" altLang="zh-CN" sz="2800" b="1" i="1" smtClean="0">
                            <a:solidFill>
                              <a:schemeClr val="tx1"/>
                            </a:solidFill>
                            <a:latin typeface="Cambria Math"/>
                          </a:rPr>
                        </m:ctrlPr>
                      </m:fPr>
                      <m:num>
                        <m:r>
                          <m:rPr>
                            <m:nor/>
                          </m:rPr>
                          <a:rPr lang="en-US" altLang="zh-CN" sz="2800" b="1" i="1" smtClean="0">
                            <a:solidFill>
                              <a:schemeClr val="tx1"/>
                            </a:solidFill>
                            <a:latin typeface="Euclid" panose="02020503060505020303" pitchFamily="18" charset="0"/>
                          </a:rPr>
                          <m:t>h</m:t>
                        </m:r>
                        <m:r>
                          <m:rPr>
                            <m:nor/>
                          </m:rPr>
                          <a:rPr lang="en-US" altLang="zh-CN" sz="2800" b="1" i="0" smtClean="0">
                            <a:solidFill>
                              <a:schemeClr val="tx1"/>
                            </a:solidFill>
                            <a:latin typeface="Euclid" panose="02020503060505020303" pitchFamily="18" charset="0"/>
                          </a:rPr>
                          <m:t>(</m:t>
                        </m:r>
                        <m:r>
                          <m:rPr>
                            <m:nor/>
                          </m:rPr>
                          <a:rPr lang="en-US" altLang="zh-CN" sz="2800" b="1" i="1" smtClean="0">
                            <a:solidFill>
                              <a:schemeClr val="tx1"/>
                            </a:solidFill>
                            <a:latin typeface="Euclid" panose="02020503060505020303" pitchFamily="18" charset="0"/>
                          </a:rPr>
                          <m:t>m</m:t>
                        </m:r>
                        <m:r>
                          <m:rPr>
                            <m:nor/>
                          </m:rPr>
                          <a:rPr lang="en-US" altLang="zh-CN" sz="2800" b="1" i="0" baseline="-25000" smtClean="0">
                            <a:solidFill>
                              <a:schemeClr val="tx1"/>
                            </a:solidFill>
                            <a:latin typeface="Euclid" panose="02020503060505020303" pitchFamily="18" charset="0"/>
                          </a:rPr>
                          <m:t>1</m:t>
                        </m:r>
                        <m:r>
                          <m:rPr>
                            <m:nor/>
                          </m:rPr>
                          <a:rPr lang="en-US" altLang="zh-CN" sz="2800" b="1" i="0" smtClean="0">
                            <a:solidFill>
                              <a:schemeClr val="tx1"/>
                            </a:solidFill>
                            <a:latin typeface="Euclid" panose="02020503060505020303" pitchFamily="18" charset="0"/>
                          </a:rPr>
                          <m:t>)</m:t>
                        </m:r>
                        <m:r>
                          <m:rPr>
                            <m:nor/>
                          </m:rPr>
                          <a:rPr lang="zh-CN" altLang="en-US" sz="2800" b="1" dirty="0">
                            <a:latin typeface="Euclid" panose="02020503060505020303" pitchFamily="18" charset="0"/>
                          </a:rPr>
                          <m:t>－</m:t>
                        </m:r>
                        <m:r>
                          <m:rPr>
                            <m:nor/>
                          </m:rPr>
                          <a:rPr lang="en-US" altLang="zh-CN" sz="2800" b="1" i="1" smtClean="0">
                            <a:solidFill>
                              <a:schemeClr val="tx1"/>
                            </a:solidFill>
                            <a:latin typeface="Euclid" panose="02020503060505020303" pitchFamily="18" charset="0"/>
                          </a:rPr>
                          <m:t>h</m:t>
                        </m:r>
                        <m:r>
                          <m:rPr>
                            <m:nor/>
                          </m:rPr>
                          <a:rPr lang="en-US" altLang="zh-CN" sz="2800" b="1" i="0" smtClean="0">
                            <a:solidFill>
                              <a:schemeClr val="tx1"/>
                            </a:solidFill>
                            <a:latin typeface="Euclid" panose="02020503060505020303" pitchFamily="18" charset="0"/>
                          </a:rPr>
                          <m:t>(</m:t>
                        </m:r>
                        <m:r>
                          <m:rPr>
                            <m:nor/>
                          </m:rPr>
                          <a:rPr lang="en-US" altLang="zh-CN" sz="2800" b="1" i="1" smtClean="0">
                            <a:solidFill>
                              <a:schemeClr val="tx1"/>
                            </a:solidFill>
                            <a:latin typeface="Euclid" panose="02020503060505020303" pitchFamily="18" charset="0"/>
                          </a:rPr>
                          <m:t>m</m:t>
                        </m:r>
                        <m:r>
                          <m:rPr>
                            <m:nor/>
                          </m:rPr>
                          <a:rPr lang="en-US" altLang="zh-CN" sz="2800" b="1" i="0" baseline="-25000" smtClean="0">
                            <a:solidFill>
                              <a:schemeClr val="tx1"/>
                            </a:solidFill>
                            <a:latin typeface="Euclid" panose="02020503060505020303" pitchFamily="18" charset="0"/>
                          </a:rPr>
                          <m:t>2</m:t>
                        </m:r>
                        <m:r>
                          <m:rPr>
                            <m:nor/>
                          </m:rPr>
                          <a:rPr lang="en-US" altLang="zh-CN" sz="2800" b="1" i="0" smtClean="0">
                            <a:solidFill>
                              <a:schemeClr val="tx1"/>
                            </a:solidFill>
                            <a:latin typeface="Euclid" panose="02020503060505020303" pitchFamily="18" charset="0"/>
                          </a:rPr>
                          <m:t>)</m:t>
                        </m:r>
                      </m:num>
                      <m:den>
                        <m:r>
                          <m:rPr>
                            <m:nor/>
                          </m:rPr>
                          <a:rPr lang="en-US" altLang="zh-CN" sz="2800" b="1" i="1" smtClean="0">
                            <a:solidFill>
                              <a:schemeClr val="tx1"/>
                            </a:solidFill>
                            <a:latin typeface="Euclid" panose="02020503060505020303" pitchFamily="18" charset="0"/>
                          </a:rPr>
                          <m:t>s</m:t>
                        </m:r>
                        <m:r>
                          <m:rPr>
                            <m:nor/>
                          </m:rPr>
                          <a:rPr lang="en-US" altLang="zh-CN" sz="2800" b="1" baseline="-25000">
                            <a:solidFill>
                              <a:schemeClr val="tx1"/>
                            </a:solidFill>
                            <a:latin typeface="Euclid" panose="02020503060505020303" pitchFamily="18" charset="0"/>
                          </a:rPr>
                          <m:t>1</m:t>
                        </m:r>
                        <m:r>
                          <m:rPr>
                            <m:nor/>
                          </m:rPr>
                          <a:rPr lang="zh-CN" altLang="en-US" sz="2800" b="1" dirty="0">
                            <a:latin typeface="Euclid" panose="02020503060505020303" pitchFamily="18" charset="0"/>
                          </a:rPr>
                          <m:t>－</m:t>
                        </m:r>
                        <m:r>
                          <m:rPr>
                            <m:nor/>
                          </m:rPr>
                          <a:rPr lang="en-US" altLang="zh-CN" sz="2800" b="1" i="1">
                            <a:solidFill>
                              <a:schemeClr val="tx1"/>
                            </a:solidFill>
                            <a:latin typeface="Euclid" panose="02020503060505020303" pitchFamily="18" charset="0"/>
                          </a:rPr>
                          <m:t>s</m:t>
                        </m:r>
                        <m:r>
                          <m:rPr>
                            <m:nor/>
                          </m:rPr>
                          <a:rPr lang="en-US" altLang="zh-CN" sz="2800" b="1" i="0" baseline="-25000" smtClean="0">
                            <a:solidFill>
                              <a:schemeClr val="tx1"/>
                            </a:solidFill>
                            <a:latin typeface="Euclid" panose="02020503060505020303" pitchFamily="18" charset="0"/>
                          </a:rPr>
                          <m:t>2</m:t>
                        </m:r>
                      </m:den>
                    </m:f>
                  </m:oMath>
                </a14:m>
                <a:r>
                  <a:rPr lang="en-US" altLang="zh-CN" sz="2800" b="1" dirty="0">
                    <a:solidFill>
                      <a:schemeClr val="tx1"/>
                    </a:solidFill>
                    <a:latin typeface="Euclid" panose="02020503060505020303" pitchFamily="18" charset="0"/>
                  </a:rPr>
                  <a:t> mod (</a:t>
                </a:r>
                <a:r>
                  <a:rPr lang="en-US" altLang="zh-CN" sz="2800" b="1" i="1" dirty="0">
                    <a:solidFill>
                      <a:schemeClr val="tx1"/>
                    </a:solidFill>
                    <a:latin typeface="Euclid" panose="02020503060505020303" pitchFamily="18" charset="0"/>
                  </a:rPr>
                  <a:t>p</a:t>
                </a:r>
                <a:r>
                  <a:rPr lang="zh-CN" altLang="en-US" sz="2800" b="1" dirty="0">
                    <a:latin typeface="Euclid" panose="02020503060505020303" pitchFamily="18" charset="0"/>
                  </a:rPr>
                  <a:t>－</a:t>
                </a:r>
                <a:r>
                  <a:rPr lang="en-US" altLang="zh-CN" sz="2800" b="1" dirty="0">
                    <a:solidFill>
                      <a:schemeClr val="tx1"/>
                    </a:solidFill>
                    <a:latin typeface="Euclid" panose="02020503060505020303" pitchFamily="18" charset="0"/>
                  </a:rPr>
                  <a:t>1)</a:t>
                </a:r>
                <a:r>
                  <a:rPr lang="zh-CN" altLang="en-US" sz="2800" b="1" dirty="0">
                    <a:solidFill>
                      <a:schemeClr val="tx1"/>
                    </a:solidFill>
                    <a:latin typeface="Euclid" panose="02020503060505020303" pitchFamily="18" charset="0"/>
                  </a:rPr>
                  <a:t> </a:t>
                </a:r>
                <a:endParaRPr lang="en-US" altLang="zh-CN" sz="2800" b="1" dirty="0">
                  <a:solidFill>
                    <a:schemeClr val="tx1"/>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由</a:t>
                </a:r>
                <a:r>
                  <a:rPr lang="en-US" altLang="zh-CN" sz="2800" b="1" i="1" dirty="0">
                    <a:latin typeface="Euclid" panose="02020503060505020303" pitchFamily="18" charset="0"/>
                  </a:rPr>
                  <a:t>s</a:t>
                </a:r>
                <a:r>
                  <a:rPr lang="en-US" altLang="zh-CN" sz="2800" b="1" baseline="-25000" dirty="0">
                    <a:latin typeface="Euclid" panose="02020503060505020303" pitchFamily="18" charset="0"/>
                  </a:rPr>
                  <a:t>1</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baseline="-25000" dirty="0">
                    <a:latin typeface="Euclid" panose="02020503060505020303" pitchFamily="18" charset="0"/>
                  </a:rPr>
                  <a:t>1</a:t>
                </a:r>
                <a:r>
                  <a:rPr lang="en-US" altLang="zh-CN" sz="2800" b="1" dirty="0">
                    <a:latin typeface="Euclid" panose="02020503060505020303" pitchFamily="18" charset="0"/>
                  </a:rPr>
                  <a:t>)</a:t>
                </a:r>
                <a:r>
                  <a:rPr lang="zh-CN" altLang="en-US" sz="2800" b="1" dirty="0">
                    <a:latin typeface="Euclid" panose="02020503060505020303" pitchFamily="18" charset="0"/>
                  </a:rPr>
                  <a:t>－</a:t>
                </a:r>
                <a:r>
                  <a:rPr lang="en-US" altLang="zh-CN" sz="2800" b="1" i="1" dirty="0" err="1">
                    <a:latin typeface="Euclid" panose="02020503060505020303" pitchFamily="18" charset="0"/>
                  </a:rPr>
                  <a:t>xr</a:t>
                </a:r>
                <a:r>
                  <a:rPr lang="en-US" altLang="zh-CN" sz="2800" b="1" dirty="0">
                    <a:latin typeface="Euclid" panose="02020503060505020303" pitchFamily="18" charset="0"/>
                  </a:rPr>
                  <a:t>]</a:t>
                </a:r>
                <a:r>
                  <a:rPr lang="en-US" altLang="zh-CN" sz="2800" b="1" i="1" dirty="0">
                    <a:latin typeface="Euclid" panose="02020503060505020303" pitchFamily="18" charset="0"/>
                  </a:rPr>
                  <a:t>k</a:t>
                </a:r>
                <a:r>
                  <a:rPr lang="zh-CN" altLang="en-US" sz="2800" b="1" baseline="30000" dirty="0">
                    <a:latin typeface="Euclid" panose="02020503060505020303" pitchFamily="18" charset="0"/>
                  </a:rPr>
                  <a:t>－</a:t>
                </a:r>
                <a:r>
                  <a:rPr lang="en-US" altLang="zh-CN" sz="2800" b="1" baseline="30000" dirty="0">
                    <a:latin typeface="Euclid" panose="02020503060505020303" pitchFamily="18" charset="0"/>
                  </a:rPr>
                  <a:t>1</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zh-CN" altLang="en-US" sz="2800" b="1" dirty="0">
                    <a:latin typeface="Euclid" panose="02020503060505020303" pitchFamily="18" charset="0"/>
                  </a:rPr>
                  <a:t>－</a:t>
                </a:r>
                <a:r>
                  <a:rPr lang="en-US" altLang="zh-CN" sz="2800" b="1" dirty="0">
                    <a:latin typeface="Euclid" panose="02020503060505020303" pitchFamily="18" charset="0"/>
                  </a:rPr>
                  <a:t>1)</a:t>
                </a:r>
                <a:r>
                  <a:rPr lang="zh-CN" altLang="en-US" sz="2800" dirty="0">
                    <a:latin typeface="Euclid" panose="02020503060505020303" pitchFamily="18" charset="0"/>
                  </a:rPr>
                  <a:t>求出私钥</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sz="2800" b="1" i="1" dirty="0">
                    <a:solidFill>
                      <a:srgbClr val="FF0000"/>
                    </a:solidFill>
                    <a:latin typeface="Euclid" panose="02020503060505020303" pitchFamily="18" charset="0"/>
                  </a:rPr>
                  <a:t>x</a:t>
                </a:r>
                <a:r>
                  <a:rPr lang="en-US" altLang="zh-CN" sz="2800" b="1" dirty="0">
                    <a:solidFill>
                      <a:srgbClr val="FF0000"/>
                    </a:solidFill>
                    <a:latin typeface="Euclid" panose="02020503060505020303" pitchFamily="18" charset="0"/>
                  </a:rPr>
                  <a:t>= </a:t>
                </a:r>
                <a14:m>
                  <m:oMath xmlns:m="http://schemas.openxmlformats.org/officeDocument/2006/math">
                    <m:f>
                      <m:fPr>
                        <m:ctrlPr>
                          <a:rPr lang="en-US" altLang="zh-CN" sz="2800" b="1" i="1">
                            <a:solidFill>
                              <a:srgbClr val="FF0000"/>
                            </a:solidFill>
                            <a:latin typeface="Cambria Math"/>
                          </a:rPr>
                        </m:ctrlPr>
                      </m:fPr>
                      <m:num>
                        <m:r>
                          <m:rPr>
                            <m:nor/>
                          </m:rPr>
                          <a:rPr lang="en-US" altLang="zh-CN" sz="2800" b="1" i="1">
                            <a:solidFill>
                              <a:srgbClr val="FF0000"/>
                            </a:solidFill>
                            <a:latin typeface="Euclid" panose="02020503060505020303" pitchFamily="18" charset="0"/>
                          </a:rPr>
                          <m:t>h</m:t>
                        </m:r>
                        <m:r>
                          <m:rPr>
                            <m:nor/>
                          </m:rPr>
                          <a:rPr lang="en-US" altLang="zh-CN" sz="2800" b="1">
                            <a:solidFill>
                              <a:srgbClr val="FF0000"/>
                            </a:solidFill>
                            <a:latin typeface="Euclid" panose="02020503060505020303" pitchFamily="18" charset="0"/>
                          </a:rPr>
                          <m:t>(</m:t>
                        </m:r>
                        <m:r>
                          <m:rPr>
                            <m:nor/>
                          </m:rPr>
                          <a:rPr lang="en-US" altLang="zh-CN" sz="2800" b="1" i="1">
                            <a:solidFill>
                              <a:srgbClr val="FF0000"/>
                            </a:solidFill>
                            <a:latin typeface="Euclid" panose="02020503060505020303" pitchFamily="18" charset="0"/>
                          </a:rPr>
                          <m:t>m</m:t>
                        </m:r>
                        <m:r>
                          <m:rPr>
                            <m:nor/>
                          </m:rPr>
                          <a:rPr lang="en-US" altLang="zh-CN" sz="2800" b="1" baseline="-25000">
                            <a:solidFill>
                              <a:srgbClr val="FF0000"/>
                            </a:solidFill>
                            <a:latin typeface="Euclid" panose="02020503060505020303" pitchFamily="18" charset="0"/>
                          </a:rPr>
                          <m:t>1</m:t>
                        </m:r>
                        <m:r>
                          <m:rPr>
                            <m:nor/>
                          </m:rPr>
                          <a:rPr lang="en-US" altLang="zh-CN" sz="2800" b="1">
                            <a:solidFill>
                              <a:srgbClr val="FF0000"/>
                            </a:solidFill>
                            <a:latin typeface="Euclid" panose="02020503060505020303" pitchFamily="18" charset="0"/>
                          </a:rPr>
                          <m:t>)</m:t>
                        </m:r>
                        <m:r>
                          <m:rPr>
                            <m:nor/>
                          </m:rPr>
                          <a:rPr lang="zh-CN" altLang="en-US" sz="2800" b="1" dirty="0" smtClean="0">
                            <a:solidFill>
                              <a:srgbClr val="FF0000"/>
                            </a:solidFill>
                            <a:latin typeface="Euclid" panose="02020503060505020303" pitchFamily="18" charset="0"/>
                          </a:rPr>
                          <m:t>－</m:t>
                        </m:r>
                        <m:r>
                          <m:rPr>
                            <m:nor/>
                          </m:rPr>
                          <a:rPr lang="en-US" altLang="zh-CN" sz="2800" b="1" i="1" smtClean="0">
                            <a:solidFill>
                              <a:srgbClr val="FF0000"/>
                            </a:solidFill>
                            <a:latin typeface="Euclid" panose="02020503060505020303" pitchFamily="18" charset="0"/>
                          </a:rPr>
                          <m:t>s</m:t>
                        </m:r>
                        <m:r>
                          <m:rPr>
                            <m:nor/>
                          </m:rPr>
                          <a:rPr lang="en-US" altLang="zh-CN" sz="2800" b="1" baseline="-25000" smtClean="0">
                            <a:solidFill>
                              <a:srgbClr val="FF0000"/>
                            </a:solidFill>
                            <a:latin typeface="Euclid" panose="02020503060505020303" pitchFamily="18" charset="0"/>
                          </a:rPr>
                          <m:t>1</m:t>
                        </m:r>
                        <m:r>
                          <m:rPr>
                            <m:nor/>
                          </m:rPr>
                          <a:rPr lang="en-US" altLang="zh-CN" sz="2800" b="1" i="1" smtClean="0">
                            <a:solidFill>
                              <a:srgbClr val="FF0000"/>
                            </a:solidFill>
                            <a:latin typeface="Euclid" panose="02020503060505020303" pitchFamily="18" charset="0"/>
                          </a:rPr>
                          <m:t>k</m:t>
                        </m:r>
                      </m:num>
                      <m:den>
                        <m:r>
                          <m:rPr>
                            <m:nor/>
                          </m:rPr>
                          <a:rPr lang="en-US" altLang="zh-CN" sz="2800" b="1" i="1" smtClean="0">
                            <a:solidFill>
                              <a:srgbClr val="FF0000"/>
                            </a:solidFill>
                            <a:latin typeface="Euclid" panose="02020503060505020303" pitchFamily="18" charset="0"/>
                          </a:rPr>
                          <m:t>r</m:t>
                        </m:r>
                      </m:den>
                    </m:f>
                    <m:r>
                      <a:rPr lang="en-US" altLang="zh-CN" sz="2800" b="1" i="1" baseline="-25000">
                        <a:solidFill>
                          <a:srgbClr val="FF0000"/>
                        </a:solidFill>
                        <a:latin typeface="Cambria Math" panose="02040503050406030204" pitchFamily="18" charset="0"/>
                      </a:rPr>
                      <m:t> </m:t>
                    </m:r>
                  </m:oMath>
                </a14:m>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14:m>
                  <m:oMath xmlns:m="http://schemas.openxmlformats.org/officeDocument/2006/math">
                    <m:r>
                      <m:rPr>
                        <m:nor/>
                      </m:rPr>
                      <a:rPr lang="en-US" altLang="zh-CN" sz="2800" b="1" dirty="0">
                        <a:solidFill>
                          <a:srgbClr val="FF0000"/>
                        </a:solidFill>
                        <a:latin typeface="Euclid" panose="02020503060505020303" pitchFamily="18" charset="0"/>
                        <a:sym typeface="Symbol" panose="05050102010706020507" pitchFamily="18" charset="2"/>
                      </a:rPr>
                      <m:t></m:t>
                    </m:r>
                  </m:oMath>
                </a14:m>
                <a:r>
                  <a:rPr lang="en-US" altLang="zh-CN" sz="2800" b="1" dirty="0">
                    <a:solidFill>
                      <a:srgbClr val="FF0000"/>
                    </a:solidFill>
                    <a:latin typeface="Euclid" panose="02020503060505020303" pitchFamily="18" charset="0"/>
                  </a:rPr>
                  <a:t>1)</a:t>
                </a:r>
                <a:endParaRPr lang="zh-CN" altLang="en-US" sz="2800" b="1" dirty="0">
                  <a:solidFill>
                    <a:srgbClr val="FF0000"/>
                  </a:solidFill>
                  <a:latin typeface="Euclid" panose="02020503060505020303" pitchFamily="18" charset="0"/>
                </a:endParaRPr>
              </a:p>
              <a:p>
                <a:endParaRPr lang="zh-CN" altLang="en-US" dirty="0">
                  <a:latin typeface="Euclid" panose="02020503060505020303" pitchFamily="18" charset="0"/>
                </a:endParaRPr>
              </a:p>
            </p:txBody>
          </p:sp>
        </mc:Choice>
        <mc:Fallback xmlns="">
          <p:sp>
            <p:nvSpPr>
              <p:cNvPr id="3" name="内容占位符 2">
                <a:extLst>
                  <a:ext uri="{FF2B5EF4-FFF2-40B4-BE49-F238E27FC236}">
                    <a16:creationId xmlns:a16="http://schemas.microsoft.com/office/drawing/2014/main" id="{439DD291-07D2-4DB7-AD48-7AE0791996C5}"/>
                  </a:ext>
                </a:extLst>
              </p:cNvPr>
              <p:cNvSpPr>
                <a:spLocks noGrp="1" noRot="1" noChangeAspect="1" noMove="1" noResize="1" noEditPoints="1" noAdjustHandles="1" noChangeArrowheads="1" noChangeShapeType="1" noTextEdit="1"/>
              </p:cNvSpPr>
              <p:nvPr>
                <p:ph idx="1"/>
              </p:nvPr>
            </p:nvSpPr>
            <p:spPr>
              <a:xfrm>
                <a:off x="457200" y="1052736"/>
                <a:ext cx="8507288" cy="5328592"/>
              </a:xfrm>
              <a:blipFill>
                <a:blip r:embed="rId2"/>
                <a:stretch>
                  <a:fillRect l="-1576" t="-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938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 xmlns:a16="http://schemas.microsoft.com/office/drawing/2014/main" id="{5B694D9F-771A-4D4A-BBE8-EA39295E818E}"/>
              </a:ext>
            </a:extLst>
          </p:cNvPr>
          <p:cNvSpPr>
            <a:spLocks noGrp="1" noChangeArrowheads="1"/>
          </p:cNvSpPr>
          <p:nvPr>
            <p:ph type="title"/>
          </p:nvPr>
        </p:nvSpPr>
        <p:spPr>
          <a:xfrm>
            <a:off x="879475" y="31750"/>
            <a:ext cx="8229600" cy="1143000"/>
          </a:xfrm>
        </p:spPr>
        <p:txBody>
          <a:bodyPr/>
          <a:lstStyle/>
          <a:p>
            <a:r>
              <a:rPr lang="en-US" altLang="en-US" b="0">
                <a:latin typeface="Times New Roman" panose="02020603050405020304" pitchFamily="18" charset="0"/>
              </a:rPr>
              <a:t>7.3 ElGamal</a:t>
            </a:r>
            <a:r>
              <a:rPr lang="zh-CN" altLang="en-US" b="0"/>
              <a:t>数字签名体制</a:t>
            </a:r>
            <a:endParaRPr lang="zh-CN" altLang="en-US"/>
          </a:p>
        </p:txBody>
      </p:sp>
      <p:sp>
        <p:nvSpPr>
          <p:cNvPr id="3" name="内容占位符 2">
            <a:extLst>
              <a:ext uri="{FF2B5EF4-FFF2-40B4-BE49-F238E27FC236}">
                <a16:creationId xmlns="" xmlns:a16="http://schemas.microsoft.com/office/drawing/2014/main" id="{05D933EC-812E-4F11-B774-15535825575A}"/>
              </a:ext>
            </a:extLst>
          </p:cNvPr>
          <p:cNvSpPr>
            <a:spLocks noGrp="1"/>
          </p:cNvSpPr>
          <p:nvPr>
            <p:ph idx="1"/>
          </p:nvPr>
        </p:nvSpPr>
        <p:spPr>
          <a:xfrm>
            <a:off x="457200" y="1125538"/>
            <a:ext cx="8362950" cy="5183187"/>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例子</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密钥生成</a:t>
            </a:r>
            <a:r>
              <a:rPr lang="en-US" altLang="zh-CN" sz="2800" b="1" dirty="0">
                <a:latin typeface="Times New Roman" panose="02020603050405020304" pitchFamily="18" charset="0"/>
                <a:cs typeface="Times New Roman" panose="02020603050405020304"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设</a:t>
            </a:r>
            <a:r>
              <a:rPr lang="en-US" altLang="zh-CN" sz="2800" b="1" i="1" dirty="0">
                <a:latin typeface="Euclid" panose="02020503060505020303" pitchFamily="18" charset="0"/>
              </a:rPr>
              <a:t>p</a:t>
            </a:r>
            <a:r>
              <a:rPr lang="en-US" altLang="zh-CN" sz="2800" b="1" dirty="0">
                <a:latin typeface="Euclid" panose="02020503060505020303" pitchFamily="18" charset="0"/>
              </a:rPr>
              <a:t>=29, </a:t>
            </a:r>
            <a:r>
              <a:rPr lang="en-US" altLang="zh-CN" sz="2800" b="1" i="1" dirty="0">
                <a:latin typeface="Euclid" panose="02020503060505020303" pitchFamily="18" charset="0"/>
              </a:rPr>
              <a:t>g</a:t>
            </a:r>
            <a:r>
              <a:rPr lang="en-US" altLang="zh-CN" sz="2800" b="1" dirty="0">
                <a:latin typeface="Euclid" panose="02020503060505020303" pitchFamily="18" charset="0"/>
              </a:rPr>
              <a:t>=2, </a:t>
            </a:r>
            <a:r>
              <a:rPr lang="en-US" altLang="zh-CN" sz="2800" b="1" i="1" dirty="0">
                <a:latin typeface="Euclid" panose="02020503060505020303" pitchFamily="18" charset="0"/>
              </a:rPr>
              <a:t>x</a:t>
            </a:r>
            <a:r>
              <a:rPr lang="en-US" altLang="zh-CN" sz="2800" b="1" dirty="0">
                <a:latin typeface="Euclid" panose="02020503060505020303" pitchFamily="18" charset="0"/>
              </a:rPr>
              <a:t>=7,</a:t>
            </a:r>
            <a:r>
              <a:rPr lang="en-US" altLang="zh-CN" sz="2800" dirty="0">
                <a:latin typeface="Euclid" panose="02020503060505020303" pitchFamily="18" charset="0"/>
              </a:rPr>
              <a:t> </a:t>
            </a:r>
            <a:r>
              <a:rPr lang="zh-CN" altLang="en-US" sz="2800" dirty="0">
                <a:latin typeface="Euclid" panose="02020503060505020303" pitchFamily="18" charset="0"/>
              </a:rPr>
              <a:t>计算</a:t>
            </a:r>
            <a:r>
              <a:rPr lang="en-US" altLang="zh-CN" sz="2800" b="1" i="1" dirty="0">
                <a:latin typeface="Euclid" panose="02020503060505020303" pitchFamily="18" charset="0"/>
              </a:rPr>
              <a:t>y</a:t>
            </a:r>
            <a:r>
              <a:rPr lang="zh-CN" altLang="en-US" sz="2800" b="1" dirty="0">
                <a:latin typeface="Euclid" panose="02020503060505020303" pitchFamily="18" charset="0"/>
              </a:rPr>
              <a:t>≡</a:t>
            </a:r>
            <a:r>
              <a:rPr lang="en-US" altLang="zh-CN" sz="2800" b="1" dirty="0">
                <a:latin typeface="Euclid" panose="02020503060505020303" pitchFamily="18" charset="0"/>
              </a:rPr>
              <a:t>2</a:t>
            </a:r>
            <a:r>
              <a:rPr lang="en-US" altLang="zh-CN" sz="2800" b="1" baseline="30000" dirty="0">
                <a:latin typeface="Euclid" panose="02020503060505020303" pitchFamily="18" charset="0"/>
              </a:rPr>
              <a:t>7</a:t>
            </a:r>
            <a:r>
              <a:rPr lang="zh-CN" altLang="en-US" sz="2800" b="1" dirty="0">
                <a:latin typeface="Euclid" panose="02020503060505020303" pitchFamily="18" charset="0"/>
              </a:rPr>
              <a:t> </a:t>
            </a:r>
            <a:r>
              <a:rPr lang="en-US" altLang="zh-CN" sz="2800" b="1" dirty="0">
                <a:latin typeface="Euclid" panose="02020503060505020303" pitchFamily="18" charset="0"/>
              </a:rPr>
              <a:t>mod 29=12</a:t>
            </a:r>
            <a:r>
              <a:rPr lang="zh-CN" altLang="en-US" sz="2800" dirty="0">
                <a:latin typeface="Euclid" panose="02020503060505020303" pitchFamily="18" charset="0"/>
              </a:rPr>
              <a:t>。则公钥</a:t>
            </a:r>
            <a:r>
              <a:rPr lang="en-US" altLang="zh-CN" sz="2800" b="1" i="1" dirty="0">
                <a:latin typeface="Euclid" panose="02020503060505020303" pitchFamily="18" charset="0"/>
              </a:rPr>
              <a:t>y</a:t>
            </a:r>
            <a:r>
              <a:rPr lang="en-US" altLang="zh-CN" sz="2800" b="1" dirty="0">
                <a:latin typeface="Euclid" panose="02020503060505020303" pitchFamily="18" charset="0"/>
              </a:rPr>
              <a:t>=12, </a:t>
            </a:r>
            <a:r>
              <a:rPr lang="zh-CN" altLang="en-US" sz="2800" dirty="0">
                <a:latin typeface="Euclid" panose="02020503060505020303" pitchFamily="18" charset="0"/>
              </a:rPr>
              <a:t>私钥</a:t>
            </a:r>
            <a:r>
              <a:rPr lang="en-US" altLang="zh-CN" sz="2800" b="1" i="1" dirty="0">
                <a:latin typeface="Euclid" panose="02020503060505020303" pitchFamily="18" charset="0"/>
              </a:rPr>
              <a:t>x</a:t>
            </a:r>
            <a:r>
              <a:rPr lang="en-US" altLang="zh-CN" sz="2800" b="1" dirty="0">
                <a:latin typeface="Euclid" panose="02020503060505020303" pitchFamily="18" charset="0"/>
              </a:rPr>
              <a:t>=7</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签名</a:t>
            </a:r>
            <a:r>
              <a:rPr lang="en-US" altLang="zh-CN" sz="2800" b="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Euclid" panose="02020503060505020303" pitchFamily="18" charset="0"/>
              </a:rPr>
              <a:t>假设消息</a:t>
            </a:r>
            <a:r>
              <a:rPr lang="en-US" altLang="zh-CN" sz="2800" b="1" i="1" dirty="0">
                <a:latin typeface="Euclid" panose="02020503060505020303" pitchFamily="18" charset="0"/>
              </a:rPr>
              <a:t>m</a:t>
            </a:r>
            <a:r>
              <a:rPr lang="zh-CN" altLang="en-US" sz="2800" dirty="0">
                <a:latin typeface="Euclid" panose="02020503060505020303" pitchFamily="18" charset="0"/>
              </a:rPr>
              <a:t>的</a:t>
            </a:r>
            <a:r>
              <a:rPr lang="en-US" altLang="zh-CN" sz="2800" b="1" dirty="0">
                <a:latin typeface="Euclid" panose="02020503060505020303" pitchFamily="18" charset="0"/>
              </a:rPr>
              <a:t>Hash</a:t>
            </a:r>
            <a:r>
              <a:rPr lang="zh-CN" altLang="en-US" sz="2800" dirty="0">
                <a:latin typeface="Euclid" panose="02020503060505020303" pitchFamily="18" charset="0"/>
              </a:rPr>
              <a:t>值为</a:t>
            </a:r>
            <a:r>
              <a:rPr lang="en-US" altLang="zh-CN" sz="2800" b="1" dirty="0">
                <a:latin typeface="Euclid" panose="02020503060505020303" pitchFamily="18" charset="0"/>
              </a:rPr>
              <a:t>8,</a:t>
            </a:r>
            <a:r>
              <a:rPr lang="en-US" altLang="zh-CN" sz="2800" dirty="0">
                <a:latin typeface="Euclid" panose="02020503060505020303" pitchFamily="18" charset="0"/>
              </a:rPr>
              <a:t> </a:t>
            </a:r>
            <a:r>
              <a:rPr lang="zh-CN" altLang="en-US" sz="2800" dirty="0">
                <a:latin typeface="Euclid" panose="02020503060505020303" pitchFamily="18" charset="0"/>
              </a:rPr>
              <a:t>即</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)=8, </a:t>
            </a:r>
            <a:r>
              <a:rPr lang="zh-CN" altLang="en-US" sz="2800" dirty="0">
                <a:latin typeface="Euclid" panose="02020503060505020303" pitchFamily="18" charset="0"/>
              </a:rPr>
              <a:t>随机选取整数</a:t>
            </a:r>
            <a:r>
              <a:rPr lang="en-US" altLang="zh-CN" sz="2800" b="1" i="1" dirty="0">
                <a:latin typeface="Euclid" panose="02020503060505020303" pitchFamily="18" charset="0"/>
              </a:rPr>
              <a:t>k</a:t>
            </a:r>
            <a:r>
              <a:rPr lang="en-US" altLang="zh-CN" sz="2800" b="1" dirty="0">
                <a:latin typeface="Euclid" panose="02020503060505020303" pitchFamily="18" charset="0"/>
              </a:rPr>
              <a:t>=5,</a:t>
            </a:r>
            <a:r>
              <a:rPr lang="en-US" altLang="zh-CN" sz="2800" dirty="0">
                <a:latin typeface="Euclid" panose="02020503060505020303" pitchFamily="18" charset="0"/>
              </a:rPr>
              <a:t> </a:t>
            </a:r>
            <a:r>
              <a:rPr lang="zh-CN" altLang="en-US" sz="2800" dirty="0">
                <a:latin typeface="Euclid" panose="02020503060505020303" pitchFamily="18" charset="0"/>
              </a:rPr>
              <a:t>计算</a:t>
            </a:r>
          </a:p>
          <a:p>
            <a:pPr marL="687600" lvl="1" indent="-230400" algn="ctr" eaLnBrk="1" hangingPunct="1">
              <a:lnSpc>
                <a:spcPct val="120000"/>
              </a:lnSpc>
              <a:spcBef>
                <a:spcPct val="0"/>
              </a:spcBef>
              <a:buClr>
                <a:schemeClr val="tx1"/>
              </a:buClr>
              <a:buSzPct val="100000"/>
              <a:buNone/>
              <a:defRPr/>
            </a:pPr>
            <a:r>
              <a:rPr lang="da-DK" altLang="zh-CN" sz="2800" b="1" i="1" dirty="0">
                <a:solidFill>
                  <a:srgbClr val="FF0000"/>
                </a:solidFill>
                <a:latin typeface="Euclid" panose="02020503060505020303" pitchFamily="18" charset="0"/>
              </a:rPr>
              <a:t>r</a:t>
            </a:r>
            <a:r>
              <a:rPr lang="da-DK" altLang="zh-CN" sz="2800" b="1" dirty="0">
                <a:solidFill>
                  <a:srgbClr val="FF0000"/>
                </a:solidFill>
                <a:latin typeface="Euclid" panose="02020503060505020303" pitchFamily="18" charset="0"/>
              </a:rPr>
              <a:t>≡2</a:t>
            </a:r>
            <a:r>
              <a:rPr lang="da-DK" altLang="zh-CN" sz="2800" b="1" baseline="30000" dirty="0">
                <a:solidFill>
                  <a:srgbClr val="FF0000"/>
                </a:solidFill>
                <a:latin typeface="Euclid" panose="02020503060505020303" pitchFamily="18" charset="0"/>
              </a:rPr>
              <a:t>5 </a:t>
            </a:r>
            <a:r>
              <a:rPr lang="da-DK" altLang="zh-CN" sz="2800" b="1" dirty="0">
                <a:solidFill>
                  <a:srgbClr val="FF0000"/>
                </a:solidFill>
                <a:latin typeface="Euclid" panose="02020503060505020303" pitchFamily="18" charset="0"/>
              </a:rPr>
              <a:t>mod 29≡3, </a:t>
            </a:r>
            <a:r>
              <a:rPr lang="da-DK" altLang="zh-CN" sz="2800" b="1" i="1" dirty="0">
                <a:solidFill>
                  <a:srgbClr val="FF0000"/>
                </a:solidFill>
                <a:latin typeface="Euclid" panose="02020503060505020303" pitchFamily="18" charset="0"/>
              </a:rPr>
              <a:t>s</a:t>
            </a:r>
            <a:r>
              <a:rPr lang="da-DK" altLang="zh-CN" sz="2800" b="1" dirty="0">
                <a:solidFill>
                  <a:srgbClr val="FF0000"/>
                </a:solidFill>
                <a:latin typeface="Euclid" panose="02020503060505020303" pitchFamily="18" charset="0"/>
              </a:rPr>
              <a:t>≡(8-7×3)×5</a:t>
            </a:r>
            <a:r>
              <a:rPr lang="zh-CN" altLang="en-US" sz="2800" b="1" baseline="30000" dirty="0">
                <a:solidFill>
                  <a:srgbClr val="FF0000"/>
                </a:solidFill>
                <a:latin typeface="Euclid" panose="02020503060505020303" pitchFamily="18" charset="0"/>
              </a:rPr>
              <a:t>－</a:t>
            </a:r>
            <a:r>
              <a:rPr lang="da-DK" altLang="zh-CN" sz="2800" b="1" baseline="30000" dirty="0">
                <a:solidFill>
                  <a:srgbClr val="FF0000"/>
                </a:solidFill>
                <a:latin typeface="Euclid" panose="02020503060505020303" pitchFamily="18" charset="0"/>
              </a:rPr>
              <a:t>1 </a:t>
            </a:r>
            <a:r>
              <a:rPr lang="da-DK" altLang="zh-CN" sz="2800" b="1" dirty="0">
                <a:solidFill>
                  <a:srgbClr val="FF0000"/>
                </a:solidFill>
                <a:latin typeface="Euclid" panose="02020503060505020303" pitchFamily="18" charset="0"/>
              </a:rPr>
              <a:t>mod 28≡3</a:t>
            </a:r>
          </a:p>
          <a:p>
            <a:pPr marL="687600" lvl="1" indent="-230400" eaLnBrk="1" hangingPunct="1">
              <a:lnSpc>
                <a:spcPct val="120000"/>
              </a:lnSpc>
              <a:spcBef>
                <a:spcPct val="0"/>
              </a:spcBef>
              <a:buClr>
                <a:schemeClr val="tx1"/>
              </a:buClr>
              <a:buSzPct val="100000"/>
              <a:buFont typeface="Arial" panose="020B0604020202020204" pitchFamily="34" charset="0"/>
              <a:buNone/>
              <a:defRPr/>
            </a:pPr>
            <a:r>
              <a:rPr lang="zh-CN" altLang="en-US" sz="2800" dirty="0">
                <a:latin typeface="Euclid" panose="02020503060505020303" pitchFamily="18" charset="0"/>
              </a:rPr>
              <a:t>  签名为</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)=(3, 3)</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Euclid" panose="02020503060505020303" pitchFamily="18" charset="0"/>
              </a:rPr>
              <a:t>收到消息</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时</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先计算</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)=8, </a:t>
            </a:r>
            <a:r>
              <a:rPr lang="en-US" altLang="zh-CN" sz="2800" dirty="0">
                <a:latin typeface="Euclid" panose="02020503060505020303" pitchFamily="18" charset="0"/>
              </a:rPr>
              <a:t> </a:t>
            </a:r>
            <a:r>
              <a:rPr lang="zh-CN" altLang="en-US" sz="2800" dirty="0">
                <a:latin typeface="Euclid" panose="02020503060505020303" pitchFamily="18" charset="0"/>
              </a:rPr>
              <a:t>然后计算</a:t>
            </a:r>
            <a:r>
              <a:rPr lang="da-DK" altLang="zh-CN" sz="2800" b="1" dirty="0">
                <a:solidFill>
                  <a:srgbClr val="FF0000"/>
                </a:solidFill>
                <a:latin typeface="Euclid" panose="02020503060505020303" pitchFamily="18" charset="0"/>
              </a:rPr>
              <a:t>12</a:t>
            </a:r>
            <a:r>
              <a:rPr lang="da-DK" altLang="zh-CN" sz="2800" b="1" baseline="30000" dirty="0">
                <a:solidFill>
                  <a:srgbClr val="FF0000"/>
                </a:solidFill>
                <a:latin typeface="Euclid" panose="02020503060505020303" pitchFamily="18" charset="0"/>
              </a:rPr>
              <a:t>3</a:t>
            </a:r>
            <a:r>
              <a:rPr lang="da-DK" altLang="zh-CN" sz="2800" b="1" dirty="0">
                <a:solidFill>
                  <a:srgbClr val="FF0000"/>
                </a:solidFill>
                <a:latin typeface="Euclid" panose="02020503060505020303" pitchFamily="18" charset="0"/>
              </a:rPr>
              <a:t>×3</a:t>
            </a:r>
            <a:r>
              <a:rPr lang="da-DK" altLang="zh-CN" sz="2800" b="1" baseline="30000" dirty="0">
                <a:solidFill>
                  <a:srgbClr val="FF0000"/>
                </a:solidFill>
                <a:latin typeface="Euclid" panose="02020503060505020303" pitchFamily="18" charset="0"/>
              </a:rPr>
              <a:t>3</a:t>
            </a:r>
            <a:r>
              <a:rPr lang="da-DK" altLang="zh-CN" sz="2800" b="1" dirty="0">
                <a:solidFill>
                  <a:srgbClr val="FF0000"/>
                </a:solidFill>
                <a:latin typeface="Euclid" panose="02020503060505020303" pitchFamily="18" charset="0"/>
              </a:rPr>
              <a:t>≡ 24 mod 29, 2</a:t>
            </a:r>
            <a:r>
              <a:rPr lang="da-DK" altLang="zh-CN" sz="2800" b="1" baseline="30000" dirty="0">
                <a:solidFill>
                  <a:srgbClr val="FF0000"/>
                </a:solidFill>
                <a:latin typeface="Euclid" panose="02020503060505020303" pitchFamily="18" charset="0"/>
              </a:rPr>
              <a:t>8</a:t>
            </a:r>
            <a:r>
              <a:rPr lang="da-DK" altLang="zh-CN" sz="2800" b="1" dirty="0">
                <a:solidFill>
                  <a:srgbClr val="FF0000"/>
                </a:solidFill>
                <a:latin typeface="Euclid" panose="02020503060505020303" pitchFamily="18" charset="0"/>
              </a:rPr>
              <a:t>≡24 mod 29</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等式成立</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签名是合法的。</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 xmlns:a16="http://schemas.microsoft.com/office/drawing/2014/main" id="{84A67B2A-F826-4EE7-98EE-C49B38C1218B}"/>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7.4 </a:t>
            </a:r>
            <a:r>
              <a:rPr lang="en-US" altLang="en-US" b="0" dirty="0" err="1">
                <a:latin typeface="Times New Roman" panose="02020603050405020304" pitchFamily="18" charset="0"/>
                <a:cs typeface="Times New Roman" panose="02020603050405020304" pitchFamily="18" charset="0"/>
              </a:rPr>
              <a:t>Schnorr</a:t>
            </a:r>
            <a:r>
              <a:rPr lang="zh-CN" altLang="en-US" b="0" dirty="0">
                <a:latin typeface="Euclid" panose="02020503060505020303" pitchFamily="18" charset="0"/>
                <a:cs typeface="Times New Roman" panose="02020603050405020304" pitchFamily="18" charset="0"/>
              </a:rPr>
              <a:t>签名方案</a:t>
            </a:r>
            <a:endParaRPr lang="zh-CN" altLang="en-US" b="0" dirty="0"/>
          </a:p>
        </p:txBody>
      </p:sp>
      <p:sp>
        <p:nvSpPr>
          <p:cNvPr id="43011" name="内容占位符 2">
            <a:extLst>
              <a:ext uri="{FF2B5EF4-FFF2-40B4-BE49-F238E27FC236}">
                <a16:creationId xmlns="" xmlns:a16="http://schemas.microsoft.com/office/drawing/2014/main" id="{749EF18E-1870-4031-A551-F7DFC58165A4}"/>
              </a:ext>
            </a:extLst>
          </p:cNvPr>
          <p:cNvSpPr>
            <a:spLocks noGrp="1" noChangeArrowheads="1"/>
          </p:cNvSpPr>
          <p:nvPr>
            <p:ph idx="1"/>
          </p:nvPr>
        </p:nvSpPr>
        <p:spPr>
          <a:xfrm>
            <a:off x="457200" y="1412875"/>
            <a:ext cx="8229600" cy="4525963"/>
          </a:xfrm>
        </p:spPr>
        <p:txBody>
          <a:bodyPr/>
          <a:lstStyle/>
          <a:p>
            <a:pPr marL="342900" lvl="1" indent="-342900" algn="just" eaLnBrk="1" hangingPunct="1">
              <a:lnSpc>
                <a:spcPct val="120000"/>
              </a:lnSpc>
              <a:spcBef>
                <a:spcPts val="600"/>
              </a:spcBef>
              <a:buClr>
                <a:schemeClr val="tx1"/>
              </a:buClr>
              <a:buFont typeface="Wingdings" panose="05000000000000000000" pitchFamily="2" charset="2"/>
              <a:buChar char="Ø"/>
            </a:pPr>
            <a:r>
              <a:rPr lang="zh-CN" altLang="en-US" sz="2800" dirty="0">
                <a:latin typeface="Euclid" panose="02020503060505020303" pitchFamily="18" charset="0"/>
                <a:cs typeface="Times New Roman" panose="02020603050405020304" pitchFamily="18" charset="0"/>
              </a:rPr>
              <a:t>参数与密钥生成</a:t>
            </a:r>
          </a:p>
          <a:p>
            <a:pPr marL="687388" indent="-230188" eaLnBrk="1" hangingPunct="1">
              <a:lnSpc>
                <a:spcPct val="125000"/>
              </a:lnSpc>
              <a:spcBef>
                <a:spcPct val="0"/>
              </a:spcBef>
              <a:buFont typeface="Times New Roman" panose="02020603050405020304" pitchFamily="18" charset="0"/>
              <a:buChar char="‒"/>
            </a:pPr>
            <a:r>
              <a:rPr lang="en-US" altLang="zh-CN" sz="2800" dirty="0">
                <a:latin typeface="Euclid" panose="02020503060505020303" pitchFamily="18" charset="0"/>
              </a:rPr>
              <a:t> </a:t>
            </a:r>
            <a:r>
              <a:rPr lang="en-US" altLang="zh-CN" sz="2800" b="1" i="1" dirty="0">
                <a:latin typeface="Euclid" panose="02020503060505020303" pitchFamily="18" charset="0"/>
              </a:rPr>
              <a:t>p</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Euclid" panose="02020503060505020303" pitchFamily="18" charset="0"/>
              </a:rPr>
              <a:t>大素数</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p</a:t>
            </a:r>
            <a:r>
              <a:rPr lang="zh-CN" altLang="en-US" sz="2800" b="1" dirty="0">
                <a:latin typeface="Euclid" panose="02020503060505020303" pitchFamily="18" charset="0"/>
              </a:rPr>
              <a:t>≈</a:t>
            </a:r>
            <a:r>
              <a:rPr lang="en-US" altLang="zh-CN" sz="2800" b="1" dirty="0">
                <a:latin typeface="Euclid" panose="02020503060505020303" pitchFamily="18" charset="0"/>
              </a:rPr>
              <a:t>2</a:t>
            </a:r>
            <a:r>
              <a:rPr lang="en-US" altLang="zh-CN" sz="2800" b="1" baseline="30000" dirty="0">
                <a:latin typeface="Euclid" panose="02020503060505020303" pitchFamily="18" charset="0"/>
              </a:rPr>
              <a:t>1024</a:t>
            </a:r>
            <a:r>
              <a:rPr lang="en-US" altLang="zh-CN" sz="2800" dirty="0">
                <a:latin typeface="Times New Roman" panose="02020603050405020304" pitchFamily="18" charset="0"/>
                <a:cs typeface="Times New Roman" panose="02020603050405020304" pitchFamily="18" charset="0"/>
              </a:rPr>
              <a:t>;</a:t>
            </a:r>
            <a:r>
              <a:rPr lang="en-US" altLang="zh-CN" sz="2800" dirty="0">
                <a:latin typeface="Euclid" panose="02020503060505020303" pitchFamily="18" charset="0"/>
              </a:rPr>
              <a:t>  </a:t>
            </a:r>
          </a:p>
          <a:p>
            <a:pPr marL="687388" indent="-230188" eaLnBrk="1" hangingPunct="1">
              <a:lnSpc>
                <a:spcPct val="125000"/>
              </a:lnSpc>
              <a:spcBef>
                <a:spcPct val="0"/>
              </a:spcBef>
              <a:buFont typeface="Times New Roman" panose="02020603050405020304" pitchFamily="18" charset="0"/>
              <a:buChar char="‒"/>
            </a:pPr>
            <a:r>
              <a:rPr lang="en-US" altLang="zh-CN" sz="2800" dirty="0">
                <a:latin typeface="Euclid" panose="02020503060505020303" pitchFamily="18" charset="0"/>
              </a:rPr>
              <a:t> </a:t>
            </a:r>
            <a:r>
              <a:rPr lang="en-US" altLang="zh-CN" sz="2800" b="1" i="1" dirty="0">
                <a:latin typeface="Euclid" panose="02020503060505020303" pitchFamily="18" charset="0"/>
              </a:rPr>
              <a:t>q</a:t>
            </a:r>
            <a:r>
              <a:rPr lang="en-US" altLang="zh-CN" sz="2800" dirty="0">
                <a:latin typeface="Times New Roman" panose="02020603050405020304" pitchFamily="18" charset="0"/>
                <a:cs typeface="Times New Roman" panose="02020603050405020304"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大素数</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q</a:t>
            </a:r>
            <a:r>
              <a:rPr lang="en-US" altLang="zh-CN" sz="2800" b="1" dirty="0">
                <a:latin typeface="Euclid" panose="02020503060505020303" pitchFamily="18" charset="0"/>
              </a:rPr>
              <a:t>|(</a:t>
            </a:r>
            <a:r>
              <a:rPr lang="en-US" altLang="zh-CN" sz="2800" b="1" i="1" dirty="0">
                <a:latin typeface="Euclid" panose="02020503060505020303" pitchFamily="18" charset="0"/>
              </a:rPr>
              <a:t>p</a:t>
            </a:r>
            <a:r>
              <a:rPr lang="zh-CN" altLang="en-US" sz="2800" b="1" dirty="0">
                <a:latin typeface="Euclid" panose="02020503060505020303" pitchFamily="18" charset="0"/>
              </a:rPr>
              <a:t>－</a:t>
            </a:r>
            <a:r>
              <a:rPr lang="en-US" altLang="zh-CN" sz="2800" b="1" dirty="0">
                <a:latin typeface="Euclid" panose="02020503060505020303" pitchFamily="18" charset="0"/>
              </a:rPr>
              <a:t>1)</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q</a:t>
            </a:r>
            <a:r>
              <a:rPr lang="zh-CN" altLang="en-US" sz="2800" b="1" dirty="0">
                <a:latin typeface="Euclid" panose="02020503060505020303" pitchFamily="18" charset="0"/>
              </a:rPr>
              <a:t>≈</a:t>
            </a:r>
            <a:r>
              <a:rPr lang="en-US" altLang="zh-CN" sz="2800" b="1" dirty="0">
                <a:latin typeface="Euclid" panose="02020503060505020303" pitchFamily="18" charset="0"/>
              </a:rPr>
              <a:t>2</a:t>
            </a:r>
            <a:r>
              <a:rPr lang="en-US" altLang="zh-CN" sz="2800" b="1" baseline="30000" dirty="0">
                <a:latin typeface="Euclid" panose="02020503060505020303" pitchFamily="18" charset="0"/>
              </a:rPr>
              <a:t>160</a:t>
            </a:r>
            <a:r>
              <a:rPr lang="en-US" altLang="zh-CN" sz="2800" dirty="0">
                <a:latin typeface="Times New Roman" panose="02020603050405020304" pitchFamily="18" charset="0"/>
                <a:cs typeface="Times New Roman" panose="02020603050405020304" pitchFamily="18" charset="0"/>
              </a:rPr>
              <a:t>;  </a:t>
            </a:r>
          </a:p>
          <a:p>
            <a:pPr marL="687388" indent="-230188" eaLnBrk="1" hangingPunct="1">
              <a:lnSpc>
                <a:spcPct val="125000"/>
              </a:lnSpc>
              <a:spcBef>
                <a:spcPct val="0"/>
              </a:spcBef>
              <a:buFont typeface="Times New Roman" panose="02020603050405020304" pitchFamily="18" charset="0"/>
              <a:buChar char="‒"/>
            </a:pPr>
            <a:r>
              <a:rPr lang="en-US" altLang="zh-CN" sz="2800" dirty="0">
                <a:latin typeface="Euclid" panose="02020503060505020303" pitchFamily="18" charset="0"/>
              </a:rPr>
              <a:t> </a:t>
            </a:r>
            <a:r>
              <a:rPr lang="en-US" altLang="zh-CN" sz="2800" b="1" i="1" dirty="0">
                <a:latin typeface="Euclid" panose="02020503060505020303" pitchFamily="18" charset="0"/>
              </a:rPr>
              <a:t>g</a:t>
            </a:r>
            <a:r>
              <a:rPr lang="en-US" altLang="zh-CN" sz="2800" dirty="0">
                <a:latin typeface="Times New Roman" panose="02020603050405020304" pitchFamily="18" charset="0"/>
                <a:cs typeface="Times New Roman" panose="02020603050405020304" pitchFamily="18" charset="0"/>
              </a:rPr>
              <a:t>:</a:t>
            </a:r>
            <a:r>
              <a:rPr lang="en-US" altLang="zh-CN" sz="2800" dirty="0">
                <a:latin typeface="Euclid" panose="02020503060505020303" pitchFamily="18" charset="0"/>
              </a:rPr>
              <a:t> </a:t>
            </a:r>
            <a:r>
              <a:rPr lang="en-US" altLang="zh-CN" sz="2800" b="1" i="1" dirty="0" err="1">
                <a:latin typeface="Euclid" panose="02020503060505020303" pitchFamily="18" charset="0"/>
              </a:rPr>
              <a:t>g</a:t>
            </a:r>
            <a:r>
              <a:rPr lang="en-US" altLang="zh-CN" sz="2800" b="1" dirty="0" err="1">
                <a:latin typeface="Euclid" panose="02020503060505020303" pitchFamily="18" charset="0"/>
                <a:ea typeface="宋体" panose="02010600030101010101" pitchFamily="2" charset="-122"/>
              </a:rPr>
              <a:t>∈</a:t>
            </a:r>
            <a:r>
              <a:rPr lang="en-US" altLang="zh-CN" sz="2800" b="1" i="1" baseline="-25000" dirty="0" err="1">
                <a:latin typeface="Euclid" panose="02020503060505020303" pitchFamily="18" charset="0"/>
              </a:rPr>
              <a:t>R</a:t>
            </a:r>
            <a:r>
              <a:rPr lang="en-US" altLang="zh-CN" sz="2800" b="1" i="1" dirty="0" err="1">
                <a:latin typeface="Euclid" panose="02020503060505020303" pitchFamily="18" charset="0"/>
              </a:rPr>
              <a:t>Z</a:t>
            </a:r>
            <a:r>
              <a:rPr lang="en-US" altLang="zh-CN" sz="2800" b="1" i="1" baseline="-25000" dirty="0" err="1">
                <a:latin typeface="Euclid" panose="02020503060505020303" pitchFamily="18" charset="0"/>
              </a:rPr>
              <a:t>p</a:t>
            </a:r>
            <a:r>
              <a:rPr lang="en-US" altLang="zh-CN" sz="2800" b="1" baseline="30000" dirty="0">
                <a:latin typeface="Euclid" panose="02020503060505020303" pitchFamily="18" charset="0"/>
              </a:rPr>
              <a: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Euclid" panose="02020503060505020303" pitchFamily="18" charset="0"/>
              </a:rPr>
              <a:t>且</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q</a:t>
            </a:r>
            <a:r>
              <a:rPr lang="en-US" altLang="zh-CN" sz="2800" b="1" dirty="0">
                <a:latin typeface="Euclid" panose="02020503060505020303" pitchFamily="18" charset="0"/>
              </a:rPr>
              <a:t> ≡ 1 (mod </a:t>
            </a:r>
            <a:r>
              <a:rPr lang="en-US" altLang="zh-CN" sz="2800" b="1" i="1" dirty="0">
                <a:latin typeface="Euclid" panose="02020503060505020303" pitchFamily="18" charset="0"/>
              </a:rPr>
              <a:t>p</a:t>
            </a:r>
            <a:r>
              <a:rPr lang="en-US" altLang="zh-CN" sz="2800" b="1" dirty="0">
                <a:latin typeface="Euclid" panose="02020503060505020303"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 </a:t>
            </a:r>
          </a:p>
          <a:p>
            <a:pPr marL="687388" indent="-230188" eaLnBrk="1" hangingPunct="1">
              <a:lnSpc>
                <a:spcPct val="125000"/>
              </a:lnSpc>
              <a:spcBef>
                <a:spcPct val="0"/>
              </a:spcBef>
              <a:buFont typeface="Times New Roman" panose="02020603050405020304" pitchFamily="18" charset="0"/>
              <a:buChar char="‒"/>
            </a:pPr>
            <a:r>
              <a:rPr lang="en-US" altLang="zh-CN" sz="2800" dirty="0">
                <a:latin typeface="Euclid" panose="02020503060505020303" pitchFamily="18" charset="0"/>
              </a:rPr>
              <a:t> </a:t>
            </a:r>
            <a:r>
              <a:rPr lang="en-US" altLang="zh-CN" sz="2800" b="1" i="1" dirty="0">
                <a:latin typeface="Euclid" panose="02020503060505020303" pitchFamily="18" charset="0"/>
              </a:rPr>
              <a:t>x</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A</a:t>
            </a:r>
            <a:r>
              <a:rPr lang="zh-CN" altLang="en-US" sz="2800" dirty="0">
                <a:latin typeface="Euclid" panose="02020503060505020303" pitchFamily="18" charset="0"/>
              </a:rPr>
              <a:t>的私钥</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1&lt;</a:t>
            </a:r>
            <a:r>
              <a:rPr lang="en-US" altLang="zh-CN" sz="2800" b="1" i="1" dirty="0">
                <a:latin typeface="Euclid" panose="02020503060505020303" pitchFamily="18" charset="0"/>
              </a:rPr>
              <a:t>x</a:t>
            </a:r>
            <a:r>
              <a:rPr lang="en-US" altLang="zh-CN" sz="2800" b="1" dirty="0">
                <a:latin typeface="Euclid" panose="02020503060505020303" pitchFamily="18" charset="0"/>
              </a:rPr>
              <a:t>&lt;</a:t>
            </a:r>
            <a:r>
              <a:rPr lang="en-US" altLang="zh-CN" sz="2800" b="1" i="1" dirty="0">
                <a:latin typeface="Euclid" panose="02020503060505020303" pitchFamily="18" charset="0"/>
              </a:rPr>
              <a:t>q</a:t>
            </a:r>
            <a:r>
              <a:rPr lang="en-US" altLang="zh-CN" sz="2800" dirty="0">
                <a:latin typeface="Times New Roman" panose="02020603050405020304" pitchFamily="18" charset="0"/>
                <a:cs typeface="Times New Roman" panose="02020603050405020304" pitchFamily="18" charset="0"/>
              </a:rPr>
              <a:t>;  </a:t>
            </a:r>
          </a:p>
          <a:p>
            <a:pPr marL="687388" indent="-230188" eaLnBrk="1" hangingPunct="1">
              <a:lnSpc>
                <a:spcPct val="125000"/>
              </a:lnSpc>
              <a:spcBef>
                <a:spcPct val="0"/>
              </a:spcBef>
              <a:buFont typeface="Times New Roman" panose="02020603050405020304" pitchFamily="18" charset="0"/>
              <a:buChar char="‒"/>
            </a:pPr>
            <a:r>
              <a:rPr lang="en-US" altLang="zh-CN" sz="2800" dirty="0">
                <a:latin typeface="Euclid" panose="02020503060505020303" pitchFamily="18" charset="0"/>
              </a:rPr>
              <a:t> </a:t>
            </a:r>
            <a:r>
              <a:rPr lang="en-US" altLang="zh-CN" sz="2800" b="1" i="1" dirty="0">
                <a:latin typeface="Euclid" panose="02020503060505020303" pitchFamily="18" charset="0"/>
              </a:rPr>
              <a:t>y</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A</a:t>
            </a:r>
            <a:r>
              <a:rPr lang="zh-CN" altLang="en-US" sz="2800" dirty="0">
                <a:latin typeface="Euclid" panose="02020503060505020303" pitchFamily="18" charset="0"/>
              </a:rPr>
              <a:t>的公钥</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y</a:t>
            </a:r>
            <a:r>
              <a:rPr lang="en-US" altLang="zh-CN" sz="2800" b="1" dirty="0">
                <a:latin typeface="Euclid" panose="02020503060505020303" pitchFamily="18" charset="0"/>
              </a:rPr>
              <a:t> ≡</a:t>
            </a:r>
            <a:r>
              <a:rPr lang="en-US" altLang="zh-CN" sz="2800" b="1" i="1" dirty="0">
                <a:latin typeface="Euclid" panose="02020503060505020303" pitchFamily="18" charset="0"/>
              </a:rPr>
              <a:t>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x</a:t>
            </a:r>
            <a:r>
              <a:rPr lang="en-US" altLang="zh-CN" sz="2800" b="1" i="1"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en-US" altLang="zh-CN" sz="2800" b="1" dirty="0">
                <a:latin typeface="Euclid" panose="02020503060505020303" pitchFamily="18" charset="0"/>
              </a:rPr>
              <a:t>)。</a:t>
            </a:r>
            <a:endParaRPr lang="en-US" altLang="zh-CN" sz="2800" b="1"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600"/>
              </a:spcBef>
              <a:buClr>
                <a:schemeClr val="tx1"/>
              </a:buClr>
              <a:buFont typeface="Wingdings" panose="05000000000000000000" pitchFamily="2" charset="2"/>
              <a:buChar char="Ø"/>
            </a:pPr>
            <a:endParaRPr lang="zh-CN" altLang="en-US" sz="2800" dirty="0">
              <a:latin typeface="Euclid" panose="02020503060505020303" pitchFamily="18" charset="0"/>
              <a:cs typeface="Times New Roman" panose="02020603050405020304" pitchFamily="18" charset="0"/>
            </a:endParaRPr>
          </a:p>
        </p:txBody>
      </p:sp>
    </p:spTree>
    <p:extLst>
      <p:ext uri="{BB962C8B-B14F-4D97-AF65-F5344CB8AC3E}">
        <p14:creationId xmlns:p14="http://schemas.microsoft.com/office/powerpoint/2010/main" val="11593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 xmlns:a16="http://schemas.microsoft.com/office/drawing/2014/main" id="{4713EA3C-4432-4347-9D41-8C02BC98E0CB}"/>
              </a:ext>
            </a:extLst>
          </p:cNvPr>
          <p:cNvSpPr>
            <a:spLocks noGrp="1" noChangeArrowheads="1"/>
          </p:cNvSpPr>
          <p:nvPr>
            <p:ph type="title"/>
          </p:nvPr>
        </p:nvSpPr>
        <p:spPr>
          <a:xfrm>
            <a:off x="879475" y="31750"/>
            <a:ext cx="8229600" cy="1143000"/>
          </a:xfrm>
        </p:spPr>
        <p:txBody>
          <a:bodyPr/>
          <a:lstStyle/>
          <a:p>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en-US"/>
          </a:p>
        </p:txBody>
      </p:sp>
      <p:sp>
        <p:nvSpPr>
          <p:cNvPr id="3" name="内容占位符 2">
            <a:extLst>
              <a:ext uri="{FF2B5EF4-FFF2-40B4-BE49-F238E27FC236}">
                <a16:creationId xmlns="" xmlns:a16="http://schemas.microsoft.com/office/drawing/2014/main" id="{06F18ACB-57AF-4CB7-96C9-B6D2704B722D}"/>
              </a:ext>
            </a:extLst>
          </p:cNvPr>
          <p:cNvSpPr>
            <a:spLocks noGrp="1"/>
          </p:cNvSpPr>
          <p:nvPr>
            <p:ph idx="1"/>
          </p:nvPr>
        </p:nvSpPr>
        <p:spPr>
          <a:xfrm>
            <a:off x="457200" y="1412875"/>
            <a:ext cx="8229600" cy="4525963"/>
          </a:xfrm>
        </p:spPr>
        <p:txBody>
          <a:bodyPr/>
          <a:lstStyle/>
          <a:p>
            <a:pPr marL="457200" lvl="1" indent="-457200" eaLnBrk="1" hangingPunct="1">
              <a:lnSpc>
                <a:spcPct val="80000"/>
              </a:lnSpc>
              <a:buClr>
                <a:schemeClr val="tx1"/>
              </a:buClr>
              <a:buSzPct val="100000"/>
              <a:buFont typeface="Wingdings" panose="05000000000000000000" pitchFamily="2" charset="2"/>
              <a:buChar char="Ø"/>
              <a:defRPr/>
            </a:pPr>
            <a:r>
              <a:rPr lang="zh-CN" altLang="en-US" sz="2800" dirty="0">
                <a:latin typeface="Times New Roman" panose="02020603050405020304" pitchFamily="18" charset="0"/>
                <a:cs typeface="Times New Roman" panose="02020603050405020304" pitchFamily="18" charset="0"/>
              </a:rPr>
              <a:t>数字签名的背景</a:t>
            </a:r>
            <a:endParaRPr lang="en-US" altLang="zh-CN" sz="2800" dirty="0">
              <a:latin typeface="Times New Roman" panose="02020603050405020304" pitchFamily="18" charset="0"/>
              <a:cs typeface="Times New Roman" panose="02020603050405020304" pitchFamily="18" charset="0"/>
            </a:endParaRPr>
          </a:p>
          <a:p>
            <a:pPr marL="687600" lvl="1" indent="-230400"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Times New Roman" panose="02020603050405020304" pitchFamily="18" charset="0"/>
              </a:rPr>
              <a:t>政治、军事、外交、商业以及日常事务中经常遇到需要签名的场合。传统的方式是采用手写</a:t>
            </a:r>
            <a:r>
              <a:rPr lang="zh-CN" altLang="en-US" sz="2800" dirty="0">
                <a:solidFill>
                  <a:srgbClr val="FF0000"/>
                </a:solidFill>
                <a:latin typeface="Times New Roman" panose="02020603050405020304" pitchFamily="18" charset="0"/>
              </a:rPr>
              <a:t>签名或印章</a:t>
            </a:r>
            <a:r>
              <a:rPr lang="en-US" altLang="zh-CN" sz="2800" dirty="0">
                <a:latin typeface="Times New Roman" panose="02020603050405020304" pitchFamily="18" charset="0"/>
              </a:rPr>
              <a:t>, </a:t>
            </a:r>
            <a:r>
              <a:rPr lang="zh-CN" altLang="en-US" sz="2800" dirty="0">
                <a:latin typeface="Times New Roman" panose="02020603050405020304" pitchFamily="18" charset="0"/>
              </a:rPr>
              <a:t>以便在法律上能认证、核准、生效。</a:t>
            </a:r>
            <a:endParaRPr lang="en-US" altLang="zh-CN" sz="2800" dirty="0">
              <a:latin typeface="Times New Roman" panose="02020603050405020304" pitchFamily="18" charset="0"/>
            </a:endParaRPr>
          </a:p>
          <a:p>
            <a:pPr marL="687600" lvl="1" indent="-230400"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Times New Roman" panose="02020603050405020304" pitchFamily="18" charset="0"/>
              </a:rPr>
              <a:t>在电子世界里</a:t>
            </a:r>
            <a:r>
              <a:rPr lang="en-US" altLang="zh-CN" sz="2800" dirty="0">
                <a:latin typeface="Times New Roman" panose="02020603050405020304" pitchFamily="18" charset="0"/>
              </a:rPr>
              <a:t>, </a:t>
            </a:r>
            <a:r>
              <a:rPr lang="zh-CN" altLang="en-US" sz="2800" dirty="0">
                <a:latin typeface="Times New Roman" panose="02020603050405020304" pitchFamily="18" charset="0"/>
              </a:rPr>
              <a:t>人们希望通过某种方法来代替手写签名</a:t>
            </a:r>
            <a:r>
              <a:rPr lang="en-US" altLang="zh-CN" sz="2800" dirty="0">
                <a:latin typeface="Times New Roman" panose="02020603050405020304" pitchFamily="18" charset="0"/>
              </a:rPr>
              <a:t>, </a:t>
            </a:r>
            <a:r>
              <a:rPr lang="zh-CN" altLang="en-US" sz="2800" dirty="0">
                <a:latin typeface="Times New Roman" panose="02020603050405020304" pitchFamily="18" charset="0"/>
              </a:rPr>
              <a:t>以实现对数字信息的签名。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 xmlns:a16="http://schemas.microsoft.com/office/drawing/2014/main" id="{40335B02-E12F-4109-8227-7B1298B295B6}"/>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7.4 </a:t>
            </a:r>
            <a:r>
              <a:rPr lang="en-US" altLang="en-US" b="0" dirty="0" err="1">
                <a:latin typeface="Times New Roman" panose="02020603050405020304" pitchFamily="18" charset="0"/>
                <a:cs typeface="Times New Roman" panose="02020603050405020304" pitchFamily="18" charset="0"/>
              </a:rPr>
              <a:t>Schnorr</a:t>
            </a:r>
            <a:r>
              <a:rPr lang="zh-CN" altLang="en-US" b="0" dirty="0">
                <a:latin typeface="Euclid" panose="02020503060505020303" pitchFamily="18" charset="0"/>
                <a:cs typeface="Times New Roman" panose="02020603050405020304" pitchFamily="18" charset="0"/>
              </a:rPr>
              <a:t>签名方案</a:t>
            </a:r>
            <a:endParaRPr lang="zh-CN" altLang="en-US" dirty="0"/>
          </a:p>
        </p:txBody>
      </p:sp>
      <p:sp>
        <p:nvSpPr>
          <p:cNvPr id="3" name="内容占位符 2">
            <a:extLst>
              <a:ext uri="{FF2B5EF4-FFF2-40B4-BE49-F238E27FC236}">
                <a16:creationId xmlns="" xmlns:a16="http://schemas.microsoft.com/office/drawing/2014/main" id="{C2E4DF56-ED25-42CF-977B-E9E3CC46BB24}"/>
              </a:ext>
            </a:extLst>
          </p:cNvPr>
          <p:cNvSpPr>
            <a:spLocks noGrp="1"/>
          </p:cNvSpPr>
          <p:nvPr>
            <p:ph idx="1"/>
          </p:nvPr>
        </p:nvSpPr>
        <p:spPr>
          <a:xfrm>
            <a:off x="457200" y="1052513"/>
            <a:ext cx="8229600" cy="5329237"/>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endParaRPr lang="en-US" altLang="zh-CN" sz="2800" dirty="0">
              <a:latin typeface="Euclid" panose="02020503060505020303" pitchFamily="18" charset="0"/>
              <a:cs typeface="Times New Roman" panose="02020603050405020304" pitchFamily="18" charset="0"/>
            </a:endParaRPr>
          </a:p>
          <a:p>
            <a:pPr marL="687600" indent="-230400" eaLnBrk="1" hangingPunct="1">
              <a:lnSpc>
                <a:spcPct val="120000"/>
              </a:lnSpc>
              <a:spcBef>
                <a:spcPts val="0"/>
              </a:spcBef>
              <a:buFont typeface="Times New Roman" panose="02020603050405020304" pitchFamily="18" charset="0"/>
              <a:buChar char="‒"/>
              <a:defRPr/>
            </a:pPr>
            <a:r>
              <a:rPr lang="zh-CN" altLang="en-US" sz="2800" dirty="0">
                <a:latin typeface="Euclid" panose="02020503060505020303" pitchFamily="18" charset="0"/>
              </a:rPr>
              <a:t>用户为待签消息 </a:t>
            </a:r>
            <a:r>
              <a:rPr lang="en-US" altLang="zh-CN" sz="2800" b="1" i="1" dirty="0">
                <a:latin typeface="Euclid" panose="02020503060505020303" pitchFamily="18" charset="0"/>
              </a:rPr>
              <a:t>m </a:t>
            </a:r>
            <a:r>
              <a:rPr lang="zh-CN" altLang="en-US" sz="2800" dirty="0">
                <a:latin typeface="Euclid" panose="02020503060505020303" pitchFamily="18" charset="0"/>
              </a:rPr>
              <a:t>选取一个随机数 </a:t>
            </a:r>
            <a:r>
              <a:rPr lang="en-US" altLang="zh-CN" sz="2800" b="1" dirty="0">
                <a:latin typeface="Euclid" panose="02020503060505020303" pitchFamily="18" charset="0"/>
              </a:rPr>
              <a:t>1&lt;</a:t>
            </a:r>
            <a:r>
              <a:rPr lang="en-US" altLang="zh-CN" sz="2800" b="1" i="1" dirty="0">
                <a:latin typeface="Euclid" panose="02020503060505020303" pitchFamily="18" charset="0"/>
              </a:rPr>
              <a:t>k</a:t>
            </a:r>
            <a:r>
              <a:rPr lang="en-US" altLang="zh-CN" sz="2800" b="1" dirty="0">
                <a:latin typeface="Euclid" panose="02020503060505020303" pitchFamily="18" charset="0"/>
              </a:rPr>
              <a:t>&lt;</a:t>
            </a:r>
            <a:r>
              <a:rPr lang="en-US" altLang="zh-CN" sz="2800" b="1" i="1" dirty="0">
                <a:latin typeface="Euclid" panose="02020503060505020303" pitchFamily="18" charset="0"/>
              </a:rPr>
              <a:t>q</a:t>
            </a:r>
            <a:r>
              <a:rPr lang="en-US" altLang="zh-CN" sz="2800" b="1" dirty="0">
                <a:latin typeface="Euclid" panose="02020503060505020303" pitchFamily="18" charset="0"/>
                <a:cs typeface="Times New Roman" panose="02020603050405020304" pitchFamily="18" charset="0"/>
              </a:rPr>
              <a:t>, </a:t>
            </a:r>
            <a:r>
              <a:rPr lang="en-US" altLang="zh-CN" sz="2800" dirty="0">
                <a:latin typeface="Euclid" panose="02020503060505020303" pitchFamily="18" charset="0"/>
              </a:rPr>
              <a:t> </a:t>
            </a:r>
            <a:r>
              <a:rPr lang="zh-CN" altLang="en-US" sz="2800" dirty="0">
                <a:latin typeface="Euclid" panose="02020503060505020303" pitchFamily="18" charset="0"/>
              </a:rPr>
              <a:t>计算</a:t>
            </a:r>
            <a:r>
              <a:rPr lang="en-US" altLang="zh-CN" sz="2800" dirty="0">
                <a:latin typeface="Euclid" panose="02020503060505020303" pitchFamily="18" charset="0"/>
              </a:rPr>
              <a:t>:</a:t>
            </a:r>
            <a:endParaRPr lang="en-US" altLang="zh-CN" sz="2800" b="1" i="1" dirty="0">
              <a:latin typeface="Euclid" panose="02020503060505020303" pitchFamily="18" charset="0"/>
            </a:endParaRPr>
          </a:p>
          <a:p>
            <a:pPr marL="457200" indent="0" algn="ctr" eaLnBrk="1" hangingPunct="1">
              <a:lnSpc>
                <a:spcPct val="120000"/>
              </a:lnSpc>
              <a:spcBef>
                <a:spcPts val="0"/>
              </a:spcBef>
              <a:buFont typeface="Arial" panose="020B0604020202020204" pitchFamily="34" charset="0"/>
              <a:buNone/>
              <a:defRPr/>
            </a:pP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k</a:t>
            </a:r>
            <a:r>
              <a:rPr lang="zh-CN" altLang="en-US"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a:t>
            </a:r>
            <a:r>
              <a:rPr lang="zh-CN" altLang="en-US" sz="2800" b="1" i="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Euclid" panose="02020503060505020303" pitchFamily="18" charset="0"/>
                <a:cs typeface="Times New Roman" panose="02020603050405020304" pitchFamily="18" charset="0"/>
              </a:rPr>
              <a:t> </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Euclid" panose="02020503060505020303" pitchFamily="18" charset="0"/>
                <a:cs typeface="Times New Roman" panose="02020603050405020304" pitchFamily="18" charset="0"/>
              </a:rPr>
              <a:t> </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Euclid" panose="02020503060505020303" pitchFamily="18" charset="0"/>
                <a:cs typeface="Times New Roman" panose="02020603050405020304" pitchFamily="18" charset="0"/>
              </a:rPr>
              <a:t> </a:t>
            </a: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xe</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a:t>
            </a:r>
            <a:r>
              <a:rPr lang="en-US" altLang="zh-CN" sz="2800" b="1" i="1" dirty="0">
                <a:solidFill>
                  <a:srgbClr val="FF0000"/>
                </a:solidFill>
                <a:latin typeface="Euclid" panose="02020503060505020303" pitchFamily="18" charset="0"/>
              </a:rPr>
              <a:t> q</a:t>
            </a:r>
            <a:r>
              <a:rPr lang="zh-CN" altLang="en-US" sz="2800" b="1" dirty="0">
                <a:solidFill>
                  <a:srgbClr val="FF0000"/>
                </a:solidFill>
                <a:latin typeface="Euclid" panose="02020503060505020303" pitchFamily="18" charset="0"/>
              </a:rPr>
              <a:t>。</a:t>
            </a:r>
            <a:endParaRPr lang="en-US" altLang="zh-CN" sz="2800" b="1" dirty="0">
              <a:solidFill>
                <a:srgbClr val="FF0000"/>
              </a:solidFill>
              <a:latin typeface="Euclid" panose="02020503060505020303" pitchFamily="18" charset="0"/>
            </a:endParaRPr>
          </a:p>
          <a:p>
            <a:pPr marL="687600" indent="-230400" eaLnBrk="1" hangingPunct="1">
              <a:lnSpc>
                <a:spcPct val="120000"/>
              </a:lnSpc>
              <a:spcBef>
                <a:spcPts val="0"/>
              </a:spcBef>
              <a:buFont typeface="Times New Roman" panose="02020603050405020304" pitchFamily="18" charset="0"/>
              <a:buChar char="‒"/>
              <a:defRPr/>
            </a:pPr>
            <a:r>
              <a:rPr lang="zh-CN" altLang="en-US" sz="2800" dirty="0">
                <a:latin typeface="Euclid" panose="02020503060505020303" pitchFamily="18" charset="0"/>
              </a:rPr>
              <a:t>对消息</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Sig(</a:t>
            </a:r>
            <a:r>
              <a:rPr lang="en-US" altLang="zh-CN" sz="2800" b="1" i="1" dirty="0">
                <a:latin typeface="Euclid" panose="02020503060505020303" pitchFamily="18" charset="0"/>
              </a:rPr>
              <a:t>m</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en-US" altLang="zh-CN" sz="2800" b="1" i="1" dirty="0">
                <a:latin typeface="Euclid" panose="02020503060505020303" pitchFamily="18" charset="0"/>
              </a:rPr>
              <a:t> </a:t>
            </a:r>
            <a:r>
              <a:rPr lang="en-US" altLang="zh-CN" sz="2800" b="1" dirty="0">
                <a:latin typeface="Euclid" panose="02020503060505020303" pitchFamily="18" charset="0"/>
              </a:rPr>
              <a:t>= (</a:t>
            </a:r>
            <a:r>
              <a:rPr lang="en-US" altLang="zh-CN" sz="2800" b="1" i="1" dirty="0">
                <a:latin typeface="Euclid" panose="02020503060505020303" pitchFamily="18" charset="0"/>
              </a:rPr>
              <a:t>e</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marL="687600" indent="-230400" eaLnBrk="1" hangingPunct="1">
              <a:lnSpc>
                <a:spcPct val="120000"/>
              </a:lnSpc>
              <a:spcBef>
                <a:spcPts val="0"/>
              </a:spcBef>
              <a:buFont typeface="Times New Roman" panose="02020603050405020304" pitchFamily="18" charset="0"/>
              <a:buChar char="‒"/>
              <a:defRPr/>
            </a:pPr>
            <a:r>
              <a:rPr lang="zh-CN" altLang="en-US" sz="2800" dirty="0">
                <a:latin typeface="Euclid" panose="02020503060505020303" pitchFamily="18" charset="0"/>
              </a:rPr>
              <a:t>收到</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后</a:t>
            </a:r>
            <a:r>
              <a:rPr lang="en-US" altLang="zh-CN" sz="2800" b="1" dirty="0">
                <a:latin typeface="Euclid" panose="02020503060505020303" pitchFamily="18" charset="0"/>
              </a:rPr>
              <a:t>, </a:t>
            </a:r>
            <a:r>
              <a:rPr lang="zh-CN" altLang="en-US" sz="2800" dirty="0">
                <a:latin typeface="Euclid" panose="02020503060505020303" pitchFamily="18" charset="0"/>
              </a:rPr>
              <a:t>计算</a:t>
            </a:r>
            <a:r>
              <a:rPr lang="en-US" altLang="zh-CN" sz="2800" b="1" i="1" dirty="0">
                <a:latin typeface="Euclid" panose="02020503060505020303" pitchFamily="18" charset="0"/>
              </a:rPr>
              <a:t>r</a:t>
            </a:r>
            <a:r>
              <a:rPr lang="en-US" altLang="zh-CN" sz="2800" i="1" dirty="0">
                <a:latin typeface="Times New Roman" panose="02020603050405020304" pitchFamily="18" charset="0"/>
                <a:cs typeface="Times New Roman" panose="02020603050405020304" pitchFamily="18" charset="0"/>
              </a:rPr>
              <a:t>′</a:t>
            </a:r>
            <a:r>
              <a:rPr lang="en-US" altLang="zh-CN" sz="2800" b="1" dirty="0">
                <a:latin typeface="Euclid" panose="02020503060505020303" pitchFamily="18" charset="0"/>
              </a:rPr>
              <a:t>≡</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s</a:t>
            </a:r>
            <a:r>
              <a:rPr lang="en-US" altLang="zh-CN" sz="2800" b="1" i="1" dirty="0" err="1">
                <a:latin typeface="Euclid" panose="02020503060505020303" pitchFamily="18" charset="0"/>
              </a:rPr>
              <a:t>y</a:t>
            </a:r>
            <a:r>
              <a:rPr lang="zh-CN" altLang="en-US" sz="2800" b="1" baseline="30000" dirty="0">
                <a:latin typeface="Euclid" panose="02020503060505020303" pitchFamily="18" charset="0"/>
              </a:rPr>
              <a:t>－</a:t>
            </a:r>
            <a:r>
              <a:rPr lang="en-US" altLang="zh-CN" sz="2800" b="1" i="1" baseline="30000" dirty="0">
                <a:latin typeface="Euclid" panose="02020503060505020303" pitchFamily="18" charset="0"/>
              </a:rPr>
              <a:t>e</a:t>
            </a:r>
            <a:r>
              <a:rPr lang="en-US" altLang="zh-CN" sz="2800" b="1" i="1" dirty="0">
                <a:latin typeface="Euclid" panose="02020503060505020303" pitchFamily="18" charset="0"/>
              </a:rPr>
              <a:t> </a:t>
            </a:r>
            <a:r>
              <a:rPr lang="en-US" altLang="zh-CN" sz="2800" b="1" dirty="0">
                <a:latin typeface="Euclid" panose="02020503060505020303" pitchFamily="18" charset="0"/>
              </a:rPr>
              <a:t>mod</a:t>
            </a:r>
            <a:r>
              <a:rPr lang="en-US" altLang="zh-CN" sz="2800" b="1" i="1" dirty="0">
                <a:latin typeface="Euclid" panose="02020503060505020303" pitchFamily="18" charset="0"/>
              </a:rPr>
              <a:t> p</a:t>
            </a:r>
          </a:p>
          <a:p>
            <a:pPr marL="687600" indent="-230400" eaLnBrk="1" hangingPunct="1">
              <a:lnSpc>
                <a:spcPct val="120000"/>
              </a:lnSpc>
              <a:spcBef>
                <a:spcPts val="0"/>
              </a:spcBef>
              <a:buFont typeface="Times New Roman" panose="02020603050405020304" pitchFamily="18" charset="0"/>
              <a:buChar char="‒"/>
              <a:defRPr/>
            </a:pPr>
            <a:r>
              <a:rPr lang="zh-CN" altLang="en-US" sz="2800" dirty="0">
                <a:latin typeface="Euclid" panose="02020503060505020303" pitchFamily="18" charset="0"/>
              </a:rPr>
              <a:t>验证   </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i="1" dirty="0">
                <a:latin typeface="Times New Roman" panose="02020603050405020304" pitchFamily="18" charset="0"/>
                <a:cs typeface="Times New Roman" panose="02020603050405020304" pitchFamily="18" charset="0"/>
              </a:rPr>
              <a:t>′</a:t>
            </a:r>
            <a:r>
              <a:rPr lang="en-US" altLang="zh-CN" sz="2800" b="1"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b="1" i="1" dirty="0">
                <a:latin typeface="Euclid" panose="02020503060505020303" pitchFamily="18" charset="0"/>
              </a:rPr>
              <a:t> </a:t>
            </a:r>
            <a:r>
              <a:rPr lang="en-US" altLang="zh-CN" sz="2800" b="1" dirty="0">
                <a:latin typeface="Euclid" panose="02020503060505020303" pitchFamily="18" charset="0"/>
              </a:rPr>
              <a:t>?=</a:t>
            </a:r>
            <a:r>
              <a:rPr lang="en-US" altLang="zh-CN" sz="2800" b="1" i="1" dirty="0">
                <a:latin typeface="Euclid" panose="02020503060505020303" pitchFamily="18" charset="0"/>
              </a:rPr>
              <a:t> e</a:t>
            </a:r>
            <a:r>
              <a:rPr lang="zh-CN" altLang="en-US" sz="2800"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endParaRPr lang="en-US" altLang="zh-CN" sz="2800" i="1" dirty="0">
              <a:latin typeface="Euclid" panose="02020503060505020303" pitchFamily="18" charset="0"/>
              <a:cs typeface="Times New Roman" panose="02020603050405020304" pitchFamily="18" charset="0"/>
            </a:endParaRPr>
          </a:p>
          <a:p>
            <a:pPr indent="-6350" algn="ctr" eaLnBrk="1" hangingPunct="1">
              <a:lnSpc>
                <a:spcPct val="120000"/>
              </a:lnSpc>
              <a:spcBef>
                <a:spcPts val="0"/>
              </a:spcBef>
              <a:buFontTx/>
              <a:buNone/>
              <a:defRPr/>
            </a:pPr>
            <a:r>
              <a:rPr lang="en-US" altLang="zh-CN" sz="2800" b="1" i="1" dirty="0">
                <a:solidFill>
                  <a:srgbClr val="FF0000"/>
                </a:solidFill>
                <a:latin typeface="Euclid" panose="02020503060505020303" pitchFamily="18" charset="0"/>
              </a:rPr>
              <a:t>r</a:t>
            </a:r>
            <a:r>
              <a:rPr lang="en-US" altLang="zh-CN" sz="2800" i="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s</a:t>
            </a:r>
            <a:r>
              <a:rPr lang="en-US" altLang="zh-CN" sz="2800" b="1" i="1" dirty="0" err="1">
                <a:solidFill>
                  <a:srgbClr val="FF0000"/>
                </a:solidFill>
                <a:latin typeface="Euclid" panose="02020503060505020303" pitchFamily="18" charset="0"/>
              </a:rPr>
              <a:t>g</a:t>
            </a:r>
            <a:r>
              <a:rPr lang="zh-CN" altLang="en-US" sz="2800" b="1" baseline="30000" dirty="0">
                <a:solidFill>
                  <a:srgbClr val="FF0000"/>
                </a:solidFill>
                <a:latin typeface="Euclid" panose="02020503060505020303" pitchFamily="18" charset="0"/>
              </a:rPr>
              <a:t>－</a:t>
            </a:r>
            <a:r>
              <a:rPr lang="en-US" altLang="zh-CN" sz="2800" b="1" i="1" baseline="30000" dirty="0" err="1">
                <a:solidFill>
                  <a:srgbClr val="FF0000"/>
                </a:solidFill>
                <a:latin typeface="Euclid" panose="02020503060505020303" pitchFamily="18" charset="0"/>
              </a:rPr>
              <a:t>xe</a:t>
            </a:r>
            <a:r>
              <a:rPr lang="en-US" altLang="zh-CN" sz="2800" b="1" i="1" baseline="30000"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a:t>
            </a:r>
            <a:r>
              <a:rPr lang="en-US" altLang="zh-CN" sz="2800" b="1" i="1" dirty="0">
                <a:solidFill>
                  <a:srgbClr val="FF0000"/>
                </a:solidFill>
                <a:latin typeface="Euclid" panose="02020503060505020303" pitchFamily="18" charset="0"/>
              </a:rPr>
              <a:t> p</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xe</a:t>
            </a:r>
            <a:r>
              <a:rPr lang="en-US" altLang="zh-CN" sz="2800" b="1" baseline="30000" dirty="0" err="1">
                <a:solidFill>
                  <a:srgbClr val="FF0000"/>
                </a:solidFill>
                <a:latin typeface="Euclid" panose="02020503060505020303" pitchFamily="18" charset="0"/>
              </a:rPr>
              <a:t>+</a:t>
            </a:r>
            <a:r>
              <a:rPr lang="en-US" altLang="zh-CN" sz="2800" b="1" i="1" baseline="30000" dirty="0" err="1">
                <a:solidFill>
                  <a:srgbClr val="FF0000"/>
                </a:solidFill>
                <a:latin typeface="Euclid" panose="02020503060505020303" pitchFamily="18" charset="0"/>
              </a:rPr>
              <a:t>k</a:t>
            </a:r>
            <a:r>
              <a:rPr lang="en-US" altLang="zh-CN" sz="2800" b="1" i="1" dirty="0" err="1">
                <a:solidFill>
                  <a:srgbClr val="FF0000"/>
                </a:solidFill>
                <a:latin typeface="Euclid" panose="02020503060505020303" pitchFamily="18" charset="0"/>
              </a:rPr>
              <a:t>g</a:t>
            </a:r>
            <a:r>
              <a:rPr lang="zh-CN" altLang="en-US" sz="2800" b="1" baseline="30000" dirty="0">
                <a:solidFill>
                  <a:srgbClr val="FF0000"/>
                </a:solidFill>
                <a:latin typeface="Euclid" panose="02020503060505020303" pitchFamily="18" charset="0"/>
              </a:rPr>
              <a:t>－</a:t>
            </a:r>
            <a:r>
              <a:rPr lang="en-US" altLang="zh-CN" sz="2800" b="1" i="1" baseline="30000" dirty="0" err="1">
                <a:solidFill>
                  <a:srgbClr val="FF0000"/>
                </a:solidFill>
                <a:latin typeface="Euclid" panose="02020503060505020303" pitchFamily="18" charset="0"/>
              </a:rPr>
              <a:t>xe</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a:t>
            </a:r>
            <a:r>
              <a:rPr lang="en-US" altLang="zh-CN" sz="2800" b="1" i="1" dirty="0">
                <a:solidFill>
                  <a:srgbClr val="FF0000"/>
                </a:solidFill>
                <a:latin typeface="Euclid" panose="02020503060505020303" pitchFamily="18" charset="0"/>
              </a:rPr>
              <a:t> p</a:t>
            </a:r>
          </a:p>
          <a:p>
            <a:pPr indent="-6350" algn="ctr" eaLnBrk="1" hangingPunct="1">
              <a:lnSpc>
                <a:spcPct val="120000"/>
              </a:lnSpc>
              <a:spcBef>
                <a:spcPts val="0"/>
              </a:spcBef>
              <a:buFontTx/>
              <a:buNone/>
              <a:defRPr/>
            </a:pP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k</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a:t>
            </a:r>
            <a:r>
              <a:rPr lang="en-US" altLang="zh-CN" sz="2800" b="1" i="1" dirty="0">
                <a:solidFill>
                  <a:srgbClr val="FF0000"/>
                </a:solidFill>
                <a:latin typeface="Euclid" panose="02020503060505020303" pitchFamily="18" charset="0"/>
              </a:rPr>
              <a:t> p</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endParaRPr lang="zh-CN" altLang="en-US" sz="2800" dirty="0">
              <a:solidFill>
                <a:srgbClr val="FF0000"/>
              </a:solidFill>
              <a:latin typeface="Euclid" panose="02020503060505020303" pitchFamily="18" charset="0"/>
            </a:endParaRPr>
          </a:p>
          <a:p>
            <a:pPr>
              <a:lnSpc>
                <a:spcPct val="120000"/>
              </a:lnSpc>
              <a:spcBef>
                <a:spcPts val="0"/>
              </a:spcBef>
              <a:defRPr/>
            </a:pPr>
            <a:endParaRPr lang="zh-CN" altLang="en-US" dirty="0">
              <a:latin typeface="Euclid" panose="02020503060505020303" pitchFamily="18" charset="0"/>
            </a:endParaRPr>
          </a:p>
        </p:txBody>
      </p:sp>
    </p:spTree>
    <p:extLst>
      <p:ext uri="{BB962C8B-B14F-4D97-AF65-F5344CB8AC3E}">
        <p14:creationId xmlns:p14="http://schemas.microsoft.com/office/powerpoint/2010/main" val="104790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 xmlns:a16="http://schemas.microsoft.com/office/drawing/2014/main" id="{15FF0E13-1CA0-4E5E-91B2-544E9115CC63}"/>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b="0"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20E106F4-6427-4F9E-BCE8-5C26C5CB66CB}"/>
              </a:ext>
            </a:extLst>
          </p:cNvPr>
          <p:cNvSpPr>
            <a:spLocks noGrp="1"/>
          </p:cNvSpPr>
          <p:nvPr>
            <p:ph idx="1"/>
          </p:nvPr>
        </p:nvSpPr>
        <p:spPr>
          <a:xfrm>
            <a:off x="457200" y="1412875"/>
            <a:ext cx="8229600" cy="4968453"/>
          </a:xfrm>
        </p:spPr>
        <p:txBody>
          <a:bodyPr/>
          <a:lstStyle/>
          <a:p>
            <a:pPr marL="342900" lvl="1" indent="-342900" eaLnBrk="1" hangingPunct="1">
              <a:lnSpc>
                <a:spcPct val="120000"/>
              </a:lnSpc>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DSS (Digital Signature Standard)</a:t>
            </a:r>
          </a:p>
          <a:p>
            <a:pPr marL="687600" lvl="1" indent="-230400" algn="just"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cs typeface="Times New Roman" panose="02020603050405020304" pitchFamily="18" charset="0"/>
              </a:rPr>
              <a:t>1991</a:t>
            </a:r>
            <a:r>
              <a:rPr lang="zh-CN" altLang="en-US" sz="2800" dirty="0">
                <a:latin typeface="Euclid" panose="02020503060505020303" pitchFamily="18" charset="0"/>
                <a:cs typeface="Times New Roman" panose="02020603050405020304" pitchFamily="18" charset="0"/>
              </a:rPr>
              <a:t>年</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数字签名标准</a:t>
            </a:r>
            <a:r>
              <a:rPr lang="en-US" altLang="zh-CN" sz="2800" b="1" dirty="0">
                <a:latin typeface="Euclid" panose="02020503060505020303" pitchFamily="18" charset="0"/>
                <a:cs typeface="Times New Roman" panose="02020603050405020304" pitchFamily="18" charset="0"/>
              </a:rPr>
              <a:t>(DSS)</a:t>
            </a:r>
            <a:r>
              <a:rPr lang="zh-CN" altLang="en-US" sz="2800" dirty="0">
                <a:latin typeface="Euclid" panose="02020503060505020303" pitchFamily="18" charset="0"/>
                <a:cs typeface="Times New Roman" panose="02020603050405020304" pitchFamily="18" charset="0"/>
              </a:rPr>
              <a:t>在</a:t>
            </a:r>
            <a:r>
              <a:rPr lang="en-US" altLang="zh-CN" sz="2800" b="1" dirty="0" err="1">
                <a:latin typeface="Euclid" panose="02020503060505020303" pitchFamily="18" charset="0"/>
                <a:cs typeface="Times New Roman" panose="02020603050405020304" pitchFamily="18" charset="0"/>
              </a:rPr>
              <a:t>ElGamal</a:t>
            </a:r>
            <a:r>
              <a:rPr lang="zh-CN" altLang="en-US" sz="2800" dirty="0">
                <a:latin typeface="Euclid" panose="02020503060505020303" pitchFamily="18" charset="0"/>
                <a:cs typeface="Times New Roman" panose="02020603050405020304" pitchFamily="18" charset="0"/>
              </a:rPr>
              <a:t>数字签名和</a:t>
            </a:r>
            <a:r>
              <a:rPr lang="en-US" altLang="zh-CN" sz="2800" b="1" dirty="0" err="1">
                <a:latin typeface="Euclid" panose="02020503060505020303" pitchFamily="18" charset="0"/>
                <a:cs typeface="Times New Roman" panose="02020603050405020304" pitchFamily="18" charset="0"/>
              </a:rPr>
              <a:t>Schnorr</a:t>
            </a:r>
            <a:r>
              <a:rPr lang="zh-CN" altLang="en-US" sz="2800" dirty="0">
                <a:latin typeface="Euclid" panose="02020503060505020303" pitchFamily="18" charset="0"/>
                <a:cs typeface="Times New Roman" panose="02020603050405020304" pitchFamily="18" charset="0"/>
              </a:rPr>
              <a:t>数字签名的基础上发展而来</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被</a:t>
            </a:r>
            <a:r>
              <a:rPr lang="en-US" altLang="zh-CN" sz="2800" b="1" dirty="0">
                <a:latin typeface="Euclid" panose="02020503060505020303" pitchFamily="18" charset="0"/>
                <a:cs typeface="Times New Roman" panose="02020603050405020304" pitchFamily="18" charset="0"/>
              </a:rPr>
              <a:t>NIST</a:t>
            </a:r>
            <a:r>
              <a:rPr lang="zh-CN" altLang="en-US" sz="2800" dirty="0">
                <a:latin typeface="Euclid" panose="02020503060505020303" pitchFamily="18" charset="0"/>
                <a:cs typeface="Times New Roman" panose="02020603050405020304" pitchFamily="18" charset="0"/>
              </a:rPr>
              <a:t>确定为数字签名标准。</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cs typeface="Times New Roman" panose="02020603050405020304" pitchFamily="18" charset="0"/>
              </a:rPr>
              <a:t>数字签名标准</a:t>
            </a:r>
            <a:r>
              <a:rPr lang="en-US" altLang="zh-CN" sz="2800" b="1" dirty="0">
                <a:latin typeface="Euclid" panose="02020503060505020303" pitchFamily="18" charset="0"/>
                <a:cs typeface="Times New Roman" panose="02020603050405020304" pitchFamily="18" charset="0"/>
              </a:rPr>
              <a:t>DSS</a:t>
            </a:r>
            <a:r>
              <a:rPr lang="zh-CN" altLang="en-US" sz="2800" dirty="0">
                <a:latin typeface="Euclid" panose="02020503060505020303" pitchFamily="18" charset="0"/>
                <a:cs typeface="Times New Roman" panose="02020603050405020304" pitchFamily="18" charset="0"/>
              </a:rPr>
              <a:t>中的算法称为</a:t>
            </a:r>
            <a:r>
              <a:rPr lang="en-US" altLang="zh-CN" sz="2800" b="1" dirty="0">
                <a:solidFill>
                  <a:srgbClr val="FF0000"/>
                </a:solidFill>
                <a:latin typeface="Euclid" panose="02020503060505020303" pitchFamily="18" charset="0"/>
                <a:cs typeface="Times New Roman" panose="02020603050405020304" pitchFamily="18" charset="0"/>
              </a:rPr>
              <a:t>DSA</a:t>
            </a:r>
            <a:r>
              <a:rPr lang="en-US" altLang="zh-CN" sz="2800" b="1" dirty="0">
                <a:latin typeface="Euclid" panose="02020503060505020303" pitchFamily="18" charset="0"/>
                <a:cs typeface="Times New Roman" panose="02020603050405020304" pitchFamily="18" charset="0"/>
              </a:rPr>
              <a:t>(digital signature algorithm),</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其安全性是</a:t>
            </a:r>
            <a:r>
              <a:rPr lang="zh-CN" altLang="en-US" sz="2800" dirty="0">
                <a:solidFill>
                  <a:srgbClr val="FF0000"/>
                </a:solidFill>
                <a:latin typeface="Euclid" panose="02020503060505020303" pitchFamily="18" charset="0"/>
                <a:cs typeface="Times New Roman" panose="02020603050405020304" pitchFamily="18" charset="0"/>
              </a:rPr>
              <a:t>基于离散对数问题的困难性</a:t>
            </a:r>
            <a:r>
              <a:rPr lang="zh-CN" altLang="en-US" sz="2800" dirty="0">
                <a:latin typeface="Euclid" panose="02020503060505020303" pitchFamily="18" charset="0"/>
                <a:cs typeface="Times New Roman" panose="02020603050405020304" pitchFamily="18" charset="0"/>
              </a:rPr>
              <a:t>。</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cs typeface="Times New Roman" panose="02020603050405020304" pitchFamily="18" charset="0"/>
              </a:rPr>
              <a:t>与</a:t>
            </a:r>
            <a:r>
              <a:rPr lang="en-US" altLang="zh-CN" sz="2800" b="1" dirty="0">
                <a:latin typeface="Euclid" panose="02020503060505020303" pitchFamily="18" charset="0"/>
                <a:cs typeface="Times New Roman" panose="02020603050405020304" pitchFamily="18" charset="0"/>
              </a:rPr>
              <a:t>RSA</a:t>
            </a:r>
            <a:r>
              <a:rPr lang="zh-CN" altLang="en-US" sz="2800" dirty="0">
                <a:latin typeface="Euclid" panose="02020503060505020303" pitchFamily="18" charset="0"/>
                <a:cs typeface="Times New Roman" panose="02020603050405020304" pitchFamily="18" charset="0"/>
              </a:rPr>
              <a:t>不同的是</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en-US" altLang="zh-CN" sz="2800" b="1" dirty="0">
                <a:solidFill>
                  <a:srgbClr val="FF0000"/>
                </a:solidFill>
                <a:latin typeface="Euclid" panose="02020503060505020303" pitchFamily="18" charset="0"/>
                <a:cs typeface="Times New Roman" panose="02020603050405020304" pitchFamily="18" charset="0"/>
              </a:rPr>
              <a:t>DSS</a:t>
            </a:r>
            <a:r>
              <a:rPr lang="zh-CN" altLang="en-US" sz="2800" dirty="0">
                <a:solidFill>
                  <a:srgbClr val="FF0000"/>
                </a:solidFill>
                <a:latin typeface="Euclid" panose="02020503060505020303" pitchFamily="18" charset="0"/>
                <a:cs typeface="Times New Roman" panose="02020603050405020304" pitchFamily="18" charset="0"/>
              </a:rPr>
              <a:t>只能用于签名</a:t>
            </a:r>
            <a:r>
              <a:rPr lang="en-US" altLang="zh-CN" sz="2800" dirty="0">
                <a:solidFill>
                  <a:srgbClr val="FF0000"/>
                </a:solidFill>
                <a:latin typeface="Euclid" panose="02020503060505020303" pitchFamily="18" charset="0"/>
                <a:cs typeface="Times New Roman" panose="02020603050405020304" pitchFamily="18" charset="0"/>
              </a:rPr>
              <a:t>, </a:t>
            </a:r>
            <a:r>
              <a:rPr lang="zh-CN" altLang="en-US" sz="2800" dirty="0">
                <a:solidFill>
                  <a:srgbClr val="FF0000"/>
                </a:solidFill>
                <a:latin typeface="Euclid" panose="02020503060505020303" pitchFamily="18" charset="0"/>
                <a:cs typeface="Times New Roman" panose="02020603050405020304" pitchFamily="18" charset="0"/>
              </a:rPr>
              <a:t>不能用于加密</a:t>
            </a:r>
            <a:r>
              <a:rPr lang="zh-CN" altLang="en-US" sz="2800" dirty="0">
                <a:latin typeface="Euclid" panose="02020503060505020303" pitchFamily="18" charset="0"/>
                <a:cs typeface="Times New Roman" panose="02020603050405020304" pitchFamily="18" charset="0"/>
              </a:rPr>
              <a:t>。</a:t>
            </a:r>
          </a:p>
          <a:p>
            <a:pPr>
              <a:defRPr/>
            </a:pPr>
            <a:endParaRPr lang="zh-CN" altLang="en-US" dirty="0">
              <a:latin typeface="Euclid" panose="02020503060505020303"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 xmlns:a16="http://schemas.microsoft.com/office/drawing/2014/main" id="{8AC63898-5D9F-4BA3-8A4B-821F2E006A87}"/>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1904077E-D213-4E3F-A6E9-29985C6FDFB7}"/>
              </a:ext>
            </a:extLst>
          </p:cNvPr>
          <p:cNvSpPr>
            <a:spLocks noGrp="1"/>
          </p:cNvSpPr>
          <p:nvPr>
            <p:ph idx="1"/>
          </p:nvPr>
        </p:nvSpPr>
        <p:spPr>
          <a:xfrm>
            <a:off x="457200" y="1196975"/>
            <a:ext cx="8229600" cy="5111750"/>
          </a:xfrm>
        </p:spPr>
        <p:txBody>
          <a:bodyPr/>
          <a:lstStyle/>
          <a:p>
            <a:pPr marL="342900" lvl="1" indent="-342900" algn="just" eaLnBrk="1" hangingPunct="1">
              <a:lnSpc>
                <a:spcPct val="120000"/>
              </a:lnSpc>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参数与密钥生成</a:t>
            </a:r>
            <a:endParaRPr lang="en-US" altLang="zh-CN" sz="2800" dirty="0">
              <a:latin typeface="Euclid" panose="02020503060505020303" pitchFamily="18" charset="0"/>
              <a:cs typeface="Times New Roman" panose="02020603050405020304" pitchFamily="18" charset="0"/>
            </a:endParaRPr>
          </a:p>
          <a:p>
            <a:pPr lvl="1"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选取大素数</a:t>
            </a:r>
            <a:r>
              <a:rPr lang="en-US" altLang="zh-CN" sz="2800" b="1" i="1" dirty="0">
                <a:latin typeface="Euclid" panose="02020503060505020303" pitchFamily="18" charset="0"/>
              </a:rPr>
              <a:t>p</a:t>
            </a:r>
            <a:r>
              <a:rPr lang="en-US" altLang="zh-CN" sz="2800" b="1" dirty="0">
                <a:latin typeface="Euclid" panose="02020503060505020303" pitchFamily="18" charset="0"/>
              </a:rPr>
              <a:t>, </a:t>
            </a:r>
            <a:r>
              <a:rPr lang="zh-CN" altLang="en-US" sz="2800" dirty="0">
                <a:latin typeface="Euclid" panose="02020503060505020303" pitchFamily="18" charset="0"/>
              </a:rPr>
              <a:t>满足</a:t>
            </a:r>
            <a:r>
              <a:rPr lang="en-US" altLang="zh-CN" sz="2800" b="1" dirty="0">
                <a:latin typeface="Euclid" panose="02020503060505020303" pitchFamily="18" charset="0"/>
              </a:rPr>
              <a:t>2</a:t>
            </a:r>
            <a:r>
              <a:rPr lang="en-US" altLang="zh-CN" sz="2800" b="1" i="1" baseline="30000" dirty="0">
                <a:latin typeface="Euclid" panose="02020503060505020303" pitchFamily="18" charset="0"/>
              </a:rPr>
              <a:t>L</a:t>
            </a:r>
            <a:r>
              <a:rPr lang="en-US" altLang="zh-CN" sz="2800" b="1" baseline="30000" dirty="0">
                <a:latin typeface="Euclid" panose="02020503060505020303" pitchFamily="18" charset="0"/>
                <a:sym typeface="Symbol" panose="05050102010706020507" pitchFamily="18" charset="2"/>
              </a:rPr>
              <a:t></a:t>
            </a:r>
            <a:r>
              <a:rPr lang="en-US" altLang="zh-CN" sz="2800" b="1" baseline="30000" dirty="0">
                <a:latin typeface="Euclid" panose="02020503060505020303" pitchFamily="18" charset="0"/>
              </a:rPr>
              <a:t>1</a:t>
            </a:r>
            <a:r>
              <a:rPr lang="zh-CN" altLang="en-US" sz="2800" b="1" dirty="0">
                <a:latin typeface="Euclid" panose="02020503060505020303" pitchFamily="18" charset="0"/>
              </a:rPr>
              <a:t>＜</a:t>
            </a:r>
            <a:r>
              <a:rPr lang="en-US" altLang="zh-CN" sz="2800" b="1" i="1" dirty="0">
                <a:latin typeface="Euclid" panose="02020503060505020303" pitchFamily="18" charset="0"/>
              </a:rPr>
              <a:t>p</a:t>
            </a:r>
            <a:r>
              <a:rPr lang="zh-CN" altLang="en-US" sz="2800" b="1" dirty="0">
                <a:latin typeface="Euclid" panose="02020503060505020303" pitchFamily="18" charset="0"/>
              </a:rPr>
              <a:t>＜</a:t>
            </a:r>
            <a:r>
              <a:rPr lang="en-US" altLang="zh-CN" sz="2800" b="1" dirty="0">
                <a:latin typeface="Euclid" panose="02020503060505020303" pitchFamily="18" charset="0"/>
              </a:rPr>
              <a:t>2</a:t>
            </a:r>
            <a:r>
              <a:rPr lang="en-US" altLang="zh-CN" sz="2800" b="1" i="1" baseline="30000" dirty="0">
                <a:latin typeface="Euclid" panose="02020503060505020303" pitchFamily="18" charset="0"/>
              </a:rPr>
              <a:t>L</a:t>
            </a:r>
            <a:r>
              <a:rPr lang="en-US" altLang="zh-CN" sz="2800" b="1" dirty="0">
                <a:latin typeface="Euclid" panose="02020503060505020303" pitchFamily="18" charset="0"/>
              </a:rPr>
              <a:t>, </a:t>
            </a:r>
            <a:r>
              <a:rPr lang="zh-CN" altLang="en-US" sz="2800" dirty="0">
                <a:latin typeface="Euclid" panose="02020503060505020303" pitchFamily="18" charset="0"/>
              </a:rPr>
              <a:t>其中</a:t>
            </a:r>
            <a:r>
              <a:rPr lang="en-US" altLang="zh-CN" sz="2800" b="1" dirty="0">
                <a:latin typeface="Euclid" panose="02020503060505020303" pitchFamily="18" charset="0"/>
              </a:rPr>
              <a:t>512≤</a:t>
            </a:r>
            <a:r>
              <a:rPr lang="en-US" altLang="zh-CN" sz="2800" b="1" i="1" dirty="0">
                <a:latin typeface="Euclid" panose="02020503060505020303" pitchFamily="18" charset="0"/>
              </a:rPr>
              <a:t>L</a:t>
            </a:r>
            <a:r>
              <a:rPr lang="zh-CN" altLang="en-US" sz="2800" b="1" dirty="0">
                <a:latin typeface="Euclid" panose="02020503060505020303" pitchFamily="18" charset="0"/>
              </a:rPr>
              <a:t>≤ </a:t>
            </a:r>
            <a:r>
              <a:rPr lang="en-US" altLang="zh-CN" sz="2800" b="1" dirty="0">
                <a:latin typeface="Euclid" panose="02020503060505020303" pitchFamily="18" charset="0"/>
              </a:rPr>
              <a:t>1024</a:t>
            </a:r>
            <a:r>
              <a:rPr lang="zh-CN" altLang="en-US" sz="2800" dirty="0">
                <a:latin typeface="Euclid" panose="02020503060505020303" pitchFamily="18" charset="0"/>
              </a:rPr>
              <a:t>且</a:t>
            </a:r>
            <a:r>
              <a:rPr lang="en-US" altLang="zh-CN" sz="2800" b="1" i="1" dirty="0">
                <a:latin typeface="Euclid" panose="02020503060505020303" pitchFamily="18" charset="0"/>
              </a:rPr>
              <a:t>L</a:t>
            </a:r>
            <a:r>
              <a:rPr lang="zh-CN" altLang="en-US" sz="2800" dirty="0">
                <a:latin typeface="Euclid" panose="02020503060505020303" pitchFamily="18" charset="0"/>
              </a:rPr>
              <a:t>是</a:t>
            </a:r>
            <a:r>
              <a:rPr lang="en-US" altLang="zh-CN" sz="2800" b="1" dirty="0">
                <a:latin typeface="Euclid" panose="02020503060505020303" pitchFamily="18" charset="0"/>
              </a:rPr>
              <a:t>64</a:t>
            </a:r>
            <a:r>
              <a:rPr lang="zh-CN" altLang="en-US" sz="2800" dirty="0">
                <a:latin typeface="Euclid" panose="02020503060505020303" pitchFamily="18" charset="0"/>
              </a:rPr>
              <a:t>的倍数。</a:t>
            </a:r>
            <a:endParaRPr lang="en-US" altLang="zh-CN" sz="2800" dirty="0">
              <a:latin typeface="Euclid" panose="02020503060505020303" pitchFamily="18" charset="0"/>
            </a:endParaRPr>
          </a:p>
          <a:p>
            <a:pPr lvl="1"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选取大素数</a:t>
            </a:r>
            <a:r>
              <a:rPr lang="en-US" altLang="zh-CN" sz="2800" b="1" i="1" dirty="0">
                <a:latin typeface="Euclid" panose="02020503060505020303" pitchFamily="18" charset="0"/>
              </a:rPr>
              <a:t>q</a:t>
            </a:r>
            <a:r>
              <a:rPr lang="en-US" altLang="zh-CN" sz="2800" b="1" dirty="0">
                <a:latin typeface="Euclid" panose="02020503060505020303" pitchFamily="18" charset="0"/>
              </a:rPr>
              <a:t>, </a:t>
            </a:r>
            <a:r>
              <a:rPr lang="en-US" altLang="zh-CN" sz="2800" b="1" i="1" dirty="0">
                <a:latin typeface="Euclid" panose="02020503060505020303" pitchFamily="18" charset="0"/>
              </a:rPr>
              <a:t>q</a:t>
            </a:r>
            <a:r>
              <a:rPr lang="zh-CN" altLang="en-US" sz="2800" dirty="0">
                <a:latin typeface="Euclid" panose="02020503060505020303" pitchFamily="18" charset="0"/>
              </a:rPr>
              <a:t>是</a:t>
            </a:r>
            <a:r>
              <a:rPr lang="en-US" altLang="zh-CN" sz="2800" b="1" i="1" dirty="0">
                <a:latin typeface="Euclid" panose="02020503060505020303" pitchFamily="18" charset="0"/>
              </a:rPr>
              <a:t>p</a:t>
            </a:r>
            <a:r>
              <a:rPr lang="en-US" altLang="zh-CN" sz="2800" b="1" dirty="0">
                <a:latin typeface="Euclid" panose="02020503060505020303" pitchFamily="18" charset="0"/>
                <a:sym typeface="Symbol" panose="05050102010706020507" pitchFamily="18" charset="2"/>
              </a:rPr>
              <a:t></a:t>
            </a:r>
            <a:r>
              <a:rPr lang="en-US" altLang="zh-CN" sz="2800" b="1" dirty="0">
                <a:latin typeface="Euclid" panose="02020503060505020303" pitchFamily="18" charset="0"/>
              </a:rPr>
              <a:t>1</a:t>
            </a:r>
            <a:r>
              <a:rPr lang="zh-CN" altLang="en-US" sz="2800" dirty="0">
                <a:latin typeface="Euclid" panose="02020503060505020303" pitchFamily="18" charset="0"/>
              </a:rPr>
              <a:t>的一个素因子且</a:t>
            </a:r>
            <a:r>
              <a:rPr lang="en-US" altLang="zh-CN" sz="2800" b="1" dirty="0">
                <a:latin typeface="Euclid" panose="02020503060505020303" pitchFamily="18" charset="0"/>
              </a:rPr>
              <a:t>2</a:t>
            </a:r>
            <a:r>
              <a:rPr lang="en-US" altLang="zh-CN" sz="2800" b="1" baseline="30000" dirty="0">
                <a:latin typeface="Euclid" panose="02020503060505020303" pitchFamily="18" charset="0"/>
              </a:rPr>
              <a:t>159</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zh-CN" altLang="en-US" sz="2800" b="1" dirty="0">
                <a:latin typeface="Euclid" panose="02020503060505020303" pitchFamily="18" charset="0"/>
              </a:rPr>
              <a:t>＜</a:t>
            </a:r>
            <a:r>
              <a:rPr lang="en-US" altLang="zh-CN" sz="2800" b="1" dirty="0">
                <a:latin typeface="Euclid" panose="02020503060505020303" pitchFamily="18" charset="0"/>
              </a:rPr>
              <a:t>2</a:t>
            </a:r>
            <a:r>
              <a:rPr lang="en-US" altLang="zh-CN" sz="2800" b="1" baseline="30000" dirty="0">
                <a:latin typeface="Euclid" panose="02020503060505020303" pitchFamily="18" charset="0"/>
              </a:rPr>
              <a:t>160</a:t>
            </a:r>
            <a:r>
              <a:rPr lang="en-US" altLang="zh-CN" sz="2800" b="1" dirty="0">
                <a:latin typeface="Euclid" panose="02020503060505020303" pitchFamily="18" charset="0"/>
              </a:rPr>
              <a:t>, </a:t>
            </a:r>
            <a:r>
              <a:rPr lang="zh-CN" altLang="en-US" sz="2800" dirty="0">
                <a:latin typeface="Euclid" panose="02020503060505020303" pitchFamily="18" charset="0"/>
              </a:rPr>
              <a:t>即</a:t>
            </a:r>
            <a:r>
              <a:rPr lang="en-US" altLang="zh-CN" sz="2800" b="1" i="1" dirty="0">
                <a:latin typeface="Euclid" panose="02020503060505020303" pitchFamily="18" charset="0"/>
              </a:rPr>
              <a:t>q</a:t>
            </a:r>
            <a:r>
              <a:rPr lang="zh-CN" altLang="en-US" sz="2800" dirty="0">
                <a:latin typeface="Euclid" panose="02020503060505020303" pitchFamily="18" charset="0"/>
              </a:rPr>
              <a:t>是</a:t>
            </a:r>
            <a:r>
              <a:rPr lang="en-US" altLang="zh-CN" sz="2800" b="1" dirty="0">
                <a:latin typeface="Euclid" panose="02020503060505020303" pitchFamily="18" charset="0"/>
              </a:rPr>
              <a:t>160</a:t>
            </a:r>
            <a:r>
              <a:rPr lang="zh-CN" altLang="en-US" sz="2800" dirty="0">
                <a:latin typeface="Euclid" panose="02020503060505020303" pitchFamily="18" charset="0"/>
              </a:rPr>
              <a:t>位的素数且是</a:t>
            </a:r>
            <a:r>
              <a:rPr lang="en-US" altLang="zh-CN" sz="2800" b="1" i="1" dirty="0">
                <a:latin typeface="Euclid" panose="02020503060505020303" pitchFamily="18" charset="0"/>
              </a:rPr>
              <a:t>p</a:t>
            </a:r>
            <a:r>
              <a:rPr lang="en-US" altLang="zh-CN" sz="2800" b="1" dirty="0">
                <a:latin typeface="Euclid" panose="02020503060505020303" pitchFamily="18" charset="0"/>
                <a:sym typeface="Symbol" panose="05050102010706020507" pitchFamily="18" charset="2"/>
              </a:rPr>
              <a:t></a:t>
            </a:r>
            <a:r>
              <a:rPr lang="en-US" altLang="zh-CN" sz="2800" b="1" dirty="0">
                <a:latin typeface="Euclid" panose="02020503060505020303" pitchFamily="18" charset="0"/>
              </a:rPr>
              <a:t>1</a:t>
            </a:r>
            <a:r>
              <a:rPr lang="zh-CN" altLang="en-US" sz="2800" dirty="0">
                <a:latin typeface="Euclid" panose="02020503060505020303" pitchFamily="18" charset="0"/>
              </a:rPr>
              <a:t>的素因子。</a:t>
            </a:r>
          </a:p>
          <a:p>
            <a:pPr lvl="1"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计算</a:t>
            </a:r>
            <a:r>
              <a:rPr lang="en-US" altLang="zh-CN" sz="2800" b="1" i="1" dirty="0">
                <a:latin typeface="Euclid" panose="02020503060505020303" pitchFamily="18" charset="0"/>
              </a:rPr>
              <a:t>g</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p</a:t>
            </a:r>
            <a:r>
              <a:rPr lang="en-US" altLang="zh-CN" sz="2800" b="1" baseline="30000" dirty="0">
                <a:latin typeface="Euclid" panose="02020503060505020303" pitchFamily="18" charset="0"/>
                <a:sym typeface="Symbol" panose="05050102010706020507" pitchFamily="18" charset="2"/>
              </a:rPr>
              <a:t></a:t>
            </a:r>
            <a:r>
              <a:rPr lang="en-US" altLang="zh-CN" sz="2800" b="1" baseline="30000" dirty="0">
                <a:latin typeface="Euclid" panose="02020503060505020303" pitchFamily="18" charset="0"/>
              </a:rPr>
              <a:t>1)/</a:t>
            </a:r>
            <a:r>
              <a:rPr lang="en-US" altLang="zh-CN" sz="2800" b="1" i="1" baseline="30000" dirty="0">
                <a:latin typeface="Euclid" panose="02020503060505020303" pitchFamily="18" charset="0"/>
              </a:rPr>
              <a:t>q</a:t>
            </a:r>
            <a:r>
              <a:rPr lang="en-US" altLang="zh-CN" sz="2800" b="1" dirty="0">
                <a:latin typeface="Euclid" panose="02020503060505020303" pitchFamily="18" charset="0"/>
              </a:rPr>
              <a:t> mod</a:t>
            </a:r>
            <a:r>
              <a:rPr lang="en-US" altLang="zh-CN" sz="2800" b="1" i="1" dirty="0">
                <a:latin typeface="Euclid" panose="02020503060505020303" pitchFamily="18" charset="0"/>
              </a:rPr>
              <a:t> p</a:t>
            </a:r>
            <a:r>
              <a:rPr lang="en-US" altLang="zh-CN" sz="2800" b="1" dirty="0">
                <a:latin typeface="Euclid" panose="02020503060505020303" pitchFamily="18" charset="0"/>
              </a:rPr>
              <a:t>, </a:t>
            </a:r>
            <a:r>
              <a:rPr lang="zh-CN" altLang="en-US" sz="2800" dirty="0">
                <a:latin typeface="Euclid" panose="02020503060505020303" pitchFamily="18" charset="0"/>
              </a:rPr>
              <a:t>其中</a:t>
            </a:r>
            <a:r>
              <a:rPr lang="en-US" altLang="zh-CN" sz="2800" b="1" i="1" dirty="0">
                <a:latin typeface="Euclid" panose="02020503060505020303" pitchFamily="18" charset="0"/>
              </a:rPr>
              <a:t>h</a:t>
            </a:r>
            <a:r>
              <a:rPr lang="zh-CN" altLang="en-US" sz="2800" dirty="0">
                <a:latin typeface="Euclid" panose="02020503060505020303" pitchFamily="18" charset="0"/>
              </a:rPr>
              <a:t>是一个整数</a:t>
            </a:r>
            <a:r>
              <a:rPr lang="en-US" altLang="zh-CN" sz="2800" dirty="0">
                <a:latin typeface="Euclid" panose="02020503060505020303" pitchFamily="18" charset="0"/>
              </a:rPr>
              <a:t>, </a:t>
            </a:r>
            <a:r>
              <a:rPr lang="zh-CN" altLang="en-US" sz="2800" dirty="0">
                <a:latin typeface="Euclid" panose="02020503060505020303" pitchFamily="18" charset="0"/>
              </a:rPr>
              <a:t>满足</a:t>
            </a:r>
            <a:r>
              <a:rPr lang="en-US" altLang="zh-CN" sz="2800" dirty="0">
                <a:latin typeface="Euclid" panose="02020503060505020303" pitchFamily="18" charset="0"/>
              </a:rPr>
              <a:t>: </a:t>
            </a:r>
          </a:p>
          <a:p>
            <a:pPr marL="457200" lvl="1" indent="0" algn="ctr" eaLnBrk="1" hangingPunct="1">
              <a:lnSpc>
                <a:spcPct val="120000"/>
              </a:lnSpc>
              <a:spcBef>
                <a:spcPct val="0"/>
              </a:spcBef>
              <a:buClr>
                <a:schemeClr val="tx1"/>
              </a:buClr>
              <a:buSzPct val="100000"/>
              <a:buNone/>
              <a:defRPr/>
            </a:pPr>
            <a:r>
              <a:rPr lang="en-US" altLang="zh-CN" sz="2800" b="1" dirty="0">
                <a:latin typeface="Euclid" panose="02020503060505020303" pitchFamily="18" charset="0"/>
              </a:rPr>
              <a:t>1</a:t>
            </a:r>
            <a:r>
              <a:rPr lang="zh-CN" altLang="en-US" sz="2800" b="1" dirty="0">
                <a:latin typeface="Euclid" panose="02020503060505020303" pitchFamily="18" charset="0"/>
              </a:rPr>
              <a:t>＜</a:t>
            </a:r>
            <a:r>
              <a:rPr lang="en-US" altLang="zh-CN" sz="2800" b="1" i="1" dirty="0">
                <a:latin typeface="Euclid" panose="02020503060505020303" pitchFamily="18" charset="0"/>
              </a:rPr>
              <a:t>h</a:t>
            </a:r>
            <a:r>
              <a:rPr lang="zh-CN" altLang="en-US" sz="2800" b="1" dirty="0">
                <a:latin typeface="Euclid" panose="02020503060505020303" pitchFamily="18" charset="0"/>
              </a:rPr>
              <a:t>＜</a:t>
            </a:r>
            <a:r>
              <a:rPr lang="en-US" altLang="zh-CN" sz="2800" b="1" i="1" dirty="0">
                <a:latin typeface="Euclid" panose="02020503060505020303" pitchFamily="18" charset="0"/>
              </a:rPr>
              <a:t>p</a:t>
            </a:r>
            <a:r>
              <a:rPr lang="en-US" altLang="zh-CN" sz="2800" b="1" dirty="0">
                <a:latin typeface="Euclid" panose="02020503060505020303" pitchFamily="18" charset="0"/>
              </a:rPr>
              <a:t>-1</a:t>
            </a:r>
            <a:r>
              <a:rPr lang="zh-CN" altLang="en-US" sz="2800" dirty="0">
                <a:latin typeface="Euclid" panose="02020503060505020303" pitchFamily="18" charset="0"/>
              </a:rPr>
              <a:t>并且</a:t>
            </a:r>
            <a:r>
              <a:rPr lang="en-US" altLang="zh-CN" sz="2800" b="1" i="1" dirty="0">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p</a:t>
            </a:r>
            <a:r>
              <a:rPr lang="en-US" altLang="zh-CN" sz="2800" b="1" baseline="30000" dirty="0">
                <a:latin typeface="Euclid" panose="02020503060505020303" pitchFamily="18" charset="0"/>
                <a:sym typeface="Symbol" panose="05050102010706020507" pitchFamily="18" charset="2"/>
              </a:rPr>
              <a:t></a:t>
            </a:r>
            <a:r>
              <a:rPr lang="en-US" altLang="zh-CN" sz="2800" b="1" baseline="30000" dirty="0">
                <a:latin typeface="Euclid" panose="02020503060505020303" pitchFamily="18" charset="0"/>
              </a:rPr>
              <a:t>1)/</a:t>
            </a:r>
            <a:r>
              <a:rPr lang="en-US" altLang="zh-CN" sz="2800" b="1" i="1" baseline="30000" dirty="0">
                <a:latin typeface="Euclid" panose="02020503060505020303" pitchFamily="18" charset="0"/>
              </a:rPr>
              <a:t>q</a:t>
            </a:r>
            <a:r>
              <a:rPr lang="en-US" altLang="zh-CN" sz="2800" b="1" dirty="0">
                <a:latin typeface="Euclid" panose="02020503060505020303" pitchFamily="18" charset="0"/>
              </a:rPr>
              <a:t> mod</a:t>
            </a:r>
            <a:r>
              <a:rPr lang="en-US" altLang="zh-CN" sz="2800" b="1" i="1" dirty="0">
                <a:latin typeface="Euclid" panose="02020503060505020303" pitchFamily="18" charset="0"/>
              </a:rPr>
              <a:t> p</a:t>
            </a:r>
            <a:r>
              <a:rPr lang="zh-CN" altLang="en-US" sz="2800" b="1" dirty="0">
                <a:latin typeface="Euclid" panose="02020503060505020303" pitchFamily="18" charset="0"/>
              </a:rPr>
              <a:t>＞</a:t>
            </a:r>
            <a:r>
              <a:rPr lang="en-US" altLang="zh-CN" sz="2800" b="1" dirty="0">
                <a:latin typeface="Euclid" panose="02020503060505020303" pitchFamily="18" charset="0"/>
              </a:rPr>
              <a:t>1</a:t>
            </a:r>
            <a:r>
              <a:rPr lang="zh-CN" altLang="en-US" sz="2800" b="1" dirty="0">
                <a:latin typeface="Euclid" panose="02020503060505020303" pitchFamily="18" charset="0"/>
              </a:rPr>
              <a:t>。</a:t>
            </a:r>
            <a:endParaRPr lang="en-US" altLang="zh-CN" sz="2800" b="1" dirty="0">
              <a:latin typeface="Euclid" panose="02020503060505020303" pitchFamily="18" charset="0"/>
            </a:endParaRPr>
          </a:p>
          <a:p>
            <a:pPr lvl="1" algn="just"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随机选取整数</a:t>
            </a:r>
            <a:r>
              <a:rPr lang="en-US" altLang="zh-CN" sz="2800" b="1" i="1" dirty="0">
                <a:latin typeface="Euclid" panose="02020503060505020303" pitchFamily="18" charset="0"/>
              </a:rPr>
              <a:t>x</a:t>
            </a:r>
            <a:r>
              <a:rPr lang="en-US" altLang="zh-CN" sz="2800" b="1">
                <a:latin typeface="Euclid" panose="02020503060505020303" pitchFamily="18" charset="0"/>
              </a:rPr>
              <a:t>, </a:t>
            </a:r>
            <a:r>
              <a:rPr lang="en-US" altLang="zh-CN" sz="2800" b="1" smtClean="0">
                <a:latin typeface="Euclid" panose="02020503060505020303" pitchFamily="18" charset="0"/>
              </a:rPr>
              <a:t>1</a:t>
            </a:r>
            <a:r>
              <a:rPr lang="zh-CN" altLang="en-US" sz="2800" b="1" smtClean="0">
                <a:latin typeface="Euclid" panose="02020503060505020303" pitchFamily="18" charset="0"/>
              </a:rPr>
              <a:t>＜</a:t>
            </a:r>
            <a:r>
              <a:rPr lang="en-US" altLang="zh-CN" sz="2800" b="1" i="1" dirty="0">
                <a:latin typeface="Euclid" panose="02020503060505020303" pitchFamily="18" charset="0"/>
              </a:rPr>
              <a:t>x</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en-US" altLang="zh-CN" sz="2800" b="1" dirty="0">
                <a:latin typeface="Euclid" panose="02020503060505020303" pitchFamily="18" charset="0"/>
              </a:rPr>
              <a:t>, </a:t>
            </a:r>
            <a:r>
              <a:rPr lang="zh-CN" altLang="en-US" sz="2800" dirty="0">
                <a:latin typeface="Euclid" panose="02020503060505020303" pitchFamily="18" charset="0"/>
              </a:rPr>
              <a:t>计算</a:t>
            </a:r>
            <a:r>
              <a:rPr lang="en-US" altLang="zh-CN" sz="2800" b="1" i="1" dirty="0" err="1">
                <a:latin typeface="Euclid" panose="02020503060505020303" pitchFamily="18" charset="0"/>
              </a:rPr>
              <a:t>y</a:t>
            </a:r>
            <a:r>
              <a:rPr lang="en-US" altLang="zh-CN" sz="2800" b="1" dirty="0" err="1">
                <a:latin typeface="Euclid" panose="02020503060505020303" pitchFamily="18" charset="0"/>
              </a:rPr>
              <a:t>≡</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x</a:t>
            </a:r>
            <a:r>
              <a:rPr lang="en-US" altLang="zh-CN" sz="2800" b="1" i="1" baseline="30000"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zh-CN" altLang="en-US" sz="2800" b="1" dirty="0">
                <a:latin typeface="Euclid" panose="02020503060505020303" pitchFamily="18" charset="0"/>
              </a:rPr>
              <a:t>。</a:t>
            </a:r>
            <a:endParaRPr lang="en-US" altLang="zh-CN" sz="2800" b="1" dirty="0">
              <a:latin typeface="Euclid" panose="02020503060505020303" pitchFamily="18" charset="0"/>
            </a:endParaRPr>
          </a:p>
          <a:p>
            <a:pPr lvl="1" algn="just"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q</a:t>
            </a:r>
            <a:r>
              <a:rPr lang="zh-CN" altLang="en-US" sz="2800" dirty="0">
                <a:solidFill>
                  <a:srgbClr val="FF0000"/>
                </a:solidFill>
                <a:latin typeface="Euclid" panose="02020503060505020303" pitchFamily="18" charset="0"/>
              </a:rPr>
              <a:t>和</a:t>
            </a:r>
            <a:r>
              <a:rPr lang="en-US" altLang="zh-CN" sz="2800" b="1" i="1" dirty="0">
                <a:solidFill>
                  <a:srgbClr val="FF0000"/>
                </a:solidFill>
                <a:latin typeface="Euclid" panose="02020503060505020303" pitchFamily="18" charset="0"/>
              </a:rPr>
              <a:t>g</a:t>
            </a:r>
            <a:r>
              <a:rPr lang="zh-CN" altLang="en-US" sz="2800" dirty="0">
                <a:solidFill>
                  <a:srgbClr val="FF0000"/>
                </a:solidFill>
                <a:latin typeface="Euclid" panose="02020503060505020303" pitchFamily="18" charset="0"/>
              </a:rPr>
              <a:t>是公开参数</a:t>
            </a:r>
            <a:r>
              <a:rPr lang="en-US" altLang="zh-CN" sz="2800" b="1" dirty="0">
                <a:latin typeface="Euclid" panose="02020503060505020303" pitchFamily="18" charset="0"/>
              </a:rPr>
              <a:t>, </a:t>
            </a:r>
            <a:r>
              <a:rPr lang="en-US" altLang="zh-CN" sz="2800" b="1" i="1" dirty="0">
                <a:solidFill>
                  <a:srgbClr val="FF0000"/>
                </a:solidFill>
                <a:latin typeface="Euclid" panose="02020503060505020303" pitchFamily="18" charset="0"/>
              </a:rPr>
              <a:t>y</a:t>
            </a:r>
            <a:r>
              <a:rPr lang="zh-CN" altLang="en-US" sz="2800" dirty="0">
                <a:solidFill>
                  <a:srgbClr val="FF0000"/>
                </a:solidFill>
                <a:latin typeface="Euclid" panose="02020503060505020303" pitchFamily="18" charset="0"/>
              </a:rPr>
              <a:t>为公钥</a:t>
            </a:r>
            <a:r>
              <a:rPr lang="en-US" altLang="zh-CN" sz="2800" b="1" dirty="0">
                <a:latin typeface="Euclid" panose="02020503060505020303" pitchFamily="18" charset="0"/>
              </a:rPr>
              <a:t>, </a:t>
            </a:r>
            <a:r>
              <a:rPr lang="en-US" altLang="zh-CN" sz="2800" b="1" i="1" dirty="0">
                <a:solidFill>
                  <a:srgbClr val="FF0000"/>
                </a:solidFill>
                <a:latin typeface="Euclid" panose="02020503060505020303" pitchFamily="18" charset="0"/>
              </a:rPr>
              <a:t>x</a:t>
            </a:r>
            <a:r>
              <a:rPr lang="zh-CN" altLang="en-US" sz="2800" dirty="0">
                <a:solidFill>
                  <a:srgbClr val="FF0000"/>
                </a:solidFill>
                <a:latin typeface="Euclid" panose="02020503060505020303" pitchFamily="18" charset="0"/>
              </a:rPr>
              <a:t>为私钥</a:t>
            </a:r>
            <a:r>
              <a:rPr lang="zh-CN" altLang="en-US" sz="2800" b="1" dirty="0">
                <a:latin typeface="Euclid" panose="02020503060505020303"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 xmlns:a16="http://schemas.microsoft.com/office/drawing/2014/main" id="{EEBA59AA-3EAD-404B-98D3-15249F0021BB}"/>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DB3E3B5A-B0B6-47FB-A0E5-7D58DA5B21D0}"/>
              </a:ext>
            </a:extLst>
          </p:cNvPr>
          <p:cNvSpPr>
            <a:spLocks noGrp="1"/>
          </p:cNvSpPr>
          <p:nvPr>
            <p:ph idx="1"/>
          </p:nvPr>
        </p:nvSpPr>
        <p:spPr>
          <a:xfrm>
            <a:off x="457200" y="908720"/>
            <a:ext cx="8507288" cy="5544616"/>
          </a:xfrm>
        </p:spPr>
        <p:txBody>
          <a:bodyPr/>
          <a:lstStyle/>
          <a:p>
            <a:pPr marL="342900" lvl="1" indent="-342900" algn="just" eaLnBrk="1" hangingPunct="1">
              <a:lnSpc>
                <a:spcPct val="11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endParaRPr lang="en-US" altLang="zh-CN" sz="2800" dirty="0">
              <a:latin typeface="Euclid" panose="02020503060505020303" pitchFamily="18" charset="0"/>
              <a:cs typeface="Times New Roman" panose="02020603050405020304" pitchFamily="18" charset="0"/>
            </a:endParaRPr>
          </a:p>
          <a:p>
            <a:pPr lvl="1" algn="just" eaLnBrk="1" hangingPunct="1">
              <a:lnSpc>
                <a:spcPct val="11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对于消息</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首先随机选取一个整数</a:t>
            </a: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dirty="0">
                <a:latin typeface="Euclid" panose="02020503060505020303" pitchFamily="18" charset="0"/>
              </a:rPr>
              <a:t>0</a:t>
            </a:r>
            <a:r>
              <a:rPr lang="zh-CN" altLang="en-US" sz="2800" b="1" dirty="0">
                <a:latin typeface="Euclid" panose="02020503060505020303" pitchFamily="18" charset="0"/>
              </a:rPr>
              <a:t>＜</a:t>
            </a:r>
            <a:r>
              <a:rPr lang="en-US" altLang="zh-CN" sz="2800" b="1" i="1" dirty="0">
                <a:latin typeface="Euclid" panose="02020503060505020303" pitchFamily="18" charset="0"/>
              </a:rPr>
              <a:t>k</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然后计算</a:t>
            </a:r>
          </a:p>
          <a:p>
            <a:pPr marL="457200" lvl="1" indent="0" algn="ctr" eaLnBrk="1" hangingPunct="1">
              <a:lnSpc>
                <a:spcPct val="110000"/>
              </a:lnSpc>
              <a:spcBef>
                <a:spcPts val="0"/>
              </a:spcBef>
              <a:buClr>
                <a:schemeClr val="tx1"/>
              </a:buClr>
              <a:buSzPct val="100000"/>
              <a:buNone/>
              <a:defRPr/>
            </a:pPr>
            <a:r>
              <a:rPr lang="da-DK" altLang="zh-CN" sz="2800" b="1" i="1" dirty="0">
                <a:solidFill>
                  <a:srgbClr val="FF0000"/>
                </a:solidFill>
                <a:latin typeface="Euclid" panose="02020503060505020303" pitchFamily="18" charset="0"/>
              </a:rPr>
              <a:t>r</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g</a:t>
            </a:r>
            <a:r>
              <a:rPr lang="da-DK" altLang="zh-CN" sz="2800" b="1" i="1" baseline="30000" dirty="0">
                <a:solidFill>
                  <a:srgbClr val="FF0000"/>
                </a:solidFill>
                <a:latin typeface="Euclid" panose="02020503060505020303" pitchFamily="18" charset="0"/>
              </a:rPr>
              <a:t>k</a:t>
            </a:r>
            <a:r>
              <a:rPr lang="da-DK" altLang="zh-CN" sz="2800" b="1" baseline="30000" dirty="0">
                <a:solidFill>
                  <a:srgbClr val="FF0000"/>
                </a:solidFill>
                <a:latin typeface="Euclid" panose="02020503060505020303" pitchFamily="18" charset="0"/>
              </a:rPr>
              <a:t> </a:t>
            </a:r>
            <a:r>
              <a:rPr lang="da-DK" altLang="zh-CN" sz="2800" b="1" dirty="0">
                <a:solidFill>
                  <a:srgbClr val="FF0000"/>
                </a:solidFill>
                <a:latin typeface="Euclid" panose="02020503060505020303" pitchFamily="18" charset="0"/>
              </a:rPr>
              <a:t>mod </a:t>
            </a:r>
            <a:r>
              <a:rPr lang="da-DK" altLang="zh-CN" sz="2800" b="1" i="1" dirty="0">
                <a:solidFill>
                  <a:srgbClr val="FF0000"/>
                </a:solidFill>
                <a:latin typeface="Euclid" panose="02020503060505020303" pitchFamily="18" charset="0"/>
              </a:rPr>
              <a:t>p</a:t>
            </a:r>
            <a:r>
              <a:rPr lang="da-DK" altLang="zh-CN" sz="2800" b="1" dirty="0">
                <a:solidFill>
                  <a:srgbClr val="FF0000"/>
                </a:solidFill>
                <a:latin typeface="Euclid" panose="02020503060505020303" pitchFamily="18" charset="0"/>
              </a:rPr>
              <a:t>) mod </a:t>
            </a:r>
            <a:r>
              <a:rPr lang="da-DK" altLang="zh-CN" sz="2800" b="1" i="1" dirty="0">
                <a:solidFill>
                  <a:srgbClr val="FF0000"/>
                </a:solidFill>
                <a:latin typeface="Euclid" panose="02020503060505020303" pitchFamily="18" charset="0"/>
              </a:rPr>
              <a:t>q</a:t>
            </a:r>
            <a:r>
              <a:rPr lang="da-DK" altLang="zh-CN" sz="2800" b="1" dirty="0">
                <a:solidFill>
                  <a:srgbClr val="FF0000"/>
                </a:solidFill>
                <a:latin typeface="Euclid" panose="02020503060505020303" pitchFamily="18" charset="0"/>
              </a:rPr>
              <a:t>,  </a:t>
            </a:r>
            <a:r>
              <a:rPr lang="da-DK" altLang="zh-CN" sz="2800" b="1" i="1" dirty="0">
                <a:solidFill>
                  <a:srgbClr val="FF0000"/>
                </a:solidFill>
                <a:latin typeface="Euclid" panose="02020503060505020303" pitchFamily="18" charset="0"/>
              </a:rPr>
              <a:t>s</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k</a:t>
            </a:r>
            <a:r>
              <a:rPr lang="en-US" altLang="zh-CN" sz="2800" b="1" baseline="30000" dirty="0">
                <a:solidFill>
                  <a:srgbClr val="FF0000"/>
                </a:solidFill>
                <a:sym typeface="Symbol" panose="05050102010706020507" pitchFamily="18" charset="2"/>
              </a:rPr>
              <a:t></a:t>
            </a:r>
            <a:r>
              <a:rPr lang="da-DK" altLang="zh-CN" sz="2800" b="1" baseline="30000" dirty="0">
                <a:solidFill>
                  <a:srgbClr val="FF0000"/>
                </a:solidFill>
                <a:latin typeface="Euclid" panose="02020503060505020303" pitchFamily="18" charset="0"/>
              </a:rPr>
              <a:t>1</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h</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m</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xr</a:t>
            </a:r>
            <a:r>
              <a:rPr lang="da-DK" altLang="zh-CN" sz="2800" b="1" dirty="0">
                <a:solidFill>
                  <a:srgbClr val="FF0000"/>
                </a:solidFill>
                <a:latin typeface="Euclid" panose="02020503060505020303" pitchFamily="18" charset="0"/>
              </a:rPr>
              <a:t>] mod </a:t>
            </a:r>
            <a:r>
              <a:rPr lang="da-DK" altLang="zh-CN" sz="2800" b="1" i="1" dirty="0">
                <a:solidFill>
                  <a:srgbClr val="FF0000"/>
                </a:solidFill>
                <a:latin typeface="Euclid" panose="02020503060505020303" pitchFamily="18" charset="0"/>
              </a:rPr>
              <a:t>q</a:t>
            </a:r>
          </a:p>
          <a:p>
            <a:pPr lvl="1" algn="just" eaLnBrk="1" hangingPunct="1">
              <a:lnSpc>
                <a:spcPct val="11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则</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zh-CN" altLang="en-US"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 </a:t>
            </a:r>
            <a:r>
              <a:rPr lang="en-US" altLang="zh-CN" sz="2800" b="1" i="1" dirty="0">
                <a:latin typeface="Euclid" panose="02020503060505020303" pitchFamily="18" charset="0"/>
              </a:rPr>
              <a:t>h</a:t>
            </a:r>
            <a:r>
              <a:rPr lang="zh-CN" altLang="en-US" sz="2800" dirty="0">
                <a:latin typeface="Euclid" panose="02020503060505020303" pitchFamily="18" charset="0"/>
              </a:rPr>
              <a:t>为</a:t>
            </a:r>
            <a:r>
              <a:rPr lang="en-US" altLang="zh-CN" sz="2800" b="1" dirty="0">
                <a:latin typeface="Euclid" panose="02020503060505020303" pitchFamily="18" charset="0"/>
              </a:rPr>
              <a:t>Hash</a:t>
            </a:r>
            <a:r>
              <a:rPr lang="zh-CN" altLang="en-US" sz="2800" dirty="0">
                <a:latin typeface="Euclid" panose="02020503060505020303" pitchFamily="18" charset="0"/>
              </a:rPr>
              <a:t>函数</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dirty="0">
                <a:latin typeface="Euclid" panose="02020503060505020303" pitchFamily="18" charset="0"/>
              </a:rPr>
              <a:t>DSS</a:t>
            </a:r>
            <a:r>
              <a:rPr lang="zh-CN" altLang="en-US" sz="2800" dirty="0">
                <a:latin typeface="Euclid" panose="02020503060505020303" pitchFamily="18" charset="0"/>
              </a:rPr>
              <a:t>规定</a:t>
            </a:r>
            <a:r>
              <a:rPr lang="en-US" altLang="zh-CN" sz="2800" b="1" dirty="0">
                <a:latin typeface="Euclid" panose="02020503060505020303" pitchFamily="18" charset="0"/>
              </a:rPr>
              <a:t>Hash</a:t>
            </a:r>
            <a:r>
              <a:rPr lang="zh-CN" altLang="en-US" sz="2800" dirty="0">
                <a:latin typeface="Euclid" panose="02020503060505020303" pitchFamily="18" charset="0"/>
              </a:rPr>
              <a:t>函数为</a:t>
            </a:r>
            <a:r>
              <a:rPr lang="en-US" altLang="zh-CN" sz="2800" b="1" dirty="0">
                <a:latin typeface="Euclid" panose="02020503060505020303" pitchFamily="18" charset="0"/>
              </a:rPr>
              <a:t>SHA-1</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342900" lvl="1" indent="-342900" algn="just" eaLnBrk="1" hangingPunct="1">
              <a:lnSpc>
                <a:spcPct val="11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lvl="1" algn="just" eaLnBrk="1" hangingPunct="1">
              <a:lnSpc>
                <a:spcPct val="11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对于消息签名对</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 </a:t>
            </a:r>
            <a:r>
              <a:rPr lang="zh-CN" altLang="en-US" sz="2800" dirty="0">
                <a:latin typeface="Euclid" panose="02020503060505020303" pitchFamily="18" charset="0"/>
              </a:rPr>
              <a:t>首先计算</a:t>
            </a:r>
            <a:endParaRPr lang="en-US" altLang="zh-CN" sz="2800" dirty="0">
              <a:latin typeface="Euclid" panose="02020503060505020303" pitchFamily="18" charset="0"/>
            </a:endParaRPr>
          </a:p>
          <a:p>
            <a:pPr marL="457200" lvl="1" indent="0" algn="ctr" eaLnBrk="1" hangingPunct="1">
              <a:lnSpc>
                <a:spcPct val="110000"/>
              </a:lnSpc>
              <a:spcBef>
                <a:spcPts val="0"/>
              </a:spcBef>
              <a:buClr>
                <a:schemeClr val="tx1"/>
              </a:buClr>
              <a:buSzPct val="100000"/>
              <a:buNone/>
              <a:defRPr/>
            </a:pPr>
            <a:r>
              <a:rPr lang="en-US" altLang="zh-CN" sz="2800" b="1" i="1" dirty="0">
                <a:solidFill>
                  <a:srgbClr val="FF0000"/>
                </a:solidFill>
                <a:latin typeface="Euclid" panose="02020503060505020303" pitchFamily="18" charset="0"/>
              </a:rPr>
              <a:t>w</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s</a:t>
            </a:r>
            <a:r>
              <a:rPr lang="en-US" altLang="zh-CN" sz="2800" b="1" baseline="30000" dirty="0">
                <a:solidFill>
                  <a:srgbClr val="FF0000"/>
                </a:solidFill>
                <a:sym typeface="Symbol" panose="05050102010706020507" pitchFamily="18" charset="2"/>
              </a:rPr>
              <a:t></a:t>
            </a:r>
            <a:r>
              <a:rPr lang="en-US" altLang="zh-CN" sz="2800" b="1" baseline="30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q</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u</a:t>
            </a:r>
            <a:r>
              <a:rPr lang="en-US" altLang="zh-CN" sz="2800" b="1" baseline="-25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w</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q</a:t>
            </a:r>
          </a:p>
          <a:p>
            <a:pPr marL="457200" lvl="1" indent="0" algn="ctr" eaLnBrk="1" hangingPunct="1">
              <a:lnSpc>
                <a:spcPct val="110000"/>
              </a:lnSpc>
              <a:spcBef>
                <a:spcPts val="0"/>
              </a:spcBef>
              <a:buClr>
                <a:schemeClr val="tx1"/>
              </a:buClr>
              <a:buSzPct val="100000"/>
              <a:buNone/>
              <a:defRPr/>
            </a:pPr>
            <a:r>
              <a:rPr lang="en-US" altLang="zh-CN" sz="2800" b="1" i="1" dirty="0">
                <a:solidFill>
                  <a:srgbClr val="FF0000"/>
                </a:solidFill>
                <a:latin typeface="Euclid" panose="02020503060505020303" pitchFamily="18" charset="0"/>
              </a:rPr>
              <a:t>u</a:t>
            </a:r>
            <a:r>
              <a:rPr lang="en-US" altLang="zh-CN" sz="2800" b="1" baseline="-25000" dirty="0">
                <a:solidFill>
                  <a:srgbClr val="FF0000"/>
                </a:solidFill>
                <a:latin typeface="Euclid" panose="02020503060505020303" pitchFamily="18" charset="0"/>
              </a:rPr>
              <a:t>2</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rw</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q</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v</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g</a:t>
            </a:r>
            <a:r>
              <a:rPr lang="en-US" altLang="zh-CN" sz="2800" b="1" i="1" baseline="30000" dirty="0">
                <a:solidFill>
                  <a:srgbClr val="FF0000"/>
                </a:solidFill>
                <a:latin typeface="Euclid" panose="02020503060505020303" pitchFamily="18" charset="0"/>
              </a:rPr>
              <a:t>u</a:t>
            </a:r>
            <a:r>
              <a:rPr lang="en-US" altLang="zh-CN" sz="2800" b="1" baseline="12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y</a:t>
            </a:r>
            <a:r>
              <a:rPr lang="en-US" altLang="zh-CN" sz="2800" b="1" i="1" baseline="30000" dirty="0">
                <a:solidFill>
                  <a:srgbClr val="FF0000"/>
                </a:solidFill>
                <a:latin typeface="Euclid" panose="02020503060505020303" pitchFamily="18" charset="0"/>
              </a:rPr>
              <a:t>u</a:t>
            </a:r>
            <a:r>
              <a:rPr lang="en-US" altLang="zh-CN" sz="2800" b="1" baseline="12000" dirty="0">
                <a:solidFill>
                  <a:srgbClr val="FF0000"/>
                </a:solidFill>
                <a:latin typeface="Euclid" panose="02020503060505020303" pitchFamily="18" charset="0"/>
              </a:rPr>
              <a:t>2</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q</a:t>
            </a:r>
            <a:endParaRPr lang="zh-CN" altLang="en-US" sz="2800" b="1" i="1" dirty="0">
              <a:solidFill>
                <a:srgbClr val="FF0000"/>
              </a:solidFill>
              <a:latin typeface="Euclid" panose="02020503060505020303" pitchFamily="18" charset="0"/>
            </a:endParaRPr>
          </a:p>
          <a:p>
            <a:pPr lvl="1" algn="just" eaLnBrk="1" hangingPunct="1">
              <a:lnSpc>
                <a:spcPct val="11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a:t>
            </a:r>
            <a:r>
              <a:rPr lang="en-US" altLang="zh-CN" sz="2800" b="1" i="1" dirty="0">
                <a:solidFill>
                  <a:srgbClr val="FF0000"/>
                </a:solidFill>
                <a:latin typeface="Euclid" panose="02020503060505020303" pitchFamily="18" charset="0"/>
              </a:rPr>
              <a:t>v</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dirty="0">
                <a:latin typeface="Euclid" panose="02020503060505020303" pitchFamily="18" charset="0"/>
              </a:rPr>
              <a:t>, </a:t>
            </a:r>
            <a:r>
              <a:rPr lang="zh-CN" altLang="en-US" sz="2800" dirty="0">
                <a:latin typeface="Euclid" panose="02020503060505020303" pitchFamily="18" charset="0"/>
              </a:rPr>
              <a:t>等式成立</a:t>
            </a:r>
            <a:r>
              <a:rPr lang="en-US" altLang="zh-CN" sz="2800" dirty="0">
                <a:latin typeface="Euclid" panose="02020503060505020303" pitchFamily="18" charset="0"/>
              </a:rPr>
              <a:t>, </a:t>
            </a:r>
            <a:r>
              <a:rPr lang="zh-CN" altLang="en-US" sz="2800" dirty="0">
                <a:latin typeface="Euclid" panose="02020503060505020303" pitchFamily="18" charset="0"/>
              </a:rPr>
              <a:t>则</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是</a:t>
            </a:r>
            <a:r>
              <a:rPr lang="en-US" altLang="zh-CN" sz="2800" b="1" i="1" dirty="0">
                <a:latin typeface="Euclid" panose="02020503060505020303" pitchFamily="18" charset="0"/>
              </a:rPr>
              <a:t>m</a:t>
            </a:r>
            <a:r>
              <a:rPr lang="zh-CN" altLang="en-US" sz="2800" dirty="0">
                <a:latin typeface="Euclid" panose="02020503060505020303" pitchFamily="18" charset="0"/>
              </a:rPr>
              <a:t>的有效签名。否则签名无效。</a:t>
            </a:r>
          </a:p>
          <a:p>
            <a:pPr lvl="1" algn="just" eaLnBrk="1" hangingPunct="1">
              <a:lnSpc>
                <a:spcPct val="120000"/>
              </a:lnSpc>
              <a:spcBef>
                <a:spcPct val="0"/>
              </a:spcBef>
              <a:buClr>
                <a:schemeClr val="tx1"/>
              </a:buClr>
              <a:buSzPct val="100000"/>
              <a:buFont typeface="Times New Roman" panose="02020603050405020304" pitchFamily="18" charset="0"/>
              <a:buChar char="‒"/>
              <a:defRPr/>
            </a:pPr>
            <a:endParaRPr lang="zh-CN" altLang="en-US" sz="2800" dirty="0">
              <a:latin typeface="Euclid" panose="02020503060505020303"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 xmlns:a16="http://schemas.microsoft.com/office/drawing/2014/main" id="{DCFB60DC-304E-468C-8344-32DC97835495}"/>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2F0EF4BA-1C21-463D-80F9-27E5934CBD3B}"/>
              </a:ext>
            </a:extLst>
          </p:cNvPr>
          <p:cNvSpPr>
            <a:spLocks noGrp="1"/>
          </p:cNvSpPr>
          <p:nvPr>
            <p:ph idx="1"/>
          </p:nvPr>
        </p:nvSpPr>
        <p:spPr>
          <a:xfrm>
            <a:off x="457200" y="1125538"/>
            <a:ext cx="8229600" cy="5327650"/>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签名的正确性</a:t>
            </a:r>
            <a:endParaRPr lang="en-US" altLang="zh-CN" sz="2800" dirty="0">
              <a:latin typeface="Euclid" panose="02020503060505020303" pitchFamily="18" charset="0"/>
              <a:cs typeface="Times New Roman" panose="02020603050405020304" pitchFamily="18" charset="0"/>
            </a:endParaRPr>
          </a:p>
          <a:p>
            <a:pPr marL="687600" indent="-230400" eaLnBrk="1" hangingPunct="1">
              <a:spcBef>
                <a:spcPts val="0"/>
              </a:spcBef>
              <a:buFont typeface="Times New Roman" panose="02020603050405020304" pitchFamily="18" charset="0"/>
              <a:buChar char="‒"/>
              <a:defRPr/>
            </a:pPr>
            <a:r>
              <a:rPr lang="zh-CN" altLang="en-US" sz="2800" dirty="0"/>
              <a:t>由</a:t>
            </a:r>
            <a:r>
              <a:rPr lang="en-US" altLang="zh-CN" sz="2800" b="1" i="1" dirty="0">
                <a:latin typeface="Euclid" panose="02020503060505020303" pitchFamily="18" charset="0"/>
              </a:rPr>
              <a:t>s</a:t>
            </a:r>
            <a:r>
              <a:rPr lang="da-DK" altLang="zh-CN" sz="2800" b="1" dirty="0">
                <a:latin typeface="Euclid" panose="02020503060505020303" pitchFamily="18" charset="0"/>
              </a:rPr>
              <a:t>≡</a:t>
            </a:r>
            <a:r>
              <a:rPr lang="en-US" altLang="zh-CN" sz="2800" b="1" i="1" dirty="0">
                <a:latin typeface="Euclid" panose="02020503060505020303" pitchFamily="18" charset="0"/>
              </a:rPr>
              <a:t>k</a:t>
            </a:r>
            <a:r>
              <a:rPr lang="en-US" altLang="zh-CN" sz="2800" b="1" baseline="30000" dirty="0">
                <a:latin typeface="Euclid" panose="02020503060505020303" pitchFamily="18" charset="0"/>
                <a:sym typeface="Symbol" panose="05050102010706020507" pitchFamily="18" charset="2"/>
              </a:rPr>
              <a:t></a:t>
            </a:r>
            <a:r>
              <a:rPr lang="en-US" altLang="zh-CN" sz="2800" b="1" baseline="30000" dirty="0">
                <a:latin typeface="Euclid" panose="02020503060505020303" pitchFamily="18" charset="0"/>
              </a:rPr>
              <a:t>1</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b="1" i="1" dirty="0" err="1">
                <a:latin typeface="Euclid" panose="02020503060505020303" pitchFamily="18" charset="0"/>
              </a:rPr>
              <a:t>xr</a:t>
            </a:r>
            <a:r>
              <a:rPr lang="en-US" altLang="zh-CN" sz="2800" b="1" dirty="0">
                <a:latin typeface="Euclid" panose="02020503060505020303" pitchFamily="18" charset="0"/>
              </a:rPr>
              <a:t>) mod </a:t>
            </a:r>
            <a:r>
              <a:rPr lang="en-US" altLang="zh-CN" sz="2800" b="1" i="1" dirty="0">
                <a:latin typeface="Euclid" panose="02020503060505020303" pitchFamily="18" charset="0"/>
              </a:rPr>
              <a:t>q</a:t>
            </a:r>
            <a:r>
              <a:rPr lang="en-US" altLang="zh-CN" sz="2800" b="1" dirty="0">
                <a:latin typeface="Euclid" panose="02020503060505020303" pitchFamily="18" charset="0"/>
              </a:rPr>
              <a:t>, </a:t>
            </a:r>
            <a:r>
              <a:rPr lang="zh-CN" altLang="en-US" sz="2800" b="1" dirty="0">
                <a:latin typeface="Euclid" panose="02020503060505020303" pitchFamily="18" charset="0"/>
              </a:rPr>
              <a:t>得</a:t>
            </a:r>
            <a:r>
              <a:rPr lang="en-US" altLang="zh-CN" sz="2800" dirty="0">
                <a:latin typeface="Times New Roman" panose="02020603050405020304" pitchFamily="18" charset="0"/>
                <a:cs typeface="Times New Roman" panose="02020603050405020304" pitchFamily="18" charset="0"/>
              </a:rPr>
              <a:t> </a:t>
            </a:r>
            <a:r>
              <a:rPr lang="en-US" altLang="zh-CN" sz="2800" b="1" i="1" dirty="0" err="1">
                <a:latin typeface="Euclid" panose="02020503060505020303" pitchFamily="18" charset="0"/>
              </a:rPr>
              <a:t>ks</a:t>
            </a:r>
            <a:r>
              <a:rPr lang="da-DK" altLang="zh-CN" sz="2800" b="1" dirty="0">
                <a:latin typeface="Euclid" panose="02020503060505020303" pitchFamily="18" charset="0"/>
              </a:rPr>
              <a:t>≡</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b="1" i="1" dirty="0" err="1">
                <a:latin typeface="Euclid" panose="02020503060505020303" pitchFamily="18" charset="0"/>
              </a:rPr>
              <a:t>xr</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687600" indent="-230400" eaLnBrk="1" hangingPunct="1">
              <a:spcBef>
                <a:spcPts val="0"/>
              </a:spcBef>
              <a:buFont typeface="Times New Roman" panose="02020603050405020304" pitchFamily="18" charset="0"/>
              <a:buChar char="‒"/>
              <a:defRPr/>
            </a:pPr>
            <a:r>
              <a:rPr lang="zh-CN" altLang="en-US" sz="2800" dirty="0"/>
              <a:t>于是我们有</a:t>
            </a:r>
            <a:r>
              <a:rPr lang="en-US" altLang="zh-CN" sz="2800" dirty="0">
                <a:latin typeface="Times New Roman" panose="02020603050405020304" pitchFamily="18" charset="0"/>
                <a:cs typeface="Times New Roman" panose="02020603050405020304" pitchFamily="18" charset="0"/>
              </a:rPr>
              <a:t>: </a:t>
            </a:r>
          </a:p>
          <a:p>
            <a:pPr marL="0" indent="0" eaLnBrk="1" hangingPunct="1">
              <a:spcBef>
                <a:spcPts val="600"/>
              </a:spcBef>
              <a:buFont typeface="Arial" panose="020B0604020202020204" pitchFamily="34" charset="0"/>
              <a:buNone/>
              <a:defRPr/>
            </a:pPr>
            <a:r>
              <a:rPr lang="en-US" altLang="zh-CN" sz="2800" b="1" i="1" dirty="0">
                <a:latin typeface="Euclid" panose="02020503060505020303" pitchFamily="18" charset="0"/>
              </a:rPr>
              <a:t>      v</a:t>
            </a:r>
            <a:r>
              <a:rPr lang="en-US" altLang="zh-CN" sz="2800" b="1" dirty="0">
                <a:latin typeface="Euclid" panose="02020503060505020303" pitchFamily="18" charset="0"/>
              </a:rPr>
              <a:t> = (</a:t>
            </a:r>
            <a:r>
              <a:rPr lang="en-US" altLang="zh-CN" sz="2800" b="1" i="1" dirty="0">
                <a:latin typeface="Euclid" panose="02020503060505020303" pitchFamily="18" charset="0"/>
              </a:rPr>
              <a:t>g</a:t>
            </a:r>
            <a:r>
              <a:rPr lang="en-US" altLang="zh-CN" sz="2800" b="1" i="1" baseline="30000" dirty="0">
                <a:latin typeface="Euclid" panose="02020503060505020303" pitchFamily="18" charset="0"/>
              </a:rPr>
              <a:t>u</a:t>
            </a:r>
            <a:r>
              <a:rPr lang="en-US" altLang="zh-CN" sz="2800" b="1" baseline="12000" dirty="0">
                <a:latin typeface="Euclid" panose="02020503060505020303" pitchFamily="18" charset="0"/>
              </a:rPr>
              <a:t>1</a:t>
            </a:r>
            <a:r>
              <a:rPr lang="en-US" altLang="zh-CN" sz="2800" b="1" i="1" dirty="0">
                <a:latin typeface="Euclid" panose="02020503060505020303" pitchFamily="18" charset="0"/>
              </a:rPr>
              <a:t>y</a:t>
            </a:r>
            <a:r>
              <a:rPr lang="en-US" altLang="zh-CN" sz="2800" b="1" i="1" baseline="30000" dirty="0">
                <a:latin typeface="Euclid" panose="02020503060505020303" pitchFamily="18" charset="0"/>
              </a:rPr>
              <a:t>u</a:t>
            </a:r>
            <a:r>
              <a:rPr lang="en-US" altLang="zh-CN" sz="2800" b="1" baseline="12000" dirty="0">
                <a:latin typeface="Euclid" panose="02020503060505020303" pitchFamily="18" charset="0"/>
              </a:rPr>
              <a:t>2</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m</a:t>
            </a:r>
            <a:r>
              <a:rPr lang="en-US" altLang="zh-CN" sz="2800" b="1" baseline="30000" dirty="0">
                <a:latin typeface="Euclid" panose="02020503060505020303" pitchFamily="18" charset="0"/>
              </a:rPr>
              <a:t>)</a:t>
            </a:r>
            <a:r>
              <a:rPr lang="en-US" altLang="zh-CN" sz="2800" b="1" i="1" baseline="30000" dirty="0" err="1">
                <a:latin typeface="Euclid" panose="02020503060505020303" pitchFamily="18" charset="0"/>
              </a:rPr>
              <a:t>w</a:t>
            </a:r>
            <a:r>
              <a:rPr lang="en-US" altLang="zh-CN" sz="2800" b="1" i="1" dirty="0" err="1">
                <a:latin typeface="Euclid" panose="02020503060505020303" pitchFamily="18" charset="0"/>
              </a:rPr>
              <a:t>y</a:t>
            </a:r>
            <a:r>
              <a:rPr lang="en-US" altLang="zh-CN" sz="2800" b="1" i="1" baseline="30000" dirty="0" err="1">
                <a:latin typeface="Euclid" panose="02020503060505020303" pitchFamily="18" charset="0"/>
              </a:rPr>
              <a:t>rw</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m</a:t>
            </a:r>
            <a:r>
              <a:rPr lang="en-US" altLang="zh-CN" sz="2800" b="1" baseline="30000" dirty="0">
                <a:latin typeface="Euclid" panose="02020503060505020303" pitchFamily="18" charset="0"/>
              </a:rPr>
              <a:t>)</a:t>
            </a:r>
            <a:r>
              <a:rPr lang="en-US" altLang="zh-CN" sz="2800" b="1" i="1" baseline="30000" dirty="0" err="1">
                <a:latin typeface="Euclid" panose="02020503060505020303" pitchFamily="18" charset="0"/>
              </a:rPr>
              <a:t>w</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xrw</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a:latin typeface="Euclid" panose="02020503060505020303" pitchFamily="18" charset="0"/>
              </a:rPr>
              <a:t>g</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h</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m</a:t>
            </a:r>
            <a:r>
              <a:rPr lang="en-US" altLang="zh-CN" sz="2800" b="1" baseline="30000" dirty="0">
                <a:latin typeface="Euclid" panose="02020503060505020303" pitchFamily="18" charset="0"/>
              </a:rPr>
              <a:t>)+</a:t>
            </a:r>
            <a:r>
              <a:rPr lang="en-US" altLang="zh-CN" sz="2800" b="1" i="1" baseline="30000" dirty="0" err="1">
                <a:latin typeface="Euclid" panose="02020503060505020303" pitchFamily="18" charset="0"/>
              </a:rPr>
              <a:t>xr</a:t>
            </a:r>
            <a:r>
              <a:rPr lang="en-US" altLang="zh-CN" sz="2800" b="1" baseline="30000" dirty="0">
                <a:latin typeface="Euclid" panose="02020503060505020303" pitchFamily="18" charset="0"/>
              </a:rPr>
              <a:t>)</a:t>
            </a:r>
            <a:r>
              <a:rPr lang="en-US" altLang="zh-CN" sz="2800" b="1" i="1" baseline="30000" dirty="0">
                <a:latin typeface="Euclid" panose="02020503060505020303" pitchFamily="18" charset="0"/>
              </a:rPr>
              <a:t>w</a:t>
            </a:r>
            <a:r>
              <a:rPr lang="en-US" altLang="zh-CN" sz="2800" b="1" baseline="30000"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ksw</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a:latin typeface="Euclid" panose="02020503060505020303" pitchFamily="18" charset="0"/>
              </a:rPr>
              <a:t>g</a:t>
            </a:r>
            <a:r>
              <a:rPr lang="en-US" altLang="zh-CN" sz="2800" b="1" i="1" baseline="30000" dirty="0">
                <a:latin typeface="Euclid" panose="02020503060505020303" pitchFamily="18" charset="0"/>
              </a:rPr>
              <a:t>kss</a:t>
            </a:r>
            <a:r>
              <a:rPr lang="en-US" altLang="zh-CN" sz="2800" b="1" baseline="46000" dirty="0">
                <a:latin typeface="Euclid" panose="02020503060505020303" pitchFamily="18" charset="0"/>
                <a:sym typeface="Symbol" panose="05050102010706020507" pitchFamily="18" charset="2"/>
              </a:rPr>
              <a:t></a:t>
            </a:r>
            <a:r>
              <a:rPr lang="en-US" altLang="zh-CN" sz="2800" b="1" baseline="46000" dirty="0">
                <a:latin typeface="Euclid" panose="02020503060505020303" pitchFamily="18" charset="0"/>
              </a:rPr>
              <a:t>1</a:t>
            </a:r>
            <a:r>
              <a:rPr lang="en-US" altLang="zh-CN" sz="2800" b="1" baseline="-25000"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p>
          <a:p>
            <a:pPr marL="0" indent="0" eaLnBrk="1" hangingPunct="1">
              <a:spcBef>
                <a:spcPts val="600"/>
              </a:spcBef>
              <a:buFont typeface="Arial" panose="020B0604020202020204" pitchFamily="34" charset="0"/>
              <a:buNone/>
              <a:defRPr/>
            </a:pPr>
            <a:r>
              <a:rPr lang="en-US" altLang="zh-CN" sz="2800" b="1" dirty="0">
                <a:latin typeface="Euclid" panose="02020503060505020303" pitchFamily="18" charset="0"/>
              </a:rPr>
              <a:t>          =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k</a:t>
            </a:r>
            <a:r>
              <a:rPr lang="en-US" altLang="zh-CN" sz="2800" b="1" dirty="0">
                <a:latin typeface="Euclid" panose="02020503060505020303" pitchFamily="18" charset="0"/>
              </a:rPr>
              <a:t> mod </a:t>
            </a:r>
            <a:r>
              <a:rPr lang="en-US" altLang="zh-CN" sz="2800" b="1" i="1" dirty="0">
                <a:latin typeface="Euclid" panose="02020503060505020303" pitchFamily="18" charset="0"/>
              </a:rPr>
              <a:t>p</a:t>
            </a:r>
            <a:r>
              <a:rPr lang="en-US" altLang="zh-CN" sz="2800" b="1" dirty="0">
                <a:latin typeface="Euclid" panose="02020503060505020303" pitchFamily="18" charset="0"/>
              </a:rPr>
              <a:t>) mod </a:t>
            </a:r>
            <a:r>
              <a:rPr lang="en-US" altLang="zh-CN" sz="2800" b="1" i="1" dirty="0">
                <a:latin typeface="Euclid" panose="02020503060505020303" pitchFamily="18" charset="0"/>
              </a:rPr>
              <a:t>q</a:t>
            </a:r>
            <a:r>
              <a:rPr lang="en-US" altLang="zh-CN" sz="2800" b="1" dirty="0">
                <a:latin typeface="Euclid" panose="02020503060505020303" pitchFamily="18" charset="0"/>
              </a:rPr>
              <a:t> = </a:t>
            </a:r>
            <a:r>
              <a:rPr lang="en-US" altLang="zh-CN" sz="2800" b="1" i="1" dirty="0">
                <a:latin typeface="Euclid" panose="02020503060505020303" pitchFamily="18" charset="0"/>
              </a:rPr>
              <a:t>r</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0" name="图片 3">
            <a:extLst>
              <a:ext uri="{FF2B5EF4-FFF2-40B4-BE49-F238E27FC236}">
                <a16:creationId xmlns="" xmlns:a16="http://schemas.microsoft.com/office/drawing/2014/main" id="{61367A55-50D4-47D1-B6A0-E324383B3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891" y="1049799"/>
            <a:ext cx="7024597" cy="281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标题 1">
            <a:extLst>
              <a:ext uri="{FF2B5EF4-FFF2-40B4-BE49-F238E27FC236}">
                <a16:creationId xmlns="" xmlns:a16="http://schemas.microsoft.com/office/drawing/2014/main" id="{BFFA29FF-BE72-4219-BFDC-B8F20BB40875}"/>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0B34733F-ACD3-40BF-9B5A-3CBD4D3169FE}"/>
              </a:ext>
            </a:extLst>
          </p:cNvPr>
          <p:cNvSpPr>
            <a:spLocks noGrp="1"/>
          </p:cNvSpPr>
          <p:nvPr>
            <p:ph idx="1"/>
          </p:nvPr>
        </p:nvSpPr>
        <p:spPr>
          <a:xfrm>
            <a:off x="457200" y="981075"/>
            <a:ext cx="8147248" cy="5472261"/>
          </a:xfrm>
        </p:spPr>
        <p:txBody>
          <a:bodyPr/>
          <a:lstStyle/>
          <a:p>
            <a:pPr marL="342900" lvl="1" indent="-342900" algn="just" eaLnBrk="1" hangingPunct="1">
              <a:lnSpc>
                <a:spcPct val="120000"/>
              </a:lnSpc>
              <a:spcBef>
                <a:spcPct val="0"/>
              </a:spcBef>
              <a:buClr>
                <a:schemeClr val="tx1"/>
              </a:buClr>
              <a:buFont typeface="Wingdings" panose="05000000000000000000" pitchFamily="2" charset="2"/>
              <a:buChar char="Ø"/>
            </a:pPr>
            <a:r>
              <a:rPr lang="en-US" altLang="zh-CN" sz="2800" b="1" dirty="0">
                <a:latin typeface="Euclid" panose="02020503060505020303" pitchFamily="18" charset="0"/>
                <a:cs typeface="Times New Roman" panose="02020603050405020304" pitchFamily="18" charset="0"/>
              </a:rPr>
              <a:t>DSS</a:t>
            </a:r>
            <a:r>
              <a:rPr lang="zh-CN" altLang="en-US" sz="2800" dirty="0">
                <a:latin typeface="Euclid" panose="02020503060505020303" pitchFamily="18" charset="0"/>
                <a:cs typeface="Times New Roman" panose="02020603050405020304" pitchFamily="18" charset="0"/>
              </a:rPr>
              <a:t>框图</a:t>
            </a:r>
            <a:endParaRPr lang="en-US" altLang="zh-CN" sz="2800" dirty="0">
              <a:latin typeface="Euclid" panose="02020503060505020303" pitchFamily="18" charset="0"/>
              <a:cs typeface="Times New Roman" panose="02020603050405020304" pitchFamily="18" charset="0"/>
            </a:endParaRPr>
          </a:p>
          <a:p>
            <a:pPr marL="342900" lvl="1" indent="-342900" eaLnBrk="1" hangingPunct="1">
              <a:lnSpc>
                <a:spcPct val="120000"/>
              </a:lnSpc>
              <a:spcBef>
                <a:spcPct val="0"/>
              </a:spcBef>
              <a:buClr>
                <a:schemeClr val="accent1"/>
              </a:buClr>
              <a:buSzPct val="55000"/>
              <a:buFont typeface="Wingdings" panose="05000000000000000000" pitchFamily="2" charset="2"/>
              <a:buChar char="n"/>
            </a:pPr>
            <a:endParaRPr lang="en-US" altLang="zh-CN" sz="2800" b="1" dirty="0"/>
          </a:p>
          <a:p>
            <a:pPr marL="342900" lvl="1" indent="-342900" eaLnBrk="1" hangingPunct="1">
              <a:lnSpc>
                <a:spcPct val="120000"/>
              </a:lnSpc>
              <a:spcBef>
                <a:spcPct val="0"/>
              </a:spcBef>
              <a:buClr>
                <a:schemeClr val="accent1"/>
              </a:buClr>
              <a:buSzPct val="55000"/>
              <a:buFont typeface="Wingdings" panose="05000000000000000000" pitchFamily="2" charset="2"/>
              <a:buChar char="n"/>
            </a:pPr>
            <a:endParaRPr lang="en-US" altLang="zh-CN" sz="2800" b="1" dirty="0"/>
          </a:p>
          <a:p>
            <a:pPr marL="342900" lvl="1" indent="-342900" eaLnBrk="1" hangingPunct="1">
              <a:lnSpc>
                <a:spcPct val="120000"/>
              </a:lnSpc>
              <a:spcBef>
                <a:spcPct val="0"/>
              </a:spcBef>
              <a:buClr>
                <a:schemeClr val="accent1"/>
              </a:buClr>
              <a:buSzPct val="55000"/>
              <a:buFont typeface="Wingdings" panose="05000000000000000000" pitchFamily="2" charset="2"/>
              <a:buChar char="n"/>
            </a:pPr>
            <a:endParaRPr lang="en-US" altLang="zh-CN" sz="2800" b="1" dirty="0"/>
          </a:p>
          <a:p>
            <a:pPr marL="0" lvl="1" indent="0" eaLnBrk="1" hangingPunct="1">
              <a:lnSpc>
                <a:spcPct val="120000"/>
              </a:lnSpc>
              <a:spcBef>
                <a:spcPct val="0"/>
              </a:spcBef>
              <a:buClr>
                <a:schemeClr val="tx1"/>
              </a:buClr>
              <a:buSzPct val="55000"/>
              <a:buNone/>
            </a:pPr>
            <a:endParaRPr lang="en-US" altLang="zh-CN" sz="2800" b="1" dirty="0"/>
          </a:p>
          <a:p>
            <a:pPr marL="342900" lvl="1" indent="-342900" algn="just" eaLnBrk="1" hangingPunct="1">
              <a:lnSpc>
                <a:spcPct val="120000"/>
              </a:lnSpc>
              <a:spcBef>
                <a:spcPts val="1200"/>
              </a:spcBef>
              <a:buClr>
                <a:schemeClr val="tx1"/>
              </a:buClr>
              <a:buFont typeface="Wingdings" panose="05000000000000000000" pitchFamily="2" charset="2"/>
              <a:buChar char="Ø"/>
            </a:pPr>
            <a:r>
              <a:rPr lang="zh-CN" altLang="en-US" sz="2800" dirty="0">
                <a:latin typeface="Euclid" panose="02020503060505020303" pitchFamily="18" charset="0"/>
                <a:cs typeface="Times New Roman" panose="02020603050405020304" pitchFamily="18" charset="0"/>
              </a:rPr>
              <a:t>四个函数</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pPr>
            <a:r>
              <a:rPr lang="en-US" altLang="zh-CN" b="1" i="1" dirty="0">
                <a:solidFill>
                  <a:srgbClr val="FF0000"/>
                </a:solidFill>
                <a:latin typeface="Euclid" panose="02020503060505020303" pitchFamily="18" charset="0"/>
              </a:rPr>
              <a:t>s</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f</a:t>
            </a:r>
            <a:r>
              <a:rPr lang="en-US" altLang="zh-CN" b="1" baseline="-25000" dirty="0">
                <a:solidFill>
                  <a:srgbClr val="FF0000"/>
                </a:solidFill>
                <a:latin typeface="Euclid" panose="02020503060505020303" pitchFamily="18" charset="0"/>
              </a:rPr>
              <a:t>1</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h</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m</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k</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x</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r</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q</a:t>
            </a:r>
            <a:r>
              <a:rPr lang="en-US" altLang="zh-CN" b="1" dirty="0">
                <a:solidFill>
                  <a:srgbClr val="FF0000"/>
                </a:solidFill>
                <a:latin typeface="Euclid" panose="02020503060505020303" pitchFamily="18" charset="0"/>
              </a:rPr>
              <a:t>)</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k</a:t>
            </a:r>
            <a:r>
              <a:rPr lang="en-US" altLang="zh-CN" b="1" baseline="30000" dirty="0">
                <a:solidFill>
                  <a:srgbClr val="FF0000"/>
                </a:solidFill>
                <a:latin typeface="Euclid" panose="02020503060505020303" pitchFamily="18" charset="0"/>
                <a:sym typeface="Symbol" panose="05050102010706020507" pitchFamily="18" charset="2"/>
              </a:rPr>
              <a:t></a:t>
            </a:r>
            <a:r>
              <a:rPr lang="da-DK" altLang="zh-CN" b="1" baseline="30000" dirty="0">
                <a:solidFill>
                  <a:srgbClr val="FF0000"/>
                </a:solidFill>
                <a:latin typeface="Euclid" panose="02020503060505020303" pitchFamily="18" charset="0"/>
              </a:rPr>
              <a:t>1</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h</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m</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xr</a:t>
            </a:r>
            <a:r>
              <a:rPr lang="da-DK" altLang="zh-CN" b="1" dirty="0">
                <a:solidFill>
                  <a:srgbClr val="FF0000"/>
                </a:solidFill>
                <a:latin typeface="Euclid" panose="02020503060505020303" pitchFamily="18" charset="0"/>
              </a:rPr>
              <a:t>] mod </a:t>
            </a:r>
            <a:r>
              <a:rPr lang="da-DK" altLang="zh-CN" b="1" i="1" dirty="0">
                <a:solidFill>
                  <a:srgbClr val="FF0000"/>
                </a:solidFill>
                <a:latin typeface="Euclid" panose="02020503060505020303" pitchFamily="18" charset="0"/>
              </a:rPr>
              <a:t>q</a:t>
            </a:r>
            <a:endParaRPr lang="en-US" altLang="zh-CN" b="1" i="1"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pPr>
            <a:r>
              <a:rPr lang="en-US" altLang="zh-CN" b="1" i="1" dirty="0">
                <a:solidFill>
                  <a:srgbClr val="FF0000"/>
                </a:solidFill>
                <a:latin typeface="Euclid" panose="02020503060505020303" pitchFamily="18" charset="0"/>
              </a:rPr>
              <a:t>r</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f</a:t>
            </a:r>
            <a:r>
              <a:rPr lang="en-US" altLang="zh-CN" b="1" baseline="-25000" dirty="0">
                <a:solidFill>
                  <a:srgbClr val="FF0000"/>
                </a:solidFill>
                <a:latin typeface="Euclid" panose="02020503060505020303" pitchFamily="18" charset="0"/>
              </a:rPr>
              <a:t>2</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k</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p</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q</a:t>
            </a:r>
            <a:r>
              <a:rPr lang="en-US" altLang="zh-CN" b="1" dirty="0">
                <a:solidFill>
                  <a:srgbClr val="FF0000"/>
                </a:solidFill>
                <a:latin typeface="Euclid" panose="02020503060505020303" pitchFamily="18" charset="0"/>
              </a:rPr>
              <a:t>, </a:t>
            </a:r>
            <a:r>
              <a:rPr lang="en-US" altLang="zh-CN" b="1" i="1" dirty="0">
                <a:solidFill>
                  <a:srgbClr val="FF0000"/>
                </a:solidFill>
                <a:latin typeface="Euclid" panose="02020503060505020303" pitchFamily="18" charset="0"/>
              </a:rPr>
              <a:t>g</a:t>
            </a:r>
            <a:r>
              <a:rPr lang="en-US" altLang="zh-CN" b="1" dirty="0">
                <a:solidFill>
                  <a:srgbClr val="FF0000"/>
                </a:solidFill>
                <a:latin typeface="Euclid" panose="02020503060505020303" pitchFamily="18" charset="0"/>
              </a:rPr>
              <a:t>)</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g</a:t>
            </a:r>
            <a:r>
              <a:rPr lang="da-DK" altLang="zh-CN" b="1" i="1" baseline="30000" dirty="0">
                <a:solidFill>
                  <a:srgbClr val="FF0000"/>
                </a:solidFill>
                <a:latin typeface="Euclid" panose="02020503060505020303" pitchFamily="18" charset="0"/>
              </a:rPr>
              <a:t>k</a:t>
            </a:r>
            <a:r>
              <a:rPr lang="da-DK" altLang="zh-CN" b="1" dirty="0">
                <a:solidFill>
                  <a:srgbClr val="FF0000"/>
                </a:solidFill>
                <a:latin typeface="Euclid" panose="02020503060505020303" pitchFamily="18" charset="0"/>
              </a:rPr>
              <a:t> mod </a:t>
            </a:r>
            <a:r>
              <a:rPr lang="da-DK" altLang="zh-CN" b="1" i="1" dirty="0">
                <a:solidFill>
                  <a:srgbClr val="FF0000"/>
                </a:solidFill>
                <a:latin typeface="Euclid" panose="02020503060505020303" pitchFamily="18" charset="0"/>
              </a:rPr>
              <a:t>p</a:t>
            </a:r>
            <a:r>
              <a:rPr lang="da-DK" altLang="zh-CN" b="1" dirty="0">
                <a:solidFill>
                  <a:srgbClr val="FF0000"/>
                </a:solidFill>
                <a:latin typeface="Euclid" panose="02020503060505020303" pitchFamily="18" charset="0"/>
              </a:rPr>
              <a:t>) mod </a:t>
            </a:r>
            <a:r>
              <a:rPr lang="da-DK" altLang="zh-CN" b="1" i="1" dirty="0">
                <a:solidFill>
                  <a:srgbClr val="FF0000"/>
                </a:solidFill>
                <a:latin typeface="Euclid" panose="02020503060505020303" pitchFamily="18" charset="0"/>
              </a:rPr>
              <a:t>q</a:t>
            </a:r>
          </a:p>
          <a:p>
            <a:pPr marL="687600" lvl="1" indent="-230400" eaLnBrk="1" hangingPunct="1">
              <a:lnSpc>
                <a:spcPct val="120000"/>
              </a:lnSpc>
              <a:spcBef>
                <a:spcPct val="0"/>
              </a:spcBef>
              <a:buClr>
                <a:schemeClr val="tx1"/>
              </a:buClr>
              <a:buSzPct val="100000"/>
              <a:buFont typeface="Times New Roman" panose="02020603050405020304" pitchFamily="18" charset="0"/>
              <a:buChar char="‒"/>
            </a:pPr>
            <a:r>
              <a:rPr lang="en-US" altLang="zh-CN" b="1" i="1" dirty="0">
                <a:solidFill>
                  <a:srgbClr val="FF0000"/>
                </a:solidFill>
                <a:latin typeface="Euclid" panose="02020503060505020303" pitchFamily="18" charset="0"/>
              </a:rPr>
              <a:t>w</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f</a:t>
            </a:r>
            <a:r>
              <a:rPr lang="en-US" altLang="zh-CN" b="1" baseline="-25000" dirty="0">
                <a:solidFill>
                  <a:srgbClr val="FF0000"/>
                </a:solidFill>
                <a:latin typeface="Euclid" panose="02020503060505020303" pitchFamily="18" charset="0"/>
              </a:rPr>
              <a:t>3</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s</a:t>
            </a:r>
            <a:r>
              <a:rPr lang="en-US" altLang="zh-CN" b="1" dirty="0">
                <a:solidFill>
                  <a:srgbClr val="FF0000"/>
                </a:solidFill>
                <a:latin typeface="Euclid" panose="02020503060505020303" pitchFamily="18" charset="0"/>
              </a:rPr>
              <a:t>,</a:t>
            </a:r>
            <a:r>
              <a:rPr lang="en-US" altLang="zh-CN" b="1" i="1" dirty="0">
                <a:solidFill>
                  <a:srgbClr val="FF0000"/>
                </a:solidFill>
                <a:latin typeface="Euclid" panose="02020503060505020303" pitchFamily="18" charset="0"/>
              </a:rPr>
              <a:t> q</a:t>
            </a:r>
            <a:r>
              <a:rPr lang="en-US" altLang="zh-CN" b="1" dirty="0">
                <a:solidFill>
                  <a:srgbClr val="FF0000"/>
                </a:solidFill>
                <a:latin typeface="Euclid" panose="02020503060505020303" pitchFamily="18" charset="0"/>
              </a:rPr>
              <a:t>) </a:t>
            </a:r>
            <a:r>
              <a:rPr lang="da-DK" altLang="zh-CN" b="1" dirty="0">
                <a:solidFill>
                  <a:srgbClr val="FF0000"/>
                </a:solidFill>
                <a:latin typeface="Euclid" panose="02020503060505020303" pitchFamily="18" charset="0"/>
              </a:rPr>
              <a:t>≡ </a:t>
            </a:r>
            <a:r>
              <a:rPr lang="da-DK" altLang="zh-CN" b="1" i="1" dirty="0">
                <a:solidFill>
                  <a:srgbClr val="FF0000"/>
                </a:solidFill>
                <a:latin typeface="Euclid" panose="02020503060505020303" pitchFamily="18" charset="0"/>
              </a:rPr>
              <a:t>s</a:t>
            </a:r>
            <a:r>
              <a:rPr lang="en-US" altLang="zh-CN" b="1" baseline="30000" dirty="0">
                <a:solidFill>
                  <a:srgbClr val="FF0000"/>
                </a:solidFill>
                <a:latin typeface="Euclid" panose="02020503060505020303" pitchFamily="18" charset="0"/>
                <a:sym typeface="Symbol" panose="05050102010706020507" pitchFamily="18" charset="2"/>
              </a:rPr>
              <a:t></a:t>
            </a:r>
            <a:r>
              <a:rPr lang="da-DK" altLang="zh-CN" b="1" baseline="30000" dirty="0">
                <a:solidFill>
                  <a:srgbClr val="FF0000"/>
                </a:solidFill>
                <a:latin typeface="Euclid" panose="02020503060505020303" pitchFamily="18" charset="0"/>
              </a:rPr>
              <a:t>1</a:t>
            </a:r>
            <a:r>
              <a:rPr lang="da-DK" altLang="zh-CN" b="1" baseline="-25000" dirty="0">
                <a:solidFill>
                  <a:srgbClr val="FF0000"/>
                </a:solidFill>
                <a:latin typeface="Euclid" panose="02020503060505020303" pitchFamily="18" charset="0"/>
              </a:rPr>
              <a:t> </a:t>
            </a:r>
            <a:r>
              <a:rPr lang="da-DK" altLang="zh-CN" b="1" dirty="0">
                <a:solidFill>
                  <a:srgbClr val="FF0000"/>
                </a:solidFill>
                <a:latin typeface="Euclid" panose="02020503060505020303" pitchFamily="18" charset="0"/>
              </a:rPr>
              <a:t>mod </a:t>
            </a:r>
            <a:r>
              <a:rPr lang="da-DK" altLang="zh-CN" b="1" i="1" dirty="0">
                <a:solidFill>
                  <a:srgbClr val="FF0000"/>
                </a:solidFill>
                <a:latin typeface="Euclid" panose="02020503060505020303" pitchFamily="18" charset="0"/>
              </a:rPr>
              <a:t>q</a:t>
            </a:r>
            <a:r>
              <a:rPr lang="da-DK" altLang="zh-CN" b="1" dirty="0">
                <a:solidFill>
                  <a:srgbClr val="FF0000"/>
                </a:solidFill>
                <a:latin typeface="Euclid" panose="02020503060505020303" pitchFamily="18" charset="0"/>
              </a:rPr>
              <a:t>, </a:t>
            </a:r>
          </a:p>
          <a:p>
            <a:pPr marL="687600" lvl="1" indent="-230400" eaLnBrk="1" hangingPunct="1">
              <a:lnSpc>
                <a:spcPct val="120000"/>
              </a:lnSpc>
              <a:spcBef>
                <a:spcPct val="0"/>
              </a:spcBef>
              <a:buClr>
                <a:schemeClr val="tx1"/>
              </a:buClr>
              <a:buSzPct val="100000"/>
              <a:buFont typeface="Times New Roman" panose="02020603050405020304" pitchFamily="18" charset="0"/>
              <a:buChar char="‒"/>
            </a:pPr>
            <a:r>
              <a:rPr lang="da-DK" altLang="zh-CN" b="1" i="1" dirty="0">
                <a:solidFill>
                  <a:srgbClr val="FF0000"/>
                </a:solidFill>
                <a:latin typeface="Euclid" panose="02020503060505020303" pitchFamily="18" charset="0"/>
              </a:rPr>
              <a:t>v</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f</a:t>
            </a:r>
            <a:r>
              <a:rPr lang="da-DK" altLang="zh-CN" b="1" baseline="-25000" dirty="0">
                <a:solidFill>
                  <a:srgbClr val="FF0000"/>
                </a:solidFill>
                <a:latin typeface="Euclid" panose="02020503060505020303" pitchFamily="18" charset="0"/>
              </a:rPr>
              <a:t>4</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y</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q</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g</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h</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m</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w</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r</a:t>
            </a:r>
            <a:r>
              <a:rPr lang="da-DK" altLang="zh-CN" b="1" dirty="0">
                <a:solidFill>
                  <a:srgbClr val="FF0000"/>
                </a:solidFill>
                <a:latin typeface="Euclid" panose="02020503060505020303" pitchFamily="18" charset="0"/>
              </a:rPr>
              <a:t>)≡(</a:t>
            </a:r>
            <a:r>
              <a:rPr lang="da-DK" altLang="zh-CN" b="1" i="1" dirty="0">
                <a:solidFill>
                  <a:srgbClr val="FF0000"/>
                </a:solidFill>
                <a:latin typeface="Euclid" panose="02020503060505020303" pitchFamily="18" charset="0"/>
              </a:rPr>
              <a:t>g</a:t>
            </a:r>
            <a:r>
              <a:rPr lang="da-DK" altLang="zh-CN" b="1" i="1" baseline="30000" dirty="0">
                <a:solidFill>
                  <a:srgbClr val="FF0000"/>
                </a:solidFill>
                <a:latin typeface="Euclid" panose="02020503060505020303" pitchFamily="18" charset="0"/>
              </a:rPr>
              <a:t>h</a:t>
            </a:r>
            <a:r>
              <a:rPr lang="da-DK" altLang="zh-CN" b="1" baseline="30000" dirty="0">
                <a:solidFill>
                  <a:srgbClr val="FF0000"/>
                </a:solidFill>
                <a:latin typeface="Euclid" panose="02020503060505020303" pitchFamily="18" charset="0"/>
              </a:rPr>
              <a:t>(</a:t>
            </a:r>
            <a:r>
              <a:rPr lang="da-DK" altLang="zh-CN" b="1" i="1" baseline="30000" dirty="0">
                <a:solidFill>
                  <a:srgbClr val="FF0000"/>
                </a:solidFill>
                <a:latin typeface="Euclid" panose="02020503060505020303" pitchFamily="18" charset="0"/>
              </a:rPr>
              <a:t>m</a:t>
            </a:r>
            <a:r>
              <a:rPr lang="da-DK" altLang="zh-CN" b="1" baseline="30000" dirty="0">
                <a:solidFill>
                  <a:srgbClr val="FF0000"/>
                </a:solidFill>
                <a:latin typeface="Euclid" panose="02020503060505020303" pitchFamily="18" charset="0"/>
              </a:rPr>
              <a:t>)</a:t>
            </a:r>
            <a:r>
              <a:rPr lang="da-DK" altLang="zh-CN" b="1" i="1" baseline="30000" dirty="0">
                <a:solidFill>
                  <a:srgbClr val="FF0000"/>
                </a:solidFill>
                <a:latin typeface="Euclid" panose="02020503060505020303" pitchFamily="18" charset="0"/>
              </a:rPr>
              <a:t>w</a:t>
            </a:r>
            <a:r>
              <a:rPr lang="da-DK" altLang="zh-CN" b="1" baseline="30000" dirty="0">
                <a:solidFill>
                  <a:srgbClr val="FF0000"/>
                </a:solidFill>
                <a:latin typeface="Euclid" panose="02020503060505020303" pitchFamily="18" charset="0"/>
              </a:rPr>
              <a:t> mod </a:t>
            </a:r>
            <a:r>
              <a:rPr lang="da-DK" altLang="zh-CN" b="1" i="1" baseline="30000" dirty="0">
                <a:solidFill>
                  <a:srgbClr val="FF0000"/>
                </a:solidFill>
                <a:latin typeface="Euclid" panose="02020503060505020303" pitchFamily="18" charset="0"/>
              </a:rPr>
              <a:t>q</a:t>
            </a:r>
            <a:r>
              <a:rPr lang="da-DK" altLang="zh-CN" b="1" dirty="0">
                <a:solidFill>
                  <a:srgbClr val="FF0000"/>
                </a:solidFill>
                <a:latin typeface="Euclid" panose="02020503060505020303" pitchFamily="18" charset="0"/>
              </a:rPr>
              <a:t> </a:t>
            </a:r>
            <a:r>
              <a:rPr lang="da-DK" altLang="zh-CN" b="1" i="1" dirty="0">
                <a:solidFill>
                  <a:srgbClr val="FF0000"/>
                </a:solidFill>
                <a:latin typeface="Euclid" panose="02020503060505020303" pitchFamily="18" charset="0"/>
              </a:rPr>
              <a:t>g</a:t>
            </a:r>
            <a:r>
              <a:rPr lang="da-DK" altLang="zh-CN" b="1" i="1" baseline="30000" dirty="0">
                <a:solidFill>
                  <a:srgbClr val="FF0000"/>
                </a:solidFill>
                <a:latin typeface="Euclid" panose="02020503060505020303" pitchFamily="18" charset="0"/>
              </a:rPr>
              <a:t>rw</a:t>
            </a:r>
            <a:r>
              <a:rPr lang="da-DK" altLang="zh-CN" b="1" baseline="30000" dirty="0">
                <a:solidFill>
                  <a:srgbClr val="FF0000"/>
                </a:solidFill>
                <a:latin typeface="Euclid" panose="02020503060505020303" pitchFamily="18" charset="0"/>
              </a:rPr>
              <a:t> mod </a:t>
            </a:r>
            <a:r>
              <a:rPr lang="da-DK" altLang="zh-CN" b="1" i="1" baseline="30000" dirty="0">
                <a:solidFill>
                  <a:srgbClr val="FF0000"/>
                </a:solidFill>
                <a:latin typeface="Euclid" panose="02020503060505020303" pitchFamily="18" charset="0"/>
              </a:rPr>
              <a:t>q</a:t>
            </a:r>
            <a:r>
              <a:rPr lang="da-DK" altLang="zh-CN" b="1" baseline="30000" dirty="0">
                <a:solidFill>
                  <a:srgbClr val="FF0000"/>
                </a:solidFill>
                <a:latin typeface="Euclid" panose="02020503060505020303" pitchFamily="18" charset="0"/>
              </a:rPr>
              <a:t> </a:t>
            </a:r>
            <a:r>
              <a:rPr lang="da-DK" altLang="zh-CN" b="1" dirty="0">
                <a:solidFill>
                  <a:srgbClr val="FF0000"/>
                </a:solidFill>
                <a:latin typeface="Euclid" panose="02020503060505020303" pitchFamily="18" charset="0"/>
              </a:rPr>
              <a:t>mod </a:t>
            </a:r>
            <a:r>
              <a:rPr lang="da-DK" altLang="zh-CN" b="1" i="1" dirty="0">
                <a:solidFill>
                  <a:srgbClr val="FF0000"/>
                </a:solidFill>
                <a:latin typeface="Euclid" panose="02020503060505020303" pitchFamily="18" charset="0"/>
              </a:rPr>
              <a:t>p</a:t>
            </a:r>
            <a:r>
              <a:rPr lang="da-DK" altLang="zh-CN" b="1" dirty="0">
                <a:solidFill>
                  <a:srgbClr val="FF0000"/>
                </a:solidFill>
                <a:latin typeface="Euclid" panose="02020503060505020303" pitchFamily="18" charset="0"/>
              </a:rPr>
              <a:t>) mod </a:t>
            </a:r>
            <a:r>
              <a:rPr lang="da-DK" altLang="zh-CN" b="1" i="1" dirty="0">
                <a:solidFill>
                  <a:srgbClr val="FF0000"/>
                </a:solidFill>
                <a:latin typeface="Euclid" panose="02020503060505020303" pitchFamily="18" charset="0"/>
              </a:rPr>
              <a:t>q</a:t>
            </a:r>
            <a:endParaRPr lang="en-US" altLang="zh-CN" b="1" i="1" dirty="0">
              <a:solidFill>
                <a:srgbClr val="FF0000"/>
              </a:solidFill>
              <a:latin typeface="Euclid" panose="02020503060505020303" pitchFamily="18" charset="0"/>
            </a:endParaRPr>
          </a:p>
          <a:p>
            <a:pPr marL="342900" lvl="1" indent="-342900" eaLnBrk="1" hangingPunct="1">
              <a:lnSpc>
                <a:spcPct val="120000"/>
              </a:lnSpc>
              <a:spcBef>
                <a:spcPct val="0"/>
              </a:spcBef>
              <a:buClr>
                <a:schemeClr val="accent1"/>
              </a:buClr>
              <a:buSzPct val="55000"/>
              <a:buFont typeface="Wingdings" panose="05000000000000000000" pitchFamily="2" charset="2"/>
              <a:buChar char="n"/>
            </a:pPr>
            <a:endParaRPr lang="zh-CN" altLang="en-US" sz="2800" b="1" i="1" dirty="0"/>
          </a:p>
          <a:p>
            <a:pPr marL="342900" lvl="1" indent="-342900" eaLnBrk="1" hangingPunct="1">
              <a:lnSpc>
                <a:spcPct val="120000"/>
              </a:lnSpc>
              <a:spcBef>
                <a:spcPct val="0"/>
              </a:spcBef>
              <a:buClr>
                <a:schemeClr val="accent1"/>
              </a:buClr>
              <a:buSzPct val="55000"/>
              <a:buFont typeface="Wingdings" panose="05000000000000000000" pitchFamily="2" charset="2"/>
              <a:buChar char="n"/>
            </a:pPr>
            <a:endParaRPr lang="zh-CN" altLang="en-US"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 xmlns:a16="http://schemas.microsoft.com/office/drawing/2014/main" id="{8744E87C-51F8-4890-B752-D1A2D7F7BCA6}"/>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3C3275E6-DABE-46A6-9F93-A853EED82EA2}"/>
              </a:ext>
            </a:extLst>
          </p:cNvPr>
          <p:cNvSpPr>
            <a:spLocks noGrp="1"/>
          </p:cNvSpPr>
          <p:nvPr>
            <p:ph idx="1"/>
          </p:nvPr>
        </p:nvSpPr>
        <p:spPr>
          <a:xfrm>
            <a:off x="457200" y="1052513"/>
            <a:ext cx="8229600" cy="2952750"/>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DSS</a:t>
            </a:r>
            <a:r>
              <a:rPr lang="zh-CN" altLang="en-US" sz="2800" dirty="0">
                <a:latin typeface="Euclid" panose="02020503060505020303" pitchFamily="18" charset="0"/>
                <a:cs typeface="Times New Roman" panose="02020603050405020304" pitchFamily="18" charset="0"/>
              </a:rPr>
              <a:t>的模数</a:t>
            </a:r>
            <a:r>
              <a:rPr lang="en-US" altLang="zh-CN" sz="2800" b="1" i="1" dirty="0">
                <a:latin typeface="Euclid" panose="02020503060505020303" pitchFamily="18" charset="0"/>
                <a:cs typeface="Times New Roman" panose="02020603050405020304" pitchFamily="18" charset="0"/>
              </a:rPr>
              <a:t>p</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600" dirty="0">
                <a:latin typeface="Euclid" panose="02020503060505020303" pitchFamily="18" charset="0"/>
              </a:rPr>
              <a:t>最初</a:t>
            </a:r>
            <a:r>
              <a:rPr lang="en-US" altLang="zh-CN" sz="2600" b="1" dirty="0">
                <a:latin typeface="Euclid" panose="02020503060505020303" pitchFamily="18" charset="0"/>
              </a:rPr>
              <a:t>DSS</a:t>
            </a:r>
            <a:r>
              <a:rPr lang="zh-CN" altLang="en-US" sz="2600" dirty="0">
                <a:latin typeface="Euclid" panose="02020503060505020303" pitchFamily="18" charset="0"/>
              </a:rPr>
              <a:t>的模数</a:t>
            </a:r>
            <a:r>
              <a:rPr lang="en-US" altLang="zh-CN" sz="2600" b="1" i="1" dirty="0">
                <a:latin typeface="Euclid" panose="02020503060505020303" pitchFamily="18" charset="0"/>
              </a:rPr>
              <a:t>p</a:t>
            </a:r>
            <a:r>
              <a:rPr lang="zh-CN" altLang="en-US" sz="2600" dirty="0">
                <a:latin typeface="Euclid" panose="02020503060505020303" pitchFamily="18" charset="0"/>
              </a:rPr>
              <a:t>固定在</a:t>
            </a:r>
            <a:r>
              <a:rPr lang="en-US" altLang="zh-CN" sz="2600" b="1" dirty="0">
                <a:latin typeface="Euclid" panose="02020503060505020303" pitchFamily="18" charset="0"/>
              </a:rPr>
              <a:t>512</a:t>
            </a:r>
            <a:r>
              <a:rPr lang="zh-CN" altLang="en-US" sz="2600" dirty="0">
                <a:latin typeface="Euclid" panose="02020503060505020303" pitchFamily="18" charset="0"/>
              </a:rPr>
              <a:t>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600" dirty="0">
                <a:latin typeface="Euclid" panose="02020503060505020303" pitchFamily="18" charset="0"/>
              </a:rPr>
              <a:t>后来</a:t>
            </a:r>
            <a:r>
              <a:rPr lang="en-US" altLang="zh-CN" sz="2600" b="1" dirty="0">
                <a:latin typeface="Euclid" panose="02020503060505020303" pitchFamily="18" charset="0"/>
              </a:rPr>
              <a:t>NIST</a:t>
            </a:r>
            <a:r>
              <a:rPr lang="zh-CN" altLang="en-US" sz="2600" dirty="0">
                <a:latin typeface="Euclid" panose="02020503060505020303" pitchFamily="18" charset="0"/>
              </a:rPr>
              <a:t>对标准进行了修改</a:t>
            </a:r>
            <a:r>
              <a:rPr lang="en-US" altLang="zh-CN" sz="2600" b="1" dirty="0">
                <a:latin typeface="Euclid" panose="02020503060505020303" pitchFamily="18" charset="0"/>
              </a:rPr>
              <a:t>,</a:t>
            </a:r>
            <a:r>
              <a:rPr lang="en-US" altLang="zh-CN" sz="2600" dirty="0">
                <a:latin typeface="Euclid" panose="02020503060505020303" pitchFamily="18" charset="0"/>
              </a:rPr>
              <a:t> </a:t>
            </a:r>
            <a:r>
              <a:rPr lang="zh-CN" altLang="en-US" sz="2600" dirty="0">
                <a:latin typeface="Euclid" panose="02020503060505020303" pitchFamily="18" charset="0"/>
              </a:rPr>
              <a:t>允许使用不同大小的模数。</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600" dirty="0">
                <a:latin typeface="Euclid" panose="02020503060505020303" pitchFamily="18" charset="0"/>
              </a:rPr>
              <a:t>以目前的密码分析能力</a:t>
            </a:r>
            <a:r>
              <a:rPr lang="en-US" altLang="zh-CN" sz="2600" b="1" dirty="0">
                <a:latin typeface="Euclid" panose="02020503060505020303" pitchFamily="18" charset="0"/>
              </a:rPr>
              <a:t>,</a:t>
            </a:r>
            <a:r>
              <a:rPr lang="en-US" altLang="zh-CN" sz="2600" dirty="0">
                <a:latin typeface="Euclid" panose="02020503060505020303" pitchFamily="18" charset="0"/>
              </a:rPr>
              <a:t> </a:t>
            </a:r>
            <a:r>
              <a:rPr lang="en-US" altLang="zh-CN" sz="2600" b="1" dirty="0">
                <a:solidFill>
                  <a:srgbClr val="FF0000"/>
                </a:solidFill>
                <a:latin typeface="Euclid" panose="02020503060505020303" pitchFamily="18" charset="0"/>
              </a:rPr>
              <a:t>1024</a:t>
            </a:r>
            <a:r>
              <a:rPr lang="zh-CN" altLang="en-US" sz="2600" dirty="0">
                <a:solidFill>
                  <a:srgbClr val="FF0000"/>
                </a:solidFill>
                <a:latin typeface="Euclid" panose="02020503060505020303" pitchFamily="18" charset="0"/>
              </a:rPr>
              <a:t>位的</a:t>
            </a:r>
            <a:r>
              <a:rPr lang="en-US" altLang="zh-CN" sz="2600" b="1" i="1" dirty="0">
                <a:solidFill>
                  <a:srgbClr val="FF0000"/>
                </a:solidFill>
                <a:latin typeface="Euclid" panose="02020503060505020303" pitchFamily="18" charset="0"/>
              </a:rPr>
              <a:t>p</a:t>
            </a:r>
            <a:r>
              <a:rPr lang="zh-CN" altLang="en-US" sz="2600" dirty="0">
                <a:solidFill>
                  <a:srgbClr val="FF0000"/>
                </a:solidFill>
                <a:latin typeface="Euclid" panose="02020503060505020303" pitchFamily="18" charset="0"/>
              </a:rPr>
              <a:t>是比较安全的</a:t>
            </a:r>
            <a:r>
              <a:rPr lang="en-US" altLang="zh-CN" sz="2600" b="1" dirty="0">
                <a:latin typeface="Euclid" panose="02020503060505020303" pitchFamily="18" charset="0"/>
              </a:rPr>
              <a:t>,</a:t>
            </a:r>
            <a:r>
              <a:rPr lang="en-US" altLang="zh-CN" sz="2600" dirty="0">
                <a:latin typeface="Euclid" panose="02020503060505020303" pitchFamily="18" charset="0"/>
              </a:rPr>
              <a:t> </a:t>
            </a:r>
            <a:r>
              <a:rPr lang="en-US" altLang="zh-CN" sz="2600" b="1" dirty="0">
                <a:solidFill>
                  <a:srgbClr val="FF0000"/>
                </a:solidFill>
                <a:latin typeface="Euclid" panose="02020503060505020303" pitchFamily="18" charset="0"/>
              </a:rPr>
              <a:t>2048</a:t>
            </a:r>
            <a:r>
              <a:rPr lang="zh-CN" altLang="en-US" sz="2600" dirty="0">
                <a:solidFill>
                  <a:srgbClr val="FF0000"/>
                </a:solidFill>
                <a:latin typeface="Euclid" panose="02020503060505020303" pitchFamily="18" charset="0"/>
              </a:rPr>
              <a:t>和</a:t>
            </a:r>
            <a:r>
              <a:rPr lang="en-US" altLang="zh-CN" sz="2600" b="1" dirty="0">
                <a:solidFill>
                  <a:srgbClr val="FF0000"/>
                </a:solidFill>
                <a:latin typeface="Euclid" panose="02020503060505020303" pitchFamily="18" charset="0"/>
              </a:rPr>
              <a:t>3072</a:t>
            </a:r>
            <a:r>
              <a:rPr lang="zh-CN" altLang="en-US" sz="2600" dirty="0">
                <a:solidFill>
                  <a:srgbClr val="FF0000"/>
                </a:solidFill>
                <a:latin typeface="Euclid" panose="02020503060505020303" pitchFamily="18" charset="0"/>
              </a:rPr>
              <a:t>位的</a:t>
            </a:r>
            <a:r>
              <a:rPr lang="en-US" altLang="zh-CN" sz="2600" b="1" i="1" dirty="0">
                <a:solidFill>
                  <a:srgbClr val="FF0000"/>
                </a:solidFill>
                <a:latin typeface="Euclid" panose="02020503060505020303" pitchFamily="18" charset="0"/>
              </a:rPr>
              <a:t>p</a:t>
            </a:r>
            <a:r>
              <a:rPr lang="zh-CN" altLang="en-US" sz="2600" dirty="0">
                <a:solidFill>
                  <a:srgbClr val="FF0000"/>
                </a:solidFill>
                <a:latin typeface="Euclid" panose="02020503060505020303" pitchFamily="18" charset="0"/>
              </a:rPr>
              <a:t>可以提供长期的安全性</a:t>
            </a:r>
            <a:r>
              <a:rPr lang="zh-CN" altLang="en-US" sz="2600" dirty="0">
                <a:latin typeface="Euclid" panose="02020503060505020303" pitchFamily="18" charset="0"/>
              </a:rPr>
              <a:t>。</a:t>
            </a:r>
          </a:p>
          <a:p>
            <a:pPr>
              <a:defRPr/>
            </a:pPr>
            <a:endParaRPr lang="zh-CN" altLang="en-US" dirty="0"/>
          </a:p>
        </p:txBody>
      </p:sp>
      <p:graphicFrame>
        <p:nvGraphicFramePr>
          <p:cNvPr id="4" name="表格 3">
            <a:extLst>
              <a:ext uri="{FF2B5EF4-FFF2-40B4-BE49-F238E27FC236}">
                <a16:creationId xmlns="" xmlns:a16="http://schemas.microsoft.com/office/drawing/2014/main" id="{4846BFDC-1195-4E01-8F00-1DF726554651}"/>
              </a:ext>
            </a:extLst>
          </p:cNvPr>
          <p:cNvGraphicFramePr>
            <a:graphicFrameLocks noGrp="1"/>
          </p:cNvGraphicFramePr>
          <p:nvPr>
            <p:extLst>
              <p:ext uri="{D42A27DB-BD31-4B8C-83A1-F6EECF244321}">
                <p14:modId xmlns:p14="http://schemas.microsoft.com/office/powerpoint/2010/main" val="2567927581"/>
              </p:ext>
            </p:extLst>
          </p:nvPr>
        </p:nvGraphicFramePr>
        <p:xfrm>
          <a:off x="323850" y="4149725"/>
          <a:ext cx="8569326" cy="1828800"/>
        </p:xfrm>
        <a:graphic>
          <a:graphicData uri="http://schemas.openxmlformats.org/drawingml/2006/table">
            <a:tbl>
              <a:tblPr firstRow="1" firstCol="1" lastRow="1" lastCol="1" bandRow="1" bandCol="1"/>
              <a:tblGrid>
                <a:gridCol w="3168490">
                  <a:extLst>
                    <a:ext uri="{9D8B030D-6E8A-4147-A177-3AD203B41FA5}">
                      <a16:colId xmlns="" xmlns:a16="http://schemas.microsoft.com/office/drawing/2014/main" val="20000"/>
                    </a:ext>
                  </a:extLst>
                </a:gridCol>
                <a:gridCol w="2016312">
                  <a:extLst>
                    <a:ext uri="{9D8B030D-6E8A-4147-A177-3AD203B41FA5}">
                      <a16:colId xmlns="" xmlns:a16="http://schemas.microsoft.com/office/drawing/2014/main" val="20001"/>
                    </a:ext>
                  </a:extLst>
                </a:gridCol>
                <a:gridCol w="936145">
                  <a:extLst>
                    <a:ext uri="{9D8B030D-6E8A-4147-A177-3AD203B41FA5}">
                      <a16:colId xmlns="" xmlns:a16="http://schemas.microsoft.com/office/drawing/2014/main" val="20002"/>
                    </a:ext>
                  </a:extLst>
                </a:gridCol>
                <a:gridCol w="1008156">
                  <a:extLst>
                    <a:ext uri="{9D8B030D-6E8A-4147-A177-3AD203B41FA5}">
                      <a16:colId xmlns="" xmlns:a16="http://schemas.microsoft.com/office/drawing/2014/main" val="20003"/>
                    </a:ext>
                  </a:extLst>
                </a:gridCol>
                <a:gridCol w="1440223">
                  <a:extLst>
                    <a:ext uri="{9D8B030D-6E8A-4147-A177-3AD203B41FA5}">
                      <a16:colId xmlns="" xmlns:a16="http://schemas.microsoft.com/office/drawing/2014/main" val="20004"/>
                    </a:ext>
                  </a:extLst>
                </a:gridCol>
              </a:tblGrid>
              <a:tr h="731520">
                <a:tc>
                  <a:txBody>
                    <a:bodyPr/>
                    <a:lstStyle/>
                    <a:p>
                      <a:pPr algn="ctr">
                        <a:spcAft>
                          <a:spcPts val="0"/>
                        </a:spcAft>
                      </a:pPr>
                      <a:r>
                        <a:rPr lang="zh-CN" sz="2400" kern="100" dirty="0">
                          <a:effectLst/>
                          <a:latin typeface="Euclid" panose="02020503060505020303" pitchFamily="18" charset="0"/>
                          <a:ea typeface="华文中宋" panose="02010600040101010101" pitchFamily="2" charset="-122"/>
                        </a:rPr>
                        <a:t>安全等级</a:t>
                      </a:r>
                    </a:p>
                    <a:p>
                      <a:pPr algn="ctr">
                        <a:spcAft>
                          <a:spcPts val="0"/>
                        </a:spcAft>
                      </a:pPr>
                      <a:r>
                        <a:rPr lang="en-US" altLang="zh-CN" sz="2400" kern="100" dirty="0">
                          <a:effectLst/>
                          <a:latin typeface="Euclid" panose="02020503060505020303" pitchFamily="18" charset="0"/>
                          <a:ea typeface="华文中宋" panose="02010600040101010101" pitchFamily="2" charset="-122"/>
                        </a:rPr>
                        <a:t>(</a:t>
                      </a:r>
                      <a:r>
                        <a:rPr lang="zh-CN" sz="2400" kern="100" dirty="0">
                          <a:effectLst/>
                          <a:latin typeface="Euclid" panose="02020503060505020303" pitchFamily="18" charset="0"/>
                          <a:ea typeface="华文中宋" panose="02010600040101010101" pitchFamily="2" charset="-122"/>
                        </a:rPr>
                        <a:t>分组密码的密钥长度</a:t>
                      </a:r>
                      <a:r>
                        <a:rPr lang="en-US" sz="2400" kern="100" dirty="0">
                          <a:effectLst/>
                          <a:latin typeface="Euclid" panose="02020503060505020303" pitchFamily="18" charset="0"/>
                          <a:ea typeface="华文中宋" panose="02010600040101010101" pitchFamily="2" charset="-122"/>
                        </a:rPr>
                        <a:t>)</a:t>
                      </a:r>
                      <a:endParaRPr lang="zh-CN" sz="2400"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Hash</a:t>
                      </a:r>
                      <a:r>
                        <a:rPr lang="zh-CN" sz="2400" kern="100" dirty="0">
                          <a:effectLst/>
                          <a:latin typeface="Euclid" panose="02020503060505020303" pitchFamily="18" charset="0"/>
                          <a:ea typeface="华文中宋" panose="02010600040101010101" pitchFamily="2" charset="-122"/>
                        </a:rPr>
                        <a:t>函数</a:t>
                      </a:r>
                    </a:p>
                    <a:p>
                      <a:pPr algn="ctr">
                        <a:spcAft>
                          <a:spcPts val="0"/>
                        </a:spcAft>
                      </a:pPr>
                      <a:r>
                        <a:rPr lang="en-US" sz="2400" kern="100" dirty="0">
                          <a:effectLst/>
                          <a:latin typeface="Euclid" panose="02020503060505020303" pitchFamily="18" charset="0"/>
                          <a:ea typeface="华文中宋" panose="02010600040101010101" pitchFamily="2" charset="-122"/>
                        </a:rPr>
                        <a:t>(</a:t>
                      </a:r>
                      <a:r>
                        <a:rPr lang="en-US" sz="2400" b="1" kern="100" dirty="0">
                          <a:effectLst/>
                          <a:latin typeface="Euclid" panose="02020503060505020303" pitchFamily="18" charset="0"/>
                          <a:ea typeface="华文中宋" panose="02010600040101010101" pitchFamily="2" charset="-122"/>
                        </a:rPr>
                        <a:t>Hash</a:t>
                      </a:r>
                      <a:r>
                        <a:rPr lang="zh-CN" sz="2400" kern="100" dirty="0">
                          <a:effectLst/>
                          <a:latin typeface="Euclid" panose="02020503060505020303" pitchFamily="18" charset="0"/>
                          <a:ea typeface="华文中宋" panose="02010600040101010101" pitchFamily="2" charset="-122"/>
                        </a:rPr>
                        <a:t>值长度</a:t>
                      </a:r>
                      <a:r>
                        <a:rPr lang="en-US" sz="2400" kern="100" dirty="0">
                          <a:effectLst/>
                          <a:latin typeface="Euclid" panose="02020503060505020303" pitchFamily="18" charset="0"/>
                          <a:ea typeface="华文中宋" panose="02010600040101010101" pitchFamily="2" charset="-122"/>
                        </a:rPr>
                        <a:t>)</a:t>
                      </a:r>
                      <a:endParaRPr lang="zh-CN" sz="2400"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ea typeface="华文中宋" panose="02010600040101010101" pitchFamily="2" charset="-122"/>
                        </a:rPr>
                        <a:t>q</a:t>
                      </a:r>
                      <a:endParaRPr lang="zh-CN" sz="2400" b="1" kern="100" dirty="0">
                        <a:effectLst/>
                        <a:latin typeface="Euclid" panose="02020503060505020303" pitchFamily="18" charset="0"/>
                        <a:ea typeface="华文中宋" panose="0201060004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i="1" kern="100" dirty="0">
                          <a:effectLst/>
                          <a:latin typeface="Euclid" panose="02020503060505020303" pitchFamily="18" charset="0"/>
                          <a:ea typeface="华文中宋" panose="02010600040101010101" pitchFamily="2" charset="-122"/>
                        </a:rPr>
                        <a:t>p</a:t>
                      </a:r>
                      <a:endParaRPr lang="zh-CN" sz="2400" b="1" kern="100" dirty="0">
                        <a:effectLst/>
                        <a:latin typeface="Euclid" panose="02020503060505020303" pitchFamily="18" charset="0"/>
                        <a:ea typeface="华文中宋" panose="02010600040101010101" pitchFamily="2" charset="-122"/>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2400" kern="100">
                          <a:effectLst/>
                          <a:latin typeface="Euclid" panose="02020503060505020303" pitchFamily="18" charset="0"/>
                          <a:ea typeface="华文中宋" panose="02010600040101010101" pitchFamily="2" charset="-122"/>
                        </a:rPr>
                        <a:t>签名长度</a:t>
                      </a: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65760">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80</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160</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160</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1024</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320</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65760">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112</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224</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224</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2048</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448</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65760">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128</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a:effectLst/>
                          <a:latin typeface="Euclid" panose="02020503060505020303" pitchFamily="18" charset="0"/>
                          <a:ea typeface="华文中宋" panose="02010600040101010101" pitchFamily="2" charset="-122"/>
                        </a:rPr>
                        <a:t>256</a:t>
                      </a:r>
                      <a:endParaRPr lang="zh-CN" sz="2400" b="1" kern="10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256</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3072</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400" b="1" kern="100" dirty="0">
                          <a:effectLst/>
                          <a:latin typeface="Euclid" panose="02020503060505020303" pitchFamily="18" charset="0"/>
                          <a:ea typeface="华文中宋" panose="02010600040101010101" pitchFamily="2" charset="-122"/>
                        </a:rPr>
                        <a:t>512</a:t>
                      </a:r>
                      <a:endParaRPr lang="zh-CN" sz="2400" b="1" kern="100" dirty="0">
                        <a:effectLst/>
                        <a:latin typeface="Euclid" panose="02020503060505020303" pitchFamily="18" charset="0"/>
                        <a:ea typeface="华文中宋" panose="02010600040101010101" pitchFamily="2" charset="-122"/>
                      </a:endParaRPr>
                    </a:p>
                  </a:txBody>
                  <a:tcPr marL="68583" marR="6858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35876" name="文本框 4">
            <a:extLst>
              <a:ext uri="{FF2B5EF4-FFF2-40B4-BE49-F238E27FC236}">
                <a16:creationId xmlns="" xmlns:a16="http://schemas.microsoft.com/office/drawing/2014/main" id="{CC13702D-56D5-451C-A0E6-56A7D88CBEA7}"/>
              </a:ext>
            </a:extLst>
          </p:cNvPr>
          <p:cNvSpPr txBox="1">
            <a:spLocks noChangeArrowheads="1"/>
          </p:cNvSpPr>
          <p:nvPr/>
        </p:nvSpPr>
        <p:spPr bwMode="auto">
          <a:xfrm>
            <a:off x="3419475" y="6064250"/>
            <a:ext cx="228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Euclid" panose="02020503060505020303" pitchFamily="18" charset="0"/>
                <a:ea typeface="华文中宋" panose="02010600040101010101" pitchFamily="2" charset="-122"/>
              </a:rPr>
              <a:t>DSS</a:t>
            </a:r>
            <a:r>
              <a:rPr lang="zh-CN" altLang="zh-CN" sz="2400" dirty="0">
                <a:latin typeface="Euclid" panose="02020503060505020303" pitchFamily="18" charset="0"/>
                <a:ea typeface="华文中宋" panose="02010600040101010101" pitchFamily="2" charset="-122"/>
              </a:rPr>
              <a:t>的标准参数</a:t>
            </a:r>
            <a:endParaRPr lang="zh-CN" altLang="en-US" sz="2400" dirty="0">
              <a:latin typeface="Euclid" panose="02020503060505020303"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 xmlns:a16="http://schemas.microsoft.com/office/drawing/2014/main" id="{7FBEF54C-1B55-4042-AFBA-A7B8461CBE88}"/>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7.5 </a:t>
            </a:r>
            <a:r>
              <a:rPr lang="zh-CN" altLang="en-US" b="0" dirty="0">
                <a:latin typeface="Times New Roman" panose="02020603050405020304" pitchFamily="18" charset="0"/>
                <a:cs typeface="Times New Roman" panose="02020603050405020304" pitchFamily="18" charset="0"/>
              </a:rPr>
              <a:t>数字签名标准</a:t>
            </a:r>
            <a:r>
              <a:rPr lang="en-US" altLang="zh-CN" b="0" dirty="0">
                <a:latin typeface="Times New Roman" panose="02020603050405020304" pitchFamily="18" charset="0"/>
                <a:cs typeface="Times New Roman" panose="02020603050405020304" pitchFamily="18" charset="0"/>
              </a:rPr>
              <a:t>DSA</a:t>
            </a:r>
            <a:endParaRPr lang="zh-CN" altLang="en-US" dirty="0"/>
          </a:p>
        </p:txBody>
      </p:sp>
      <p:sp>
        <p:nvSpPr>
          <p:cNvPr id="3" name="内容占位符 2">
            <a:extLst>
              <a:ext uri="{FF2B5EF4-FFF2-40B4-BE49-F238E27FC236}">
                <a16:creationId xmlns="" xmlns:a16="http://schemas.microsoft.com/office/drawing/2014/main" id="{239B0A31-FA36-4C02-BEB4-2A9C10A50325}"/>
              </a:ext>
            </a:extLst>
          </p:cNvPr>
          <p:cNvSpPr>
            <a:spLocks noGrp="1"/>
          </p:cNvSpPr>
          <p:nvPr>
            <p:ph idx="1"/>
          </p:nvPr>
        </p:nvSpPr>
        <p:spPr>
          <a:xfrm>
            <a:off x="323850" y="1052513"/>
            <a:ext cx="8351838" cy="5400675"/>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b="1" dirty="0">
                <a:latin typeface="Euclid" panose="02020503060505020303" pitchFamily="18" charset="0"/>
                <a:cs typeface="Times New Roman" panose="02020603050405020304" pitchFamily="18" charset="0"/>
              </a:rPr>
              <a:t>例子</a:t>
            </a:r>
          </a:p>
          <a:p>
            <a:pPr marL="687600" lvl="1" indent="-230400" eaLnBrk="1" hangingPunct="1">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密钥生成</a:t>
            </a:r>
            <a:r>
              <a:rPr lang="en-US" altLang="zh-CN" dirty="0">
                <a:latin typeface="Times New Roman" panose="02020603050405020304" pitchFamily="18" charset="0"/>
                <a:cs typeface="Times New Roman" panose="02020603050405020304" pitchFamily="18" charset="0"/>
              </a:rPr>
              <a:t>:</a:t>
            </a:r>
            <a:r>
              <a:rPr lang="en-US" altLang="zh-CN" dirty="0">
                <a:latin typeface="Euclid" panose="02020503060505020303" pitchFamily="18" charset="0"/>
              </a:rPr>
              <a:t> </a:t>
            </a:r>
            <a:r>
              <a:rPr lang="zh-CN" altLang="en-US" dirty="0">
                <a:latin typeface="Euclid" panose="02020503060505020303" pitchFamily="18" charset="0"/>
              </a:rPr>
              <a:t>设</a:t>
            </a:r>
            <a:r>
              <a:rPr lang="en-US" altLang="zh-CN" b="1" i="1" dirty="0">
                <a:latin typeface="Euclid" panose="02020503060505020303" pitchFamily="18" charset="0"/>
              </a:rPr>
              <a:t>q</a:t>
            </a:r>
            <a:r>
              <a:rPr lang="en-US" altLang="zh-CN" b="1" dirty="0">
                <a:latin typeface="Euclid" panose="02020503060505020303" pitchFamily="18" charset="0"/>
              </a:rPr>
              <a:t>=101, </a:t>
            </a:r>
            <a:r>
              <a:rPr lang="en-US" altLang="zh-CN" b="1" i="1" dirty="0">
                <a:latin typeface="Euclid" panose="02020503060505020303" pitchFamily="18" charset="0"/>
              </a:rPr>
              <a:t>p</a:t>
            </a:r>
            <a:r>
              <a:rPr lang="en-US" altLang="zh-CN" b="1" dirty="0">
                <a:latin typeface="Euclid" panose="02020503060505020303" pitchFamily="18" charset="0"/>
              </a:rPr>
              <a:t>=78×101+1=7879, </a:t>
            </a:r>
            <a:r>
              <a:rPr lang="en-US" altLang="zh-CN" b="1" i="1" dirty="0">
                <a:latin typeface="Euclid" panose="02020503060505020303" pitchFamily="18" charset="0"/>
              </a:rPr>
              <a:t>h</a:t>
            </a:r>
            <a:r>
              <a:rPr lang="en-US" altLang="zh-CN" b="1" dirty="0">
                <a:latin typeface="Euclid" panose="02020503060505020303" pitchFamily="18" charset="0"/>
              </a:rPr>
              <a:t>=3, </a:t>
            </a:r>
            <a:r>
              <a:rPr lang="en-US" altLang="zh-CN" b="1" i="1" dirty="0">
                <a:latin typeface="Euclid" panose="02020503060505020303" pitchFamily="18" charset="0"/>
              </a:rPr>
              <a:t>g</a:t>
            </a:r>
            <a:r>
              <a:rPr lang="zh-CN" altLang="en-US" b="1" dirty="0">
                <a:latin typeface="Euclid" panose="02020503060505020303" pitchFamily="18" charset="0"/>
              </a:rPr>
              <a:t>≡</a:t>
            </a:r>
            <a:r>
              <a:rPr lang="en-US" altLang="zh-CN" b="1" dirty="0">
                <a:latin typeface="Euclid" panose="02020503060505020303" pitchFamily="18" charset="0"/>
              </a:rPr>
              <a:t>3</a:t>
            </a:r>
            <a:r>
              <a:rPr lang="en-US" altLang="zh-CN" b="1" baseline="30000" dirty="0">
                <a:latin typeface="Euclid" panose="02020503060505020303" pitchFamily="18" charset="0"/>
              </a:rPr>
              <a:t>78</a:t>
            </a:r>
            <a:r>
              <a:rPr lang="zh-CN" altLang="en-US" b="1" dirty="0">
                <a:latin typeface="Euclid" panose="02020503060505020303" pitchFamily="18" charset="0"/>
              </a:rPr>
              <a:t> </a:t>
            </a:r>
            <a:r>
              <a:rPr lang="en-US" altLang="zh-CN" b="1" dirty="0">
                <a:latin typeface="Euclid" panose="02020503060505020303" pitchFamily="18" charset="0"/>
              </a:rPr>
              <a:t>mod 7879</a:t>
            </a:r>
            <a:r>
              <a:rPr lang="zh-CN" altLang="en-US" b="1" dirty="0">
                <a:latin typeface="Euclid" panose="02020503060505020303" pitchFamily="18" charset="0"/>
              </a:rPr>
              <a:t>≡</a:t>
            </a:r>
            <a:r>
              <a:rPr lang="en-US" altLang="zh-CN" b="1" dirty="0">
                <a:latin typeface="Euclid" panose="02020503060505020303" pitchFamily="18" charset="0"/>
              </a:rPr>
              <a:t>170</a:t>
            </a:r>
            <a:r>
              <a:rPr lang="zh-CN" altLang="en-US" dirty="0">
                <a:latin typeface="Euclid" panose="02020503060505020303" pitchFamily="18" charset="0"/>
              </a:rPr>
              <a:t>。设用户私钥为</a:t>
            </a:r>
            <a:r>
              <a:rPr lang="en-US" altLang="zh-CN" b="1" i="1" dirty="0">
                <a:latin typeface="Euclid" panose="02020503060505020303" pitchFamily="18" charset="0"/>
              </a:rPr>
              <a:t>x</a:t>
            </a:r>
            <a:r>
              <a:rPr lang="en-US" altLang="zh-CN" b="1" dirty="0">
                <a:latin typeface="Euclid" panose="02020503060505020303" pitchFamily="18" charset="0"/>
              </a:rPr>
              <a:t>=75</a:t>
            </a:r>
            <a:r>
              <a:rPr lang="en-US" altLang="zh-CN" dirty="0">
                <a:latin typeface="Euclid" panose="02020503060505020303" pitchFamily="18" charset="0"/>
              </a:rPr>
              <a:t>, </a:t>
            </a:r>
            <a:r>
              <a:rPr lang="zh-CN" altLang="en-US" dirty="0">
                <a:latin typeface="Euclid" panose="02020503060505020303" pitchFamily="18" charset="0"/>
              </a:rPr>
              <a:t>公钥为</a:t>
            </a:r>
            <a:r>
              <a:rPr lang="en-US" altLang="zh-CN" b="1" i="1" dirty="0">
                <a:latin typeface="Euclid" panose="02020503060505020303" pitchFamily="18" charset="0"/>
              </a:rPr>
              <a:t>y</a:t>
            </a:r>
            <a:r>
              <a:rPr lang="zh-CN" altLang="en-US" b="1" dirty="0">
                <a:latin typeface="Euclid" panose="02020503060505020303" pitchFamily="18" charset="0"/>
              </a:rPr>
              <a:t>≡</a:t>
            </a:r>
            <a:r>
              <a:rPr lang="en-US" altLang="zh-CN" b="1" dirty="0">
                <a:latin typeface="Euclid" panose="02020503060505020303" pitchFamily="18" charset="0"/>
              </a:rPr>
              <a:t>170</a:t>
            </a:r>
            <a:r>
              <a:rPr lang="en-US" altLang="zh-CN" b="1" baseline="30000" dirty="0">
                <a:latin typeface="Euclid" panose="02020503060505020303" pitchFamily="18" charset="0"/>
              </a:rPr>
              <a:t>75</a:t>
            </a:r>
            <a:r>
              <a:rPr lang="zh-CN" altLang="en-US" b="1" dirty="0">
                <a:latin typeface="Euclid" panose="02020503060505020303" pitchFamily="18" charset="0"/>
              </a:rPr>
              <a:t> </a:t>
            </a:r>
            <a:r>
              <a:rPr lang="en-US" altLang="zh-CN" b="1" dirty="0">
                <a:latin typeface="Euclid" panose="02020503060505020303" pitchFamily="18" charset="0"/>
              </a:rPr>
              <a:t>mod 7879</a:t>
            </a:r>
            <a:r>
              <a:rPr lang="zh-CN" altLang="en-US" b="1" dirty="0">
                <a:latin typeface="Euclid" panose="02020503060505020303" pitchFamily="18" charset="0"/>
              </a:rPr>
              <a:t>≡</a:t>
            </a:r>
            <a:r>
              <a:rPr lang="en-US" altLang="zh-CN" b="1" dirty="0">
                <a:latin typeface="Euclid" panose="02020503060505020303" pitchFamily="18" charset="0"/>
              </a:rPr>
              <a:t>4567</a:t>
            </a:r>
            <a:r>
              <a:rPr lang="zh-CN" altLang="en-US" dirty="0">
                <a:latin typeface="Euclid" panose="02020503060505020303" pitchFamily="18" charset="0"/>
              </a:rPr>
              <a:t>。</a:t>
            </a:r>
            <a:endParaRPr lang="en-US" altLang="zh-CN" dirty="0">
              <a:latin typeface="Euclid" panose="02020503060505020303" pitchFamily="18" charset="0"/>
            </a:endParaRPr>
          </a:p>
          <a:p>
            <a:pPr marL="687600" lvl="1" indent="-230400" eaLnBrk="1" hangingPunct="1">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签名</a:t>
            </a:r>
            <a:r>
              <a:rPr lang="en-US" altLang="zh-CN" dirty="0">
                <a:latin typeface="Euclid" panose="02020503060505020303" pitchFamily="18" charset="0"/>
              </a:rPr>
              <a:t>: </a:t>
            </a:r>
            <a:r>
              <a:rPr lang="zh-CN" altLang="en-US" dirty="0">
                <a:latin typeface="Euclid" panose="02020503060505020303" pitchFamily="18" charset="0"/>
              </a:rPr>
              <a:t>设消息</a:t>
            </a:r>
            <a:r>
              <a:rPr lang="en-US" altLang="zh-CN" b="1" i="1" dirty="0">
                <a:latin typeface="Euclid" panose="02020503060505020303" pitchFamily="18" charset="0"/>
              </a:rPr>
              <a:t>m</a:t>
            </a:r>
            <a:r>
              <a:rPr lang="zh-CN" altLang="en-US" dirty="0">
                <a:latin typeface="Euclid" panose="02020503060505020303" pitchFamily="18" charset="0"/>
              </a:rPr>
              <a:t>的</a:t>
            </a:r>
            <a:r>
              <a:rPr lang="en-US" altLang="zh-CN" b="1" dirty="0">
                <a:latin typeface="Euclid" panose="02020503060505020303" pitchFamily="18" charset="0"/>
              </a:rPr>
              <a:t>Hash</a:t>
            </a:r>
            <a:r>
              <a:rPr lang="zh-CN" altLang="en-US" dirty="0">
                <a:latin typeface="Euclid" panose="02020503060505020303" pitchFamily="18" charset="0"/>
              </a:rPr>
              <a:t>值为</a:t>
            </a:r>
            <a:r>
              <a:rPr lang="en-US" altLang="zh-CN" b="1" dirty="0">
                <a:latin typeface="Euclid" panose="02020503060505020303" pitchFamily="18" charset="0"/>
              </a:rPr>
              <a:t>1234</a:t>
            </a:r>
            <a:r>
              <a:rPr lang="en-US" altLang="zh-CN" dirty="0">
                <a:latin typeface="Euclid" panose="02020503060505020303" pitchFamily="18" charset="0"/>
              </a:rPr>
              <a:t>, </a:t>
            </a:r>
            <a:r>
              <a:rPr lang="en-US" altLang="zh-CN" b="1" i="1" dirty="0">
                <a:latin typeface="Euclid" panose="02020503060505020303" pitchFamily="18" charset="0"/>
              </a:rPr>
              <a:t>h</a:t>
            </a:r>
            <a:r>
              <a:rPr lang="en-US" altLang="zh-CN" b="1" dirty="0">
                <a:latin typeface="Euclid" panose="02020503060505020303" pitchFamily="18" charset="0"/>
              </a:rPr>
              <a:t>(</a:t>
            </a:r>
            <a:r>
              <a:rPr lang="en-US" altLang="zh-CN" b="1" i="1" dirty="0">
                <a:latin typeface="Euclid" panose="02020503060505020303" pitchFamily="18" charset="0"/>
              </a:rPr>
              <a:t>m</a:t>
            </a:r>
            <a:r>
              <a:rPr lang="en-US" altLang="zh-CN" b="1" dirty="0">
                <a:latin typeface="Euclid" panose="02020503060505020303" pitchFamily="18" charset="0"/>
              </a:rPr>
              <a:t>)=1234</a:t>
            </a:r>
            <a:r>
              <a:rPr lang="en-US" altLang="zh-CN" dirty="0">
                <a:latin typeface="Euclid" panose="02020503060505020303" pitchFamily="18" charset="0"/>
              </a:rPr>
              <a:t>, </a:t>
            </a:r>
            <a:r>
              <a:rPr lang="zh-CN" altLang="en-US" dirty="0">
                <a:latin typeface="Euclid" panose="02020503060505020303" pitchFamily="18" charset="0"/>
              </a:rPr>
              <a:t>随机选取整数</a:t>
            </a:r>
            <a:r>
              <a:rPr lang="en-US" altLang="zh-CN" b="1" i="1" dirty="0">
                <a:latin typeface="Euclid" panose="02020503060505020303" pitchFamily="18" charset="0"/>
              </a:rPr>
              <a:t>k</a:t>
            </a:r>
            <a:r>
              <a:rPr lang="en-US" altLang="zh-CN" b="1" dirty="0">
                <a:latin typeface="Euclid" panose="02020503060505020303" pitchFamily="18" charset="0"/>
              </a:rPr>
              <a:t>=50</a:t>
            </a:r>
            <a:r>
              <a:rPr lang="en-US" altLang="zh-CN" dirty="0">
                <a:latin typeface="Euclid" panose="02020503060505020303" pitchFamily="18" charset="0"/>
              </a:rPr>
              <a:t>, </a:t>
            </a:r>
            <a:r>
              <a:rPr lang="zh-CN" altLang="en-US" dirty="0">
                <a:latin typeface="Euclid" panose="02020503060505020303" pitchFamily="18" charset="0"/>
              </a:rPr>
              <a:t>计算</a:t>
            </a:r>
            <a:r>
              <a:rPr lang="en-US" altLang="zh-CN" dirty="0">
                <a:latin typeface="Euclid" panose="02020503060505020303" pitchFamily="18" charset="0"/>
              </a:rPr>
              <a:t>:</a:t>
            </a:r>
            <a:r>
              <a:rPr lang="zh-CN" altLang="en-US" dirty="0">
                <a:latin typeface="Euclid" panose="02020503060505020303" pitchFamily="18" charset="0"/>
              </a:rPr>
              <a:t> </a:t>
            </a:r>
            <a:r>
              <a:rPr lang="da-DK" altLang="zh-CN" b="1" i="1" dirty="0">
                <a:solidFill>
                  <a:srgbClr val="FF0000"/>
                </a:solidFill>
                <a:latin typeface="Euclid" panose="02020503060505020303" pitchFamily="18" charset="0"/>
              </a:rPr>
              <a:t>r</a:t>
            </a:r>
            <a:r>
              <a:rPr lang="da-DK" altLang="zh-CN" b="1" dirty="0">
                <a:solidFill>
                  <a:srgbClr val="FF0000"/>
                </a:solidFill>
                <a:latin typeface="Euclid" panose="02020503060505020303" pitchFamily="18" charset="0"/>
              </a:rPr>
              <a:t>≡(170</a:t>
            </a:r>
            <a:r>
              <a:rPr lang="da-DK" altLang="zh-CN" b="1" baseline="30000" dirty="0">
                <a:solidFill>
                  <a:srgbClr val="FF0000"/>
                </a:solidFill>
                <a:latin typeface="Euclid" panose="02020503060505020303" pitchFamily="18" charset="0"/>
              </a:rPr>
              <a:t>50 </a:t>
            </a:r>
            <a:r>
              <a:rPr lang="da-DK" altLang="zh-CN" b="1" dirty="0">
                <a:solidFill>
                  <a:srgbClr val="FF0000"/>
                </a:solidFill>
                <a:latin typeface="Euclid" panose="02020503060505020303" pitchFamily="18" charset="0"/>
              </a:rPr>
              <a:t>mod 7879) mod101≡94, </a:t>
            </a:r>
          </a:p>
          <a:p>
            <a:pPr marL="457200" lvl="1" indent="0" algn="ctr" eaLnBrk="1" hangingPunct="1">
              <a:spcBef>
                <a:spcPts val="0"/>
              </a:spcBef>
              <a:buClr>
                <a:schemeClr val="tx1"/>
              </a:buClr>
              <a:buSzPct val="100000"/>
              <a:buFont typeface="Arial" panose="020B0604020202020204" pitchFamily="34" charset="0"/>
              <a:buNone/>
              <a:defRPr/>
            </a:pPr>
            <a:r>
              <a:rPr lang="da-DK" altLang="zh-CN" b="1" i="1" dirty="0">
                <a:solidFill>
                  <a:srgbClr val="FF0000"/>
                </a:solidFill>
                <a:latin typeface="Euclid" panose="02020503060505020303" pitchFamily="18" charset="0"/>
              </a:rPr>
              <a:t>s</a:t>
            </a:r>
            <a:r>
              <a:rPr lang="da-DK" altLang="zh-CN" b="1" dirty="0">
                <a:solidFill>
                  <a:srgbClr val="FF0000"/>
                </a:solidFill>
                <a:latin typeface="Euclid" panose="02020503060505020303" pitchFamily="18" charset="0"/>
              </a:rPr>
              <a:t>≡50</a:t>
            </a:r>
            <a:r>
              <a:rPr lang="da-DK" altLang="zh-CN" b="1" baseline="30000" dirty="0">
                <a:solidFill>
                  <a:srgbClr val="FF0000"/>
                </a:solidFill>
                <a:latin typeface="Euclid" panose="02020503060505020303" pitchFamily="18" charset="0"/>
              </a:rPr>
              <a:t>-1</a:t>
            </a:r>
            <a:r>
              <a:rPr lang="da-DK" altLang="zh-CN" b="1" dirty="0">
                <a:solidFill>
                  <a:srgbClr val="FF0000"/>
                </a:solidFill>
                <a:latin typeface="Euclid" panose="02020503060505020303" pitchFamily="18" charset="0"/>
              </a:rPr>
              <a:t>×(1234+75 ×94) mod 101≡97</a:t>
            </a:r>
          </a:p>
          <a:p>
            <a:pPr marL="687600" lvl="1" indent="-230400" eaLnBrk="1" hangingPunct="1">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消息</a:t>
            </a:r>
            <a:r>
              <a:rPr lang="en-US" altLang="zh-CN" b="1" i="1" dirty="0">
                <a:latin typeface="Euclid" panose="02020503060505020303" pitchFamily="18" charset="0"/>
              </a:rPr>
              <a:t>m</a:t>
            </a:r>
            <a:r>
              <a:rPr lang="zh-CN" altLang="en-US" dirty="0">
                <a:latin typeface="Euclid" panose="02020503060505020303" pitchFamily="18" charset="0"/>
              </a:rPr>
              <a:t>的签名为</a:t>
            </a:r>
            <a:r>
              <a:rPr lang="en-US" altLang="zh-CN" b="1" dirty="0">
                <a:latin typeface="Euclid" panose="02020503060505020303" pitchFamily="18" charset="0"/>
              </a:rPr>
              <a:t>(</a:t>
            </a:r>
            <a:r>
              <a:rPr lang="en-US" altLang="zh-CN" b="1" i="1" dirty="0">
                <a:latin typeface="Euclid" panose="02020503060505020303" pitchFamily="18" charset="0"/>
              </a:rPr>
              <a:t>r</a:t>
            </a:r>
            <a:r>
              <a:rPr lang="en-US" altLang="zh-CN" b="1" dirty="0">
                <a:latin typeface="Euclid" panose="02020503060505020303" pitchFamily="18" charset="0"/>
              </a:rPr>
              <a:t>, </a:t>
            </a:r>
            <a:r>
              <a:rPr lang="en-US" altLang="zh-CN" b="1" i="1" dirty="0">
                <a:latin typeface="Euclid" panose="02020503060505020303" pitchFamily="18" charset="0"/>
              </a:rPr>
              <a:t>s</a:t>
            </a:r>
            <a:r>
              <a:rPr lang="en-US" altLang="zh-CN" b="1" dirty="0">
                <a:latin typeface="Euclid" panose="02020503060505020303" pitchFamily="18" charset="0"/>
              </a:rPr>
              <a:t>)=(94, 97)</a:t>
            </a:r>
            <a:r>
              <a:rPr lang="zh-CN" altLang="en-US" dirty="0">
                <a:latin typeface="Euclid" panose="02020503060505020303" pitchFamily="18" charset="0"/>
              </a:rPr>
              <a:t>。</a:t>
            </a:r>
            <a:endParaRPr lang="en-US" altLang="zh-CN" dirty="0">
              <a:latin typeface="Euclid" panose="02020503060505020303" pitchFamily="18" charset="0"/>
            </a:endParaRPr>
          </a:p>
          <a:p>
            <a:pPr marL="687600" lvl="1" indent="-230400" eaLnBrk="1" hangingPunct="1">
              <a:spcBef>
                <a:spcPts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验证</a:t>
            </a:r>
            <a:r>
              <a:rPr lang="en-US" altLang="zh-CN" dirty="0">
                <a:latin typeface="Euclid" panose="02020503060505020303" pitchFamily="18" charset="0"/>
              </a:rPr>
              <a:t>: </a:t>
            </a:r>
            <a:r>
              <a:rPr lang="zh-CN" altLang="en-US" dirty="0">
                <a:latin typeface="Euclid" panose="02020503060505020303" pitchFamily="18" charset="0"/>
              </a:rPr>
              <a:t>收到消息</a:t>
            </a:r>
            <a:r>
              <a:rPr lang="en-US" altLang="zh-CN" b="1" i="1" dirty="0">
                <a:latin typeface="Euclid" panose="02020503060505020303" pitchFamily="18" charset="0"/>
              </a:rPr>
              <a:t>m</a:t>
            </a:r>
            <a:r>
              <a:rPr lang="zh-CN" altLang="en-US" dirty="0">
                <a:latin typeface="Euclid" panose="02020503060505020303" pitchFamily="18" charset="0"/>
              </a:rPr>
              <a:t>和签名</a:t>
            </a:r>
            <a:r>
              <a:rPr lang="en-US" altLang="zh-CN" b="1" dirty="0">
                <a:latin typeface="Euclid" panose="02020503060505020303" pitchFamily="18" charset="0"/>
              </a:rPr>
              <a:t>(</a:t>
            </a:r>
            <a:r>
              <a:rPr lang="en-US" altLang="zh-CN" b="1" i="1" dirty="0">
                <a:latin typeface="Euclid" panose="02020503060505020303" pitchFamily="18" charset="0"/>
              </a:rPr>
              <a:t>r</a:t>
            </a:r>
            <a:r>
              <a:rPr lang="en-US" altLang="zh-CN" b="1" dirty="0">
                <a:latin typeface="Euclid" panose="02020503060505020303" pitchFamily="18" charset="0"/>
              </a:rPr>
              <a:t>, </a:t>
            </a:r>
            <a:r>
              <a:rPr lang="en-US" altLang="zh-CN" b="1" i="1" dirty="0">
                <a:latin typeface="Euclid" panose="02020503060505020303" pitchFamily="18" charset="0"/>
              </a:rPr>
              <a:t>s</a:t>
            </a:r>
            <a:r>
              <a:rPr lang="en-US" altLang="zh-CN" b="1" dirty="0">
                <a:latin typeface="Euclid" panose="02020503060505020303" pitchFamily="18" charset="0"/>
              </a:rPr>
              <a:t>)</a:t>
            </a:r>
            <a:r>
              <a:rPr lang="zh-CN" altLang="en-US" dirty="0">
                <a:latin typeface="Euclid" panose="02020503060505020303" pitchFamily="18" charset="0"/>
              </a:rPr>
              <a:t>时</a:t>
            </a:r>
            <a:r>
              <a:rPr lang="en-US" altLang="zh-CN" dirty="0">
                <a:latin typeface="Euclid" panose="02020503060505020303" pitchFamily="18" charset="0"/>
              </a:rPr>
              <a:t>, </a:t>
            </a:r>
            <a:r>
              <a:rPr lang="zh-CN" altLang="en-US" dirty="0">
                <a:latin typeface="Euclid" panose="02020503060505020303" pitchFamily="18" charset="0"/>
              </a:rPr>
              <a:t>先计算</a:t>
            </a:r>
            <a:r>
              <a:rPr lang="en-US" altLang="zh-CN" b="1" i="1" dirty="0">
                <a:latin typeface="Euclid" panose="02020503060505020303" pitchFamily="18" charset="0"/>
              </a:rPr>
              <a:t>h</a:t>
            </a:r>
            <a:r>
              <a:rPr lang="en-US" altLang="zh-CN" b="1" dirty="0">
                <a:latin typeface="Euclid" panose="02020503060505020303" pitchFamily="18" charset="0"/>
              </a:rPr>
              <a:t>(</a:t>
            </a:r>
            <a:r>
              <a:rPr lang="en-US" altLang="zh-CN" b="1" i="1" dirty="0">
                <a:latin typeface="Euclid" panose="02020503060505020303" pitchFamily="18" charset="0"/>
              </a:rPr>
              <a:t>m</a:t>
            </a:r>
            <a:r>
              <a:rPr lang="en-US" altLang="zh-CN" b="1" dirty="0">
                <a:latin typeface="Euclid" panose="02020503060505020303" pitchFamily="18" charset="0"/>
              </a:rPr>
              <a:t>)=1234</a:t>
            </a:r>
            <a:r>
              <a:rPr lang="en-US" altLang="zh-CN" dirty="0">
                <a:latin typeface="Euclid" panose="02020503060505020303" pitchFamily="18" charset="0"/>
              </a:rPr>
              <a:t>, </a:t>
            </a:r>
            <a:r>
              <a:rPr lang="zh-CN" altLang="en-US" dirty="0">
                <a:latin typeface="Euclid" panose="02020503060505020303" pitchFamily="18" charset="0"/>
              </a:rPr>
              <a:t>然后计算</a:t>
            </a:r>
          </a:p>
          <a:p>
            <a:pPr marL="457200" lvl="1" indent="0" algn="ctr" eaLnBrk="1" hangingPunct="1">
              <a:spcBef>
                <a:spcPts val="0"/>
              </a:spcBef>
              <a:buClr>
                <a:schemeClr val="tx1"/>
              </a:buClr>
              <a:buSzPct val="100000"/>
              <a:buFont typeface="Arial" panose="020B0604020202020204" pitchFamily="34" charset="0"/>
              <a:buNone/>
              <a:defRPr/>
            </a:pPr>
            <a:r>
              <a:rPr lang="da-DK" altLang="zh-CN" b="1" i="1" dirty="0">
                <a:solidFill>
                  <a:srgbClr val="FF0000"/>
                </a:solidFill>
                <a:latin typeface="Euclid" panose="02020503060505020303" pitchFamily="18" charset="0"/>
              </a:rPr>
              <a:t>w</a:t>
            </a:r>
            <a:r>
              <a:rPr lang="da-DK" altLang="zh-CN" b="1" dirty="0">
                <a:solidFill>
                  <a:srgbClr val="FF0000"/>
                </a:solidFill>
                <a:latin typeface="Euclid" panose="02020503060505020303" pitchFamily="18" charset="0"/>
              </a:rPr>
              <a:t>≡97</a:t>
            </a:r>
            <a:r>
              <a:rPr lang="da-DK" altLang="zh-CN" b="1" baseline="30000" dirty="0">
                <a:solidFill>
                  <a:srgbClr val="FF0000"/>
                </a:solidFill>
                <a:latin typeface="Euclid" panose="02020503060505020303" pitchFamily="18" charset="0"/>
              </a:rPr>
              <a:t>-1</a:t>
            </a:r>
            <a:r>
              <a:rPr lang="da-DK" altLang="zh-CN" b="1" dirty="0">
                <a:solidFill>
                  <a:srgbClr val="FF0000"/>
                </a:solidFill>
                <a:latin typeface="Euclid" panose="02020503060505020303" pitchFamily="18" charset="0"/>
              </a:rPr>
              <a:t> mod 101≡25, </a:t>
            </a:r>
            <a:r>
              <a:rPr lang="da-DK" altLang="zh-CN" b="1" i="1" dirty="0">
                <a:solidFill>
                  <a:srgbClr val="FF0000"/>
                </a:solidFill>
                <a:latin typeface="Euclid" panose="02020503060505020303" pitchFamily="18" charset="0"/>
              </a:rPr>
              <a:t>u</a:t>
            </a:r>
            <a:r>
              <a:rPr lang="da-DK" altLang="zh-CN" b="1" baseline="-25000" dirty="0">
                <a:solidFill>
                  <a:srgbClr val="FF0000"/>
                </a:solidFill>
                <a:latin typeface="Euclid" panose="02020503060505020303" pitchFamily="18" charset="0"/>
              </a:rPr>
              <a:t>1</a:t>
            </a:r>
            <a:r>
              <a:rPr lang="da-DK" altLang="zh-CN" b="1" dirty="0">
                <a:solidFill>
                  <a:srgbClr val="FF0000"/>
                </a:solidFill>
                <a:latin typeface="Euclid" panose="02020503060505020303" pitchFamily="18" charset="0"/>
              </a:rPr>
              <a:t>≡1234×25 mod 101≡45</a:t>
            </a:r>
          </a:p>
          <a:p>
            <a:pPr marL="457200" lvl="1" indent="0" algn="ctr" eaLnBrk="1" hangingPunct="1">
              <a:spcBef>
                <a:spcPts val="0"/>
              </a:spcBef>
              <a:buClr>
                <a:schemeClr val="tx1"/>
              </a:buClr>
              <a:buSzPct val="100000"/>
              <a:buFont typeface="Arial" panose="020B0604020202020204" pitchFamily="34" charset="0"/>
              <a:buNone/>
              <a:defRPr/>
            </a:pPr>
            <a:r>
              <a:rPr lang="da-DK" altLang="zh-CN" b="1" i="1" dirty="0">
                <a:solidFill>
                  <a:srgbClr val="FF0000"/>
                </a:solidFill>
                <a:latin typeface="Euclid" panose="02020503060505020303" pitchFamily="18" charset="0"/>
              </a:rPr>
              <a:t>u</a:t>
            </a:r>
            <a:r>
              <a:rPr lang="da-DK" altLang="zh-CN" b="1" baseline="-25000" dirty="0">
                <a:solidFill>
                  <a:srgbClr val="FF0000"/>
                </a:solidFill>
                <a:latin typeface="Euclid" panose="02020503060505020303" pitchFamily="18" charset="0"/>
              </a:rPr>
              <a:t>2</a:t>
            </a:r>
            <a:r>
              <a:rPr lang="da-DK" altLang="zh-CN" b="1" dirty="0">
                <a:solidFill>
                  <a:srgbClr val="FF0000"/>
                </a:solidFill>
                <a:latin typeface="Euclid" panose="02020503060505020303" pitchFamily="18" charset="0"/>
              </a:rPr>
              <a:t>≡94×25 mod 101≡27, </a:t>
            </a:r>
          </a:p>
          <a:p>
            <a:pPr marL="457200" lvl="1" indent="0" algn="ctr" eaLnBrk="1" hangingPunct="1">
              <a:spcBef>
                <a:spcPts val="0"/>
              </a:spcBef>
              <a:buClr>
                <a:schemeClr val="tx1"/>
              </a:buClr>
              <a:buSzPct val="100000"/>
              <a:buFont typeface="Arial" panose="020B0604020202020204" pitchFamily="34" charset="0"/>
              <a:buNone/>
              <a:defRPr/>
            </a:pPr>
            <a:r>
              <a:rPr lang="da-DK" altLang="zh-CN" b="1" i="1" dirty="0">
                <a:solidFill>
                  <a:srgbClr val="FF0000"/>
                </a:solidFill>
                <a:latin typeface="Euclid" panose="02020503060505020303" pitchFamily="18" charset="0"/>
              </a:rPr>
              <a:t>v</a:t>
            </a:r>
            <a:r>
              <a:rPr lang="da-DK" altLang="zh-CN" b="1" dirty="0">
                <a:solidFill>
                  <a:srgbClr val="FF0000"/>
                </a:solidFill>
                <a:latin typeface="Euclid" panose="02020503060505020303" pitchFamily="18" charset="0"/>
              </a:rPr>
              <a:t>≡(170</a:t>
            </a:r>
            <a:r>
              <a:rPr lang="da-DK" altLang="zh-CN" b="1" baseline="30000" dirty="0">
                <a:solidFill>
                  <a:srgbClr val="FF0000"/>
                </a:solidFill>
                <a:latin typeface="Euclid" panose="02020503060505020303" pitchFamily="18" charset="0"/>
              </a:rPr>
              <a:t>45</a:t>
            </a:r>
            <a:r>
              <a:rPr lang="da-DK" altLang="zh-CN" b="1" dirty="0">
                <a:solidFill>
                  <a:srgbClr val="FF0000"/>
                </a:solidFill>
                <a:latin typeface="Euclid" panose="02020503060505020303" pitchFamily="18" charset="0"/>
              </a:rPr>
              <a:t>×4567</a:t>
            </a:r>
            <a:r>
              <a:rPr lang="da-DK" altLang="zh-CN" b="1" baseline="30000" dirty="0">
                <a:solidFill>
                  <a:srgbClr val="FF0000"/>
                </a:solidFill>
                <a:latin typeface="Euclid" panose="02020503060505020303" pitchFamily="18" charset="0"/>
              </a:rPr>
              <a:t>27</a:t>
            </a:r>
            <a:r>
              <a:rPr lang="da-DK" altLang="zh-CN" b="1" dirty="0">
                <a:solidFill>
                  <a:srgbClr val="FF0000"/>
                </a:solidFill>
                <a:latin typeface="Euclid" panose="02020503060505020303" pitchFamily="18" charset="0"/>
              </a:rPr>
              <a:t> mod 7879) mod 101≡94</a:t>
            </a:r>
          </a:p>
          <a:p>
            <a:pPr marL="687600" lvl="1" indent="-230400" eaLnBrk="1" hangingPunct="1">
              <a:spcBef>
                <a:spcPts val="0"/>
              </a:spcBef>
              <a:buClr>
                <a:schemeClr val="tx1"/>
              </a:buClr>
              <a:buSzPct val="100000"/>
              <a:buFont typeface="Times New Roman" panose="02020603050405020304" pitchFamily="18" charset="0"/>
              <a:buChar char="‒"/>
              <a:defRPr/>
            </a:pPr>
            <a:r>
              <a:rPr lang="en-US" altLang="zh-CN" b="1" i="1" dirty="0">
                <a:latin typeface="Euclid" panose="02020503060505020303" pitchFamily="18" charset="0"/>
              </a:rPr>
              <a:t>v</a:t>
            </a:r>
            <a:r>
              <a:rPr lang="en-US" altLang="zh-CN" b="1" dirty="0">
                <a:latin typeface="Euclid" panose="02020503060505020303" pitchFamily="18" charset="0"/>
              </a:rPr>
              <a:t>=</a:t>
            </a:r>
            <a:r>
              <a:rPr lang="en-US" altLang="zh-CN" b="1" i="1" dirty="0">
                <a:latin typeface="Euclid" panose="02020503060505020303" pitchFamily="18" charset="0"/>
              </a:rPr>
              <a:t>r</a:t>
            </a:r>
            <a:r>
              <a:rPr lang="zh-CN" altLang="en-US" dirty="0">
                <a:latin typeface="Euclid" panose="02020503060505020303" pitchFamily="18" charset="0"/>
              </a:rPr>
              <a:t>成立</a:t>
            </a:r>
            <a:r>
              <a:rPr lang="en-US" altLang="zh-CN" dirty="0">
                <a:latin typeface="Euclid" panose="02020503060505020303" pitchFamily="18" charset="0"/>
              </a:rPr>
              <a:t>, </a:t>
            </a:r>
            <a:r>
              <a:rPr lang="zh-CN" altLang="en-US" dirty="0">
                <a:latin typeface="Euclid" panose="02020503060505020303" pitchFamily="18" charset="0"/>
              </a:rPr>
              <a:t>签名是合法的。</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141FD4A-4660-4411-9BE2-DF273A6AD7CF}"/>
              </a:ext>
            </a:extLst>
          </p:cNvPr>
          <p:cNvSpPr>
            <a:spLocks noGrp="1"/>
          </p:cNvSpPr>
          <p:nvPr>
            <p:ph type="title"/>
          </p:nvPr>
        </p:nvSpPr>
        <p:spPr/>
        <p:txBody>
          <a:bodyPr>
            <a:normAutofit/>
          </a:bodyPr>
          <a:lstStyle/>
          <a:p>
            <a:r>
              <a:rPr lang="en-US" altLang="zh-CN" b="0" dirty="0">
                <a:latin typeface="Times New Roman" panose="02020603050405020304" pitchFamily="18" charset="0"/>
                <a:cs typeface="Times New Roman" panose="02020603050405020304" pitchFamily="18" charset="0"/>
              </a:rPr>
              <a:t>7.6 </a:t>
            </a:r>
            <a:r>
              <a:rPr lang="zh-CN" altLang="en-US" b="0" dirty="0">
                <a:latin typeface="Times New Roman" panose="02020603050405020304" pitchFamily="18" charset="0"/>
              </a:rPr>
              <a:t>椭圆曲线数字签名体制 </a:t>
            </a:r>
            <a:r>
              <a:rPr lang="en-US" altLang="zh-CN" b="0" dirty="0">
                <a:latin typeface="Times New Roman" panose="02020603050405020304" pitchFamily="18" charset="0"/>
              </a:rPr>
              <a:t>(ECDSA)</a:t>
            </a:r>
            <a:endParaRPr lang="zh-CN" altLang="en-US" b="0" dirty="0"/>
          </a:p>
        </p:txBody>
      </p:sp>
      <p:sp>
        <p:nvSpPr>
          <p:cNvPr id="3" name="内容占位符 2">
            <a:extLst>
              <a:ext uri="{FF2B5EF4-FFF2-40B4-BE49-F238E27FC236}">
                <a16:creationId xmlns="" xmlns:a16="http://schemas.microsoft.com/office/drawing/2014/main" id="{1FC7146A-2B08-401A-8778-9A7D5A3BDE6E}"/>
              </a:ext>
            </a:extLst>
          </p:cNvPr>
          <p:cNvSpPr>
            <a:spLocks noGrp="1"/>
          </p:cNvSpPr>
          <p:nvPr>
            <p:ph idx="1"/>
          </p:nvPr>
        </p:nvSpPr>
        <p:spPr>
          <a:xfrm>
            <a:off x="457199" y="1052736"/>
            <a:ext cx="8507289" cy="5328592"/>
          </a:xfrm>
        </p:spPr>
        <p:txBody>
          <a:bodyPr/>
          <a:lstStyle/>
          <a:p>
            <a:pPr marL="342900" lvl="1" indent="-342900" algn="just" eaLnBrk="1" hangingPunct="1">
              <a:lnSpc>
                <a:spcPct val="125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参数和密钥生成</a:t>
            </a:r>
            <a:endParaRPr lang="en-US" altLang="zh-CN" sz="2800" dirty="0">
              <a:latin typeface="Euclid" panose="02020503060505020303" pitchFamily="18" charset="0"/>
              <a:cs typeface="Times New Roman" panose="02020603050405020304" pitchFamily="18" charset="0"/>
            </a:endParaRPr>
          </a:p>
          <a:p>
            <a:pPr lvl="1" algn="just" eaLnBrk="1" hangingPunct="1">
              <a:lnSpc>
                <a:spcPct val="125000"/>
              </a:lnSpc>
              <a:spcBef>
                <a:spcPts val="0"/>
              </a:spcBef>
              <a:buClr>
                <a:schemeClr val="tx1"/>
              </a:buClr>
            </a:pPr>
            <a:r>
              <a:rPr lang="zh-CN" altLang="en-US" sz="2800" dirty="0">
                <a:latin typeface="Euclid" panose="02020503060505020303" pitchFamily="18" charset="0"/>
              </a:rPr>
              <a:t>设</a:t>
            </a:r>
            <a:r>
              <a:rPr lang="en-US" altLang="zh-CN" sz="2800" b="1" i="1" dirty="0">
                <a:latin typeface="Euclid" panose="02020503060505020303" pitchFamily="18" charset="0"/>
              </a:rPr>
              <a:t>E</a:t>
            </a:r>
            <a:r>
              <a:rPr lang="zh-CN" altLang="en-US" sz="2800" dirty="0">
                <a:latin typeface="Euclid" panose="02020503060505020303" pitchFamily="18" charset="0"/>
              </a:rPr>
              <a:t>为有限域</a:t>
            </a:r>
            <a:r>
              <a:rPr lang="en-US" altLang="zh-CN" sz="2800" b="1" i="1" dirty="0" err="1">
                <a:latin typeface="Euclid" panose="02020503060505020303" pitchFamily="18" charset="0"/>
              </a:rPr>
              <a:t>F</a:t>
            </a:r>
            <a:r>
              <a:rPr lang="en-US" altLang="zh-CN" sz="2800" b="1" i="1" baseline="-25000" dirty="0" err="1">
                <a:latin typeface="Euclid" panose="02020503060505020303" pitchFamily="18" charset="0"/>
              </a:rPr>
              <a:t>q</a:t>
            </a:r>
            <a:r>
              <a:rPr lang="zh-CN" altLang="en-US" sz="2800" dirty="0">
                <a:latin typeface="Euclid" panose="02020503060505020303" pitchFamily="18" charset="0"/>
              </a:rPr>
              <a:t>上的安全椭圆曲线群</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P</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a:t>
            </a:r>
            <a:r>
              <a:rPr lang="en-US" altLang="zh-CN" sz="2800" b="1" i="1" dirty="0" err="1">
                <a:latin typeface="Euclid" panose="02020503060505020303" pitchFamily="18" charset="0"/>
              </a:rPr>
              <a:t>F</a:t>
            </a:r>
            <a:r>
              <a:rPr lang="en-US" altLang="zh-CN" sz="2800" b="1" i="1" baseline="-25000" dirty="0" err="1">
                <a:latin typeface="Euclid" panose="02020503060505020303" pitchFamily="18" charset="0"/>
              </a:rPr>
              <a:t>q</a:t>
            </a:r>
            <a:r>
              <a:rPr lang="en-US" altLang="zh-CN" sz="2800" b="1" dirty="0">
                <a:latin typeface="Euclid" panose="02020503060505020303" pitchFamily="18" charset="0"/>
              </a:rPr>
              <a:t>), </a:t>
            </a:r>
            <a:r>
              <a:rPr lang="en-US" altLang="zh-CN" sz="2800" b="1" i="1" dirty="0">
                <a:latin typeface="Euclid" panose="02020503060505020303" pitchFamily="18" charset="0"/>
              </a:rPr>
              <a:t>P</a:t>
            </a:r>
            <a:r>
              <a:rPr lang="en-US" altLang="zh-CN" sz="2800" dirty="0">
                <a:latin typeface="Euclid" panose="02020503060505020303" pitchFamily="18" charset="0"/>
              </a:rPr>
              <a:t> </a:t>
            </a:r>
            <a:r>
              <a:rPr lang="zh-CN" altLang="en-US" sz="2800" dirty="0">
                <a:latin typeface="Euclid" panose="02020503060505020303" pitchFamily="18" charset="0"/>
              </a:rPr>
              <a:t>的阶为大素数</a:t>
            </a:r>
            <a:r>
              <a:rPr lang="en-US" altLang="zh-CN" sz="2800" dirty="0">
                <a:latin typeface="Euclid" panose="02020503060505020303" pitchFamily="18" charset="0"/>
              </a:rPr>
              <a:t> </a:t>
            </a:r>
            <a:r>
              <a:rPr lang="en-US" altLang="zh-CN" sz="2800" b="1" i="1" dirty="0">
                <a:latin typeface="Euclid" panose="02020503060505020303" pitchFamily="18" charset="0"/>
              </a:rPr>
              <a:t>n</a:t>
            </a:r>
            <a:r>
              <a:rPr lang="en-US" altLang="zh-CN" sz="2800" b="1" dirty="0">
                <a:latin typeface="Euclid" panose="02020503060505020303" pitchFamily="18" charset="0"/>
              </a:rPr>
              <a:t>;</a:t>
            </a:r>
          </a:p>
          <a:p>
            <a:pPr lvl="1" algn="just" eaLnBrk="1" hangingPunct="1">
              <a:lnSpc>
                <a:spcPct val="125000"/>
              </a:lnSpc>
              <a:spcBef>
                <a:spcPts val="0"/>
              </a:spcBef>
              <a:buClr>
                <a:schemeClr val="tx1"/>
              </a:buClr>
            </a:pPr>
            <a:r>
              <a:rPr lang="zh-CN" altLang="en-US" sz="2800" dirty="0">
                <a:latin typeface="Euclid" panose="02020503060505020303" pitchFamily="18" charset="0"/>
              </a:rPr>
              <a:t>用户</a:t>
            </a:r>
            <a:r>
              <a:rPr lang="en-US" altLang="zh-CN" sz="2800" b="1" dirty="0">
                <a:latin typeface="Euclid" panose="02020503060505020303" pitchFamily="18" charset="0"/>
              </a:rPr>
              <a:t>A </a:t>
            </a:r>
            <a:r>
              <a:rPr lang="zh-CN" altLang="en-US" sz="2800" dirty="0">
                <a:latin typeface="Euclid" panose="02020503060505020303" pitchFamily="18" charset="0"/>
              </a:rPr>
              <a:t>的</a:t>
            </a:r>
            <a:r>
              <a:rPr lang="zh-CN" altLang="en-US" sz="2800" dirty="0">
                <a:solidFill>
                  <a:srgbClr val="FF0000"/>
                </a:solidFill>
                <a:latin typeface="Euclid" panose="02020503060505020303" pitchFamily="18" charset="0"/>
              </a:rPr>
              <a:t>私钥为</a:t>
            </a:r>
            <a:r>
              <a:rPr lang="en-US" altLang="zh-CN" sz="2800" b="1" i="1" dirty="0" err="1">
                <a:solidFill>
                  <a:srgbClr val="FF0000"/>
                </a:solidFill>
                <a:latin typeface="Euclid" panose="02020503060505020303" pitchFamily="18" charset="0"/>
              </a:rPr>
              <a:t>d</a:t>
            </a:r>
            <a:r>
              <a:rPr lang="en-US" altLang="zh-CN" sz="2800" b="1" i="1" baseline="-25000" dirty="0" err="1">
                <a:solidFill>
                  <a:srgbClr val="FF0000"/>
                </a:solidFill>
                <a:latin typeface="Euclid" panose="02020503060505020303" pitchFamily="18" charset="0"/>
              </a:rPr>
              <a:t>a</a:t>
            </a:r>
            <a:r>
              <a:rPr lang="en-US" altLang="zh-CN" sz="2800" b="1" dirty="0" err="1">
                <a:solidFill>
                  <a:srgbClr val="FF0000"/>
                </a:solidFill>
                <a:latin typeface="Euclid" panose="02020503060505020303" pitchFamily="18" charset="0"/>
                <a:ea typeface="宋体" panose="02010600030101010101" pitchFamily="2" charset="-122"/>
              </a:rPr>
              <a:t>∈</a:t>
            </a:r>
            <a:r>
              <a:rPr lang="en-US" altLang="zh-CN" sz="2800" b="1" i="1" dirty="0" err="1">
                <a:solidFill>
                  <a:srgbClr val="FF0000"/>
                </a:solidFill>
                <a:latin typeface="Euclid" panose="02020503060505020303" pitchFamily="18" charset="0"/>
                <a:ea typeface="宋体" panose="02010600030101010101" pitchFamily="2" charset="-122"/>
              </a:rPr>
              <a:t>Z</a:t>
            </a:r>
            <a:r>
              <a:rPr lang="en-US" altLang="zh-CN" sz="2800" b="1" i="1" baseline="-25000" dirty="0" err="1">
                <a:solidFill>
                  <a:srgbClr val="FF0000"/>
                </a:solidFill>
                <a:latin typeface="Euclid" panose="02020503060505020303" pitchFamily="18" charset="0"/>
                <a:ea typeface="宋体" panose="02010600030101010101" pitchFamily="2" charset="-122"/>
              </a:rPr>
              <a:t>n</a:t>
            </a:r>
            <a:r>
              <a:rPr lang="zh-CN" altLang="en-US" sz="2800" b="1" baseline="30000" dirty="0">
                <a:solidFill>
                  <a:srgbClr val="FF0000"/>
                </a:solidFill>
                <a:latin typeface="Euclid" panose="02020503060505020303" pitchFamily="18" charset="0"/>
                <a:ea typeface="宋体" panose="02010600030101010101" pitchFamily="2" charset="-122"/>
              </a:rPr>
              <a:t>*</a:t>
            </a:r>
            <a:r>
              <a:rPr lang="en-US" altLang="zh-CN" sz="2800" b="1" dirty="0">
                <a:solidFill>
                  <a:srgbClr val="FF0000"/>
                </a:solidFill>
                <a:latin typeface="Euclid" panose="02020503060505020303" pitchFamily="18" charset="0"/>
                <a:ea typeface="宋体" panose="02010600030101010101" pitchFamily="2" charset="-122"/>
              </a:rPr>
              <a:t>;</a:t>
            </a:r>
          </a:p>
          <a:p>
            <a:pPr lvl="1" algn="just" eaLnBrk="1" hangingPunct="1">
              <a:lnSpc>
                <a:spcPct val="125000"/>
              </a:lnSpc>
              <a:spcBef>
                <a:spcPts val="0"/>
              </a:spcBef>
              <a:buClr>
                <a:schemeClr val="tx1"/>
              </a:buClr>
            </a:pPr>
            <a:r>
              <a:rPr lang="zh-CN" altLang="en-US" sz="2800" dirty="0">
                <a:solidFill>
                  <a:srgbClr val="FF0000"/>
                </a:solidFill>
                <a:latin typeface="Euclid" panose="02020503060505020303" pitchFamily="18" charset="0"/>
              </a:rPr>
              <a:t>公钥为 </a:t>
            </a:r>
            <a:r>
              <a:rPr lang="en-US" altLang="zh-CN" sz="2800" b="1" i="1" dirty="0" err="1">
                <a:solidFill>
                  <a:srgbClr val="FF0000"/>
                </a:solidFill>
                <a:latin typeface="Euclid" panose="02020503060505020303" pitchFamily="18" charset="0"/>
              </a:rPr>
              <a:t>Q</a:t>
            </a:r>
            <a:r>
              <a:rPr lang="en-US" altLang="zh-CN" sz="2800" b="1" i="1" baseline="-25000" dirty="0" err="1">
                <a:solidFill>
                  <a:srgbClr val="FF0000"/>
                </a:solidFill>
                <a:latin typeface="Euclid" panose="02020503060505020303" pitchFamily="18" charset="0"/>
              </a:rPr>
              <a:t>a</a:t>
            </a:r>
            <a:r>
              <a:rPr lang="en-US" altLang="zh-CN" sz="2800" b="1" i="1" baseline="-25000" dirty="0">
                <a:solidFill>
                  <a:srgbClr val="FF0000"/>
                </a:solidFill>
                <a:latin typeface="Euclid" panose="02020503060505020303" pitchFamily="18" charset="0"/>
              </a:rPr>
              <a:t> </a:t>
            </a:r>
            <a:r>
              <a:rPr lang="en-US" altLang="zh-CN" sz="2800" dirty="0">
                <a:solidFill>
                  <a:srgbClr val="FF0000"/>
                </a:solidFill>
                <a:latin typeface="Euclid" panose="02020503060505020303" pitchFamily="18" charset="0"/>
              </a:rPr>
              <a:t>= </a:t>
            </a:r>
            <a:r>
              <a:rPr lang="en-US" altLang="zh-CN" sz="2800" b="1" i="1" dirty="0" err="1">
                <a:solidFill>
                  <a:srgbClr val="FF0000"/>
                </a:solidFill>
                <a:latin typeface="Euclid" panose="02020503060505020303" pitchFamily="18" charset="0"/>
              </a:rPr>
              <a:t>d</a:t>
            </a:r>
            <a:r>
              <a:rPr lang="en-US" altLang="zh-CN" sz="2800" b="1" i="1" baseline="-25000" dirty="0" err="1">
                <a:solidFill>
                  <a:srgbClr val="FF0000"/>
                </a:solidFill>
                <a:latin typeface="Euclid" panose="02020503060505020303" pitchFamily="18" charset="0"/>
              </a:rPr>
              <a:t>a</a:t>
            </a:r>
            <a:r>
              <a:rPr lang="en-US" altLang="zh-CN" sz="2800" b="1" i="1" dirty="0" err="1">
                <a:solidFill>
                  <a:srgbClr val="FF0000"/>
                </a:solidFill>
                <a:latin typeface="Euclid" panose="02020503060505020303" pitchFamily="18" charset="0"/>
              </a:rPr>
              <a:t>P</a:t>
            </a:r>
            <a:r>
              <a:rPr lang="en-US" altLang="zh-CN" sz="2800" b="1"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rPr>
              <a:t>h</a:t>
            </a:r>
            <a:r>
              <a:rPr lang="en-US" altLang="zh-CN" sz="2800" dirty="0">
                <a:latin typeface="Euclid" panose="02020503060505020303" pitchFamily="18" charset="0"/>
              </a:rPr>
              <a:t> </a:t>
            </a:r>
            <a:r>
              <a:rPr lang="zh-CN" altLang="en-US" sz="2800" dirty="0">
                <a:latin typeface="Euclid" panose="02020503060505020303" pitchFamily="18" charset="0"/>
              </a:rPr>
              <a:t>为</a:t>
            </a:r>
            <a:r>
              <a:rPr lang="en-US" altLang="zh-CN" sz="2800" b="1" dirty="0">
                <a:latin typeface="Euclid" panose="02020503060505020303" pitchFamily="18" charset="0"/>
              </a:rPr>
              <a:t>hash</a:t>
            </a:r>
            <a:r>
              <a:rPr lang="zh-CN" altLang="en-US" sz="2800" dirty="0">
                <a:latin typeface="Euclid" panose="02020503060505020303" pitchFamily="18" charset="0"/>
              </a:rPr>
              <a:t>函数。</a:t>
            </a:r>
            <a:endParaRPr lang="en-US" altLang="zh-CN" sz="2800" dirty="0">
              <a:latin typeface="Euclid" panose="02020503060505020303" pitchFamily="18" charset="0"/>
            </a:endParaRPr>
          </a:p>
          <a:p>
            <a:pPr marL="342900" lvl="1" indent="-342900" algn="just" eaLnBrk="1" hangingPunct="1">
              <a:lnSpc>
                <a:spcPct val="125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p>
          <a:p>
            <a:pPr lvl="1" algn="just" eaLnBrk="1" hangingPunct="1">
              <a:lnSpc>
                <a:spcPct val="125000"/>
              </a:lnSpc>
              <a:spcBef>
                <a:spcPts val="0"/>
              </a:spcBef>
            </a:pPr>
            <a:r>
              <a:rPr lang="zh-CN" altLang="en-US" sz="2800" dirty="0">
                <a:latin typeface="Euclid" panose="02020503060505020303" pitchFamily="18" charset="0"/>
              </a:rPr>
              <a:t>随机选取</a:t>
            </a:r>
            <a:r>
              <a:rPr lang="en-US" altLang="zh-CN" sz="2800" dirty="0">
                <a:latin typeface="Euclid" panose="02020503060505020303" pitchFamily="18" charset="0"/>
              </a:rPr>
              <a:t> </a:t>
            </a:r>
            <a:r>
              <a:rPr lang="en-US" altLang="zh-CN" sz="2800" b="1" i="1" dirty="0" err="1">
                <a:latin typeface="Euclid" panose="02020503060505020303" pitchFamily="18" charset="0"/>
              </a:rPr>
              <a:t>k</a:t>
            </a:r>
            <a:r>
              <a:rPr lang="en-US" altLang="zh-CN" sz="2800" b="1" dirty="0" err="1">
                <a:latin typeface="Euclid" panose="02020503060505020303" pitchFamily="18" charset="0"/>
                <a:ea typeface="宋体" panose="02010600030101010101" pitchFamily="2" charset="-122"/>
              </a:rPr>
              <a:t>∈</a:t>
            </a:r>
            <a:r>
              <a:rPr lang="en-US" altLang="zh-CN" sz="2800" b="1" i="1" dirty="0" err="1">
                <a:latin typeface="Euclid" panose="02020503060505020303" pitchFamily="18" charset="0"/>
                <a:ea typeface="宋体" panose="02010600030101010101" pitchFamily="2" charset="-122"/>
              </a:rPr>
              <a:t>Z</a:t>
            </a:r>
            <a:r>
              <a:rPr lang="en-US" altLang="zh-CN" sz="2800" b="1" i="1" baseline="-25000" dirty="0" err="1">
                <a:latin typeface="Euclid" panose="02020503060505020303" pitchFamily="18" charset="0"/>
                <a:ea typeface="宋体" panose="02010600030101010101" pitchFamily="2" charset="-122"/>
              </a:rPr>
              <a:t>n</a:t>
            </a:r>
            <a:r>
              <a:rPr lang="zh-CN" altLang="en-US" sz="2800" b="1" baseline="30000" dirty="0">
                <a:latin typeface="Euclid" panose="02020503060505020303" pitchFamily="18" charset="0"/>
                <a:ea typeface="宋体" panose="02010600030101010101" pitchFamily="2" charset="-122"/>
              </a:rPr>
              <a:t>*</a:t>
            </a:r>
            <a:r>
              <a:rPr lang="en-US" altLang="zh-CN" sz="2800" b="1" dirty="0">
                <a:latin typeface="Euclid" panose="02020503060505020303"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a:p>
            <a:pPr lvl="1" algn="just" eaLnBrk="1" hangingPunct="1">
              <a:lnSpc>
                <a:spcPct val="125000"/>
              </a:lnSpc>
              <a:spcBef>
                <a:spcPts val="0"/>
              </a:spcBef>
            </a:pPr>
            <a:r>
              <a:rPr lang="zh-CN" altLang="en-US" sz="2800" dirty="0">
                <a:latin typeface="Euclid" panose="02020503060505020303" pitchFamily="18" charset="0"/>
              </a:rPr>
              <a:t>计算</a:t>
            </a: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kP</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b="1" i="1" dirty="0">
                <a:solidFill>
                  <a:srgbClr val="FF0000"/>
                </a:solidFill>
                <a:latin typeface="Euclid" panose="02020503060505020303" pitchFamily="18" charset="0"/>
              </a:rPr>
              <a:t>R</a:t>
            </a:r>
            <a:r>
              <a:rPr lang="zh-CN" altLang="en-US" sz="2800" dirty="0">
                <a:solidFill>
                  <a:srgbClr val="FF0000"/>
                </a:solidFill>
                <a:latin typeface="Euclid" panose="02020503060505020303" pitchFamily="18" charset="0"/>
              </a:rPr>
              <a:t>的</a:t>
            </a:r>
            <a:r>
              <a:rPr lang="en-US" altLang="zh-CN" sz="2800" b="1" i="1" dirty="0">
                <a:solidFill>
                  <a:srgbClr val="FF0000"/>
                </a:solidFill>
                <a:latin typeface="Euclid" panose="02020503060505020303" pitchFamily="18" charset="0"/>
              </a:rPr>
              <a:t>x</a:t>
            </a:r>
            <a:r>
              <a:rPr lang="zh-CN" altLang="en-US" sz="2800" dirty="0">
                <a:solidFill>
                  <a:srgbClr val="FF0000"/>
                </a:solidFill>
                <a:latin typeface="Euclid" panose="02020503060505020303" pitchFamily="18" charset="0"/>
              </a:rPr>
              <a:t>坐标记为</a:t>
            </a:r>
            <a:r>
              <a:rPr lang="en-US" altLang="zh-CN" sz="2800" b="1" i="1" dirty="0">
                <a:solidFill>
                  <a:srgbClr val="FF0000"/>
                </a:solidFill>
                <a:latin typeface="Euclid" panose="02020503060505020303" pitchFamily="18" charset="0"/>
              </a:rPr>
              <a:t>x</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i="1" dirty="0">
                <a:solidFill>
                  <a:srgbClr val="FF0000"/>
                </a:solidFill>
                <a:latin typeface="Euclid" panose="02020503060505020303" pitchFamily="18" charset="0"/>
              </a:rPr>
              <a:t>c</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x</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a:t>
            </a:r>
            <a:r>
              <a:rPr lang="en-US" altLang="zh-CN" sz="2800"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s</a:t>
            </a:r>
            <a:r>
              <a:rPr lang="en-US" altLang="zh-CN" sz="2800"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a:t>
            </a:r>
            <a:r>
              <a:rPr lang="en-US" altLang="zh-CN" sz="2800"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rPr>
              <a:t>1</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d</a:t>
            </a:r>
            <a:r>
              <a:rPr lang="en-US" altLang="zh-CN" sz="2800" b="1" i="1" baseline="-25000" dirty="0" err="1">
                <a:solidFill>
                  <a:srgbClr val="FF0000"/>
                </a:solidFill>
                <a:latin typeface="Euclid" panose="02020503060505020303" pitchFamily="18" charset="0"/>
              </a:rPr>
              <a:t>a</a:t>
            </a:r>
            <a:r>
              <a:rPr lang="en-US" altLang="zh-CN" sz="2800" b="1" i="1" dirty="0" err="1">
                <a:solidFill>
                  <a:srgbClr val="FF0000"/>
                </a:solidFill>
                <a:latin typeface="Euclid" panose="02020503060505020303" pitchFamily="18" charset="0"/>
              </a:rPr>
              <a:t>c</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  </a:t>
            </a:r>
            <a:endParaRPr lang="zh-CN" altLang="en-US" sz="2800" dirty="0">
              <a:solidFill>
                <a:srgbClr val="FF0000"/>
              </a:solidFill>
              <a:latin typeface="Times New Roman" panose="02020603050405020304" pitchFamily="18" charset="0"/>
              <a:cs typeface="Times New Roman" panose="02020603050405020304" pitchFamily="18" charset="0"/>
            </a:endParaRPr>
          </a:p>
          <a:p>
            <a:pPr lvl="1" algn="just" eaLnBrk="1" hangingPunct="1">
              <a:lnSpc>
                <a:spcPct val="125000"/>
              </a:lnSpc>
              <a:spcBef>
                <a:spcPts val="0"/>
              </a:spcBef>
            </a:pPr>
            <a:r>
              <a:rPr lang="zh-CN" altLang="en-US" sz="2800" dirty="0">
                <a:latin typeface="Euclid" panose="02020503060505020303" pitchFamily="18" charset="0"/>
              </a:rPr>
              <a:t>消息</a:t>
            </a:r>
            <a:r>
              <a:rPr lang="en-US" altLang="zh-CN" sz="2800" dirty="0">
                <a:latin typeface="Euclid" panose="02020503060505020303" pitchFamily="18" charset="0"/>
              </a:rPr>
              <a:t> </a:t>
            </a:r>
            <a:r>
              <a:rPr lang="en-US" altLang="zh-CN" sz="2800" b="1" i="1" dirty="0">
                <a:latin typeface="Euclid" panose="02020503060505020303" pitchFamily="18" charset="0"/>
              </a:rPr>
              <a:t>m</a:t>
            </a:r>
            <a:r>
              <a:rPr lang="en-US" altLang="zh-CN" sz="2800" dirty="0">
                <a:latin typeface="Euclid" panose="02020503060505020303" pitchFamily="18" charset="0"/>
              </a:rPr>
              <a:t> </a:t>
            </a:r>
            <a:r>
              <a:rPr lang="zh-CN" altLang="en-US" sz="2800" dirty="0">
                <a:latin typeface="Euclid" panose="02020503060505020303" pitchFamily="18" charset="0"/>
              </a:rPr>
              <a:t>的签名为 </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cs typeface="Times New Roman" panose="02020603050405020304" pitchFamily="18" charset="0"/>
              </a:rPr>
              <a:t>,</a:t>
            </a:r>
            <a:r>
              <a:rPr lang="en-US" altLang="zh-CN" sz="2800" b="1" dirty="0">
                <a:latin typeface="Euclid" panose="02020503060505020303" pitchFamily="18" charset="0"/>
              </a:rPr>
              <a:t> </a:t>
            </a:r>
            <a:r>
              <a:rPr lang="en-US" altLang="zh-CN" sz="2800" b="1" i="1" dirty="0">
                <a:latin typeface="Euclid" panose="02020503060505020303" pitchFamily="18" charset="0"/>
              </a:rPr>
              <a:t>c</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zh-CN" altLang="en-US" dirty="0"/>
          </a:p>
        </p:txBody>
      </p:sp>
    </p:spTree>
    <p:extLst>
      <p:ext uri="{BB962C8B-B14F-4D97-AF65-F5344CB8AC3E}">
        <p14:creationId xmlns:p14="http://schemas.microsoft.com/office/powerpoint/2010/main" val="115895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420369-C89A-4D45-BEDB-0E21AA3795E6}"/>
              </a:ext>
            </a:extLst>
          </p:cNvPr>
          <p:cNvSpPr>
            <a:spLocks noGrp="1"/>
          </p:cNvSpPr>
          <p:nvPr>
            <p:ph type="title"/>
          </p:nvPr>
        </p:nvSpPr>
        <p:spPr/>
        <p:txBody>
          <a:bodyPr/>
          <a:lstStyle/>
          <a:p>
            <a:r>
              <a:rPr lang="en-US" altLang="zh-CN" b="0" dirty="0">
                <a:latin typeface="Times New Roman" panose="02020603050405020304" pitchFamily="18" charset="0"/>
                <a:cs typeface="Times New Roman" panose="02020603050405020304" pitchFamily="18" charset="0"/>
              </a:rPr>
              <a:t>7.6 </a:t>
            </a:r>
            <a:r>
              <a:rPr lang="zh-CN" altLang="en-US" b="0" dirty="0">
                <a:latin typeface="Times New Roman" panose="02020603050405020304" pitchFamily="18" charset="0"/>
              </a:rPr>
              <a:t>椭圆曲线数字签名体制 </a:t>
            </a:r>
            <a:r>
              <a:rPr lang="en-US" altLang="zh-CN" b="0" dirty="0">
                <a:latin typeface="Times New Roman" panose="02020603050405020304" pitchFamily="18" charset="0"/>
              </a:rPr>
              <a:t>(ECDSA)</a:t>
            </a:r>
            <a:endParaRPr lang="zh-CN" altLang="en-US" dirty="0"/>
          </a:p>
        </p:txBody>
      </p:sp>
      <p:sp>
        <p:nvSpPr>
          <p:cNvPr id="3" name="内容占位符 2">
            <a:extLst>
              <a:ext uri="{FF2B5EF4-FFF2-40B4-BE49-F238E27FC236}">
                <a16:creationId xmlns="" xmlns:a16="http://schemas.microsoft.com/office/drawing/2014/main" id="{DF6A4B74-23D7-426B-BF5A-6FB162616AD9}"/>
              </a:ext>
            </a:extLst>
          </p:cNvPr>
          <p:cNvSpPr>
            <a:spLocks noGrp="1"/>
          </p:cNvSpPr>
          <p:nvPr>
            <p:ph idx="1"/>
          </p:nvPr>
        </p:nvSpPr>
        <p:spPr>
          <a:xfrm>
            <a:off x="457200" y="980728"/>
            <a:ext cx="8229600" cy="5472608"/>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签名验证</a:t>
            </a:r>
          </a:p>
          <a:p>
            <a:pPr lvl="1" eaLnBrk="1" hangingPunct="1">
              <a:lnSpc>
                <a:spcPct val="120000"/>
              </a:lnSpc>
              <a:spcBef>
                <a:spcPts val="0"/>
              </a:spcBef>
            </a:pPr>
            <a:r>
              <a:rPr lang="zh-CN" altLang="en-US" sz="2800" dirty="0">
                <a:latin typeface="Times New Roman" panose="02020603050405020304" pitchFamily="18" charset="0"/>
              </a:rPr>
              <a:t>计算 </a:t>
            </a:r>
            <a:r>
              <a:rPr lang="en-US" altLang="zh-CN" sz="2800" b="1" i="1" dirty="0">
                <a:latin typeface="Euclid" panose="02020503060505020303" pitchFamily="18" charset="0"/>
              </a:rPr>
              <a:t>k</a:t>
            </a:r>
            <a:r>
              <a:rPr lang="en-US" altLang="zh-CN" sz="2800" b="1" baseline="-25000" dirty="0">
                <a:latin typeface="Euclid" panose="02020503060505020303" pitchFamily="18" charset="0"/>
              </a:rPr>
              <a:t>1</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b="1" i="1" dirty="0">
                <a:latin typeface="Euclid" panose="02020503060505020303" pitchFamily="18" charset="0"/>
              </a:rPr>
              <a:t>s</a:t>
            </a:r>
            <a:r>
              <a:rPr lang="zh-CN" altLang="en-US" sz="2800" b="1" baseline="30000" dirty="0">
                <a:latin typeface="Euclid" panose="02020503060505020303" pitchFamily="18" charset="0"/>
              </a:rPr>
              <a:t>－</a:t>
            </a:r>
            <a:r>
              <a:rPr lang="en-US" altLang="zh-CN" sz="2800" b="1" baseline="30000" dirty="0">
                <a:latin typeface="Euclid" panose="02020503060505020303" pitchFamily="18" charset="0"/>
              </a:rPr>
              <a:t>1</a:t>
            </a:r>
            <a:r>
              <a:rPr lang="en-US" altLang="zh-CN" sz="2800" b="1" dirty="0">
                <a:latin typeface="Euclid" panose="02020503060505020303" pitchFamily="18" charset="0"/>
              </a:rPr>
              <a:t> mod </a:t>
            </a:r>
            <a:r>
              <a:rPr lang="en-US" altLang="zh-CN" sz="2800" b="1" i="1" dirty="0">
                <a:latin typeface="Euclid" panose="02020503060505020303" pitchFamily="18" charset="0"/>
              </a:rPr>
              <a:t>n</a:t>
            </a:r>
            <a:r>
              <a:rPr lang="en-US" altLang="zh-CN" sz="2800" b="1" dirty="0">
                <a:latin typeface="Euclid" panose="02020503060505020303" pitchFamily="18" charset="0"/>
              </a:rPr>
              <a:t>, </a:t>
            </a:r>
            <a:r>
              <a:rPr lang="en-US" altLang="zh-CN" sz="2800" b="1" i="1" dirty="0">
                <a:latin typeface="Euclid" panose="02020503060505020303" pitchFamily="18" charset="0"/>
              </a:rPr>
              <a:t>k</a:t>
            </a:r>
            <a:r>
              <a:rPr lang="en-US" altLang="zh-CN" sz="2800" b="1" baseline="-25000" dirty="0">
                <a:latin typeface="Euclid" panose="02020503060505020303" pitchFamily="18" charset="0"/>
              </a:rPr>
              <a:t>2</a:t>
            </a:r>
            <a:r>
              <a:rPr lang="en-US" altLang="zh-CN" sz="2800" b="1" dirty="0">
                <a:latin typeface="Euclid" panose="02020503060505020303" pitchFamily="18" charset="0"/>
              </a:rPr>
              <a:t> = </a:t>
            </a:r>
            <a:r>
              <a:rPr lang="en-US" altLang="zh-CN" sz="2800" b="1" i="1" dirty="0">
                <a:latin typeface="Euclid" panose="02020503060505020303" pitchFamily="18" charset="0"/>
              </a:rPr>
              <a:t>cs</a:t>
            </a:r>
            <a:r>
              <a:rPr lang="zh-CN" altLang="en-US" sz="2800" b="1" baseline="30000" dirty="0">
                <a:latin typeface="Euclid" panose="02020503060505020303" pitchFamily="18" charset="0"/>
              </a:rPr>
              <a:t>－</a:t>
            </a:r>
            <a:r>
              <a:rPr lang="en-US" altLang="zh-CN" sz="2800" b="1" baseline="30000" dirty="0">
                <a:latin typeface="Euclid" panose="02020503060505020303" pitchFamily="18" charset="0"/>
              </a:rPr>
              <a:t>1</a:t>
            </a:r>
            <a:r>
              <a:rPr lang="en-US" altLang="zh-CN" sz="2800" b="1" dirty="0">
                <a:latin typeface="Euclid" panose="02020503060505020303" pitchFamily="18" charset="0"/>
              </a:rPr>
              <a:t> mod </a:t>
            </a:r>
            <a:r>
              <a:rPr lang="en-US" altLang="zh-CN" sz="2800" b="1" i="1" dirty="0">
                <a:latin typeface="Euclid" panose="02020503060505020303" pitchFamily="18" charset="0"/>
              </a:rPr>
              <a:t>n</a:t>
            </a:r>
            <a:r>
              <a:rPr lang="en-US" altLang="zh-CN" sz="2800" b="1" dirty="0">
                <a:latin typeface="Euclid" panose="02020503060505020303" pitchFamily="18" charset="0"/>
              </a:rPr>
              <a:t>;</a:t>
            </a:r>
            <a:r>
              <a:rPr lang="en-US" altLang="zh-CN" sz="2800" dirty="0">
                <a:latin typeface="Times New Roman" panose="02020603050405020304" pitchFamily="18" charset="0"/>
              </a:rPr>
              <a:t>  </a:t>
            </a:r>
            <a:endParaRPr lang="zh-CN" altLang="en-US" sz="2800" dirty="0">
              <a:latin typeface="Times New Roman" panose="02020603050405020304" pitchFamily="18" charset="0"/>
            </a:endParaRPr>
          </a:p>
          <a:p>
            <a:pPr lvl="1" eaLnBrk="1" hangingPunct="1">
              <a:lnSpc>
                <a:spcPct val="120000"/>
              </a:lnSpc>
              <a:spcBef>
                <a:spcPts val="0"/>
              </a:spcBef>
            </a:pPr>
            <a:r>
              <a:rPr lang="zh-CN" altLang="en-US" sz="2800" dirty="0">
                <a:latin typeface="Times New Roman" panose="02020603050405020304" pitchFamily="18" charset="0"/>
              </a:rPr>
              <a:t>计算 </a:t>
            </a:r>
            <a:r>
              <a:rPr lang="en-US" altLang="zh-CN" sz="2800" b="1" i="1" dirty="0">
                <a:latin typeface="Euclid" panose="02020503060505020303" pitchFamily="18" charset="0"/>
              </a:rPr>
              <a:t>R</a:t>
            </a:r>
            <a:r>
              <a:rPr lang="en-US" altLang="zh-CN" sz="2800" b="1" dirty="0">
                <a:latin typeface="Times New Roman" panose="02020603050405020304" pitchFamily="18" charset="0"/>
              </a:rPr>
              <a:t>′</a:t>
            </a:r>
            <a:r>
              <a:rPr lang="en-US" altLang="zh-CN" sz="2800" b="1" dirty="0">
                <a:latin typeface="Euclid" panose="02020503060505020303" pitchFamily="18" charset="0"/>
              </a:rPr>
              <a:t>= </a:t>
            </a:r>
            <a:r>
              <a:rPr lang="en-US" altLang="zh-CN" sz="2800" b="1" i="1" dirty="0">
                <a:latin typeface="Euclid" panose="02020503060505020303" pitchFamily="18" charset="0"/>
              </a:rPr>
              <a:t>k</a:t>
            </a:r>
            <a:r>
              <a:rPr lang="en-US" altLang="zh-CN" sz="2800" b="1" baseline="-25000" dirty="0">
                <a:latin typeface="Euclid" panose="02020503060505020303" pitchFamily="18" charset="0"/>
              </a:rPr>
              <a:t>1</a:t>
            </a:r>
            <a:r>
              <a:rPr lang="en-US" altLang="zh-CN" sz="2800" b="1" i="1" dirty="0">
                <a:latin typeface="Euclid" panose="02020503060505020303" pitchFamily="18" charset="0"/>
              </a:rPr>
              <a:t>P</a:t>
            </a:r>
            <a:r>
              <a:rPr lang="en-US" altLang="zh-CN" sz="2800" b="1" dirty="0">
                <a:latin typeface="Euclid" panose="02020503060505020303" pitchFamily="18" charset="0"/>
              </a:rPr>
              <a:t>+</a:t>
            </a:r>
            <a:r>
              <a:rPr lang="en-US" altLang="zh-CN" sz="2800" b="1" i="1" dirty="0">
                <a:latin typeface="Euclid" panose="02020503060505020303" pitchFamily="18" charset="0"/>
              </a:rPr>
              <a:t>k</a:t>
            </a:r>
            <a:r>
              <a:rPr lang="en-US" altLang="zh-CN" sz="2800" b="1" baseline="-25000" dirty="0">
                <a:latin typeface="Euclid" panose="02020503060505020303" pitchFamily="18" charset="0"/>
              </a:rPr>
              <a:t>2</a:t>
            </a:r>
            <a:r>
              <a:rPr lang="en-US" altLang="zh-CN" sz="2800" b="1" i="1" dirty="0">
                <a:latin typeface="Euclid" panose="02020503060505020303" pitchFamily="18" charset="0"/>
              </a:rPr>
              <a:t>Q</a:t>
            </a:r>
            <a:r>
              <a:rPr lang="en-US" altLang="zh-CN" sz="2800" b="1" i="1" baseline="-25000" dirty="0">
                <a:latin typeface="Euclid" panose="02020503060505020303" pitchFamily="18" charset="0"/>
              </a:rPr>
              <a:t>a</a:t>
            </a:r>
            <a:r>
              <a:rPr lang="en-US" altLang="zh-CN" sz="2800" b="1" dirty="0">
                <a:latin typeface="Euclid" panose="02020503060505020303" pitchFamily="18" charset="0"/>
              </a:rPr>
              <a:t>; </a:t>
            </a:r>
            <a:r>
              <a:rPr lang="en-US" altLang="zh-CN" sz="2800" dirty="0">
                <a:latin typeface="Times New Roman" panose="02020603050405020304" pitchFamily="18" charset="0"/>
              </a:rPr>
              <a:t> </a:t>
            </a:r>
            <a:endParaRPr lang="zh-CN" altLang="en-US" sz="2800" dirty="0">
              <a:latin typeface="Times New Roman" panose="02020603050405020304" pitchFamily="18" charset="0"/>
            </a:endParaRPr>
          </a:p>
          <a:p>
            <a:pPr lvl="1" eaLnBrk="1" hangingPunct="1">
              <a:lnSpc>
                <a:spcPct val="120000"/>
              </a:lnSpc>
              <a:spcBef>
                <a:spcPts val="0"/>
              </a:spcBef>
            </a:pPr>
            <a:r>
              <a:rPr lang="zh-CN" altLang="en-US" sz="2800" dirty="0">
                <a:latin typeface="Times New Roman" panose="02020603050405020304" pitchFamily="18" charset="0"/>
              </a:rPr>
              <a:t>若</a:t>
            </a:r>
            <a:r>
              <a:rPr lang="en-US" altLang="zh-CN" sz="2800" dirty="0">
                <a:latin typeface="Times New Roman" panose="02020603050405020304" pitchFamily="18" charset="0"/>
              </a:rPr>
              <a:t> </a:t>
            </a:r>
            <a:r>
              <a:rPr lang="en-US" altLang="zh-CN" sz="2800" b="1" i="1" dirty="0">
                <a:latin typeface="Euclid" panose="02020503060505020303" pitchFamily="18" charset="0"/>
              </a:rPr>
              <a:t>c </a:t>
            </a:r>
            <a:r>
              <a:rPr lang="en-US" altLang="zh-CN" sz="2800" b="1" dirty="0">
                <a:latin typeface="Euclid" panose="02020503060505020303" pitchFamily="18" charset="0"/>
              </a:rPr>
              <a:t>=</a:t>
            </a:r>
            <a:r>
              <a:rPr lang="en-US" altLang="zh-CN" sz="2800" b="1" i="1" dirty="0">
                <a:latin typeface="Euclid" panose="02020503060505020303" pitchFamily="18" charset="0"/>
              </a:rPr>
              <a:t> x</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Times New Roman" panose="02020603050405020304" pitchFamily="18" charset="0"/>
              </a:rPr>
              <a:t>′</a:t>
            </a:r>
            <a:r>
              <a:rPr lang="en-US" altLang="zh-CN" sz="2800" b="1" dirty="0">
                <a:latin typeface="Euclid" panose="02020503060505020303" pitchFamily="18" charset="0"/>
              </a:rPr>
              <a:t>)</a:t>
            </a:r>
            <a:r>
              <a:rPr lang="en-US" altLang="zh-CN" sz="2800" b="1" dirty="0">
                <a:latin typeface="Times New Roman" panose="02020603050405020304" pitchFamily="18" charset="0"/>
              </a:rPr>
              <a:t> </a:t>
            </a:r>
            <a:r>
              <a:rPr lang="en-US" altLang="zh-CN" sz="2800" b="1" dirty="0">
                <a:latin typeface="Euclid" panose="02020503060505020303" pitchFamily="18" charset="0"/>
              </a:rPr>
              <a:t>mod</a:t>
            </a:r>
            <a:r>
              <a:rPr lang="en-US" altLang="zh-CN" sz="2800" b="1" dirty="0">
                <a:latin typeface="Times New Roman" panose="02020603050405020304" pitchFamily="18" charset="0"/>
              </a:rPr>
              <a:t> </a:t>
            </a:r>
            <a:r>
              <a:rPr lang="en-US" altLang="zh-CN" sz="2800" b="1" i="1" dirty="0">
                <a:latin typeface="Euclid" panose="02020503060505020303" pitchFamily="18" charset="0"/>
              </a:rPr>
              <a:t>n</a:t>
            </a:r>
            <a:r>
              <a:rPr lang="en-US" altLang="zh-CN" sz="2800" b="1" dirty="0">
                <a:latin typeface="Euclid" panose="02020503060505020303" pitchFamily="18" charset="0"/>
              </a:rPr>
              <a:t>, </a:t>
            </a:r>
            <a:r>
              <a:rPr lang="zh-CN" altLang="en-US" sz="2800" dirty="0">
                <a:latin typeface="Times New Roman" panose="02020603050405020304" pitchFamily="18" charset="0"/>
              </a:rPr>
              <a:t>则通过验证</a:t>
            </a:r>
            <a:r>
              <a:rPr lang="en-US" altLang="zh-CN" sz="2800" b="1" dirty="0">
                <a:latin typeface="Euclid" panose="02020503060505020303" pitchFamily="18" charset="0"/>
              </a:rPr>
              <a:t>;</a:t>
            </a:r>
            <a:r>
              <a:rPr lang="en-US" altLang="zh-CN" sz="2800" dirty="0">
                <a:latin typeface="Times New Roman" panose="02020603050405020304" pitchFamily="18" charset="0"/>
              </a:rPr>
              <a:t>  </a:t>
            </a:r>
            <a:r>
              <a:rPr lang="zh-CN" altLang="en-US" sz="2800" dirty="0">
                <a:latin typeface="Times New Roman" panose="02020603050405020304" pitchFamily="18" charset="0"/>
              </a:rPr>
              <a:t>否则拒绝。</a:t>
            </a:r>
            <a:endParaRPr lang="en-US" altLang="zh-CN" sz="2800" dirty="0">
              <a:latin typeface="Times New Roman" panose="02020603050405020304"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正确性</a:t>
            </a:r>
            <a:endParaRPr lang="en-US" altLang="zh-CN" sz="2800" dirty="0">
              <a:latin typeface="Euclid" panose="02020503060505020303" pitchFamily="18" charset="0"/>
              <a:cs typeface="Times New Roman" panose="02020603050405020304" pitchFamily="18" charset="0"/>
            </a:endParaRPr>
          </a:p>
          <a:p>
            <a:pPr marL="457200" lvl="1" indent="0" eaLnBrk="1" hangingPunct="1">
              <a:lnSpc>
                <a:spcPct val="120000"/>
              </a:lnSpc>
              <a:spcBef>
                <a:spcPts val="0"/>
              </a:spcBef>
              <a:buNone/>
            </a:pPr>
            <a:r>
              <a:rPr lang="en-US" altLang="zh-CN" sz="2800" b="1" i="1" dirty="0">
                <a:solidFill>
                  <a:srgbClr val="FF0000"/>
                </a:solidFill>
                <a:latin typeface="Euclid" panose="02020503060505020303" pitchFamily="18" charset="0"/>
                <a:cs typeface="Times New Roman" panose="02020603050405020304" pitchFamily="18" charset="0"/>
              </a:rPr>
              <a:t>R</a:t>
            </a:r>
            <a:r>
              <a:rPr lang="en-US" altLang="zh-CN" sz="2800" b="1" dirty="0">
                <a:solidFill>
                  <a:srgbClr val="FF0000"/>
                </a:solidFill>
                <a:latin typeface="Times New Roman" panose="02020603050405020304" pitchFamily="18" charset="0"/>
                <a:cs typeface="Times New Roman" panose="02020603050405020304" pitchFamily="18" charset="0"/>
              </a:rPr>
              <a:t>′  </a:t>
            </a:r>
            <a:r>
              <a:rPr lang="en-US" altLang="zh-CN" sz="2800" b="1" dirty="0">
                <a:solidFill>
                  <a:srgbClr val="FF0000"/>
                </a:solidFill>
                <a:latin typeface="Euclid" panose="02020503060505020303" pitchFamily="18" charset="0"/>
                <a:cs typeface="Times New Roman" panose="02020603050405020304" pitchFamily="18" charset="0"/>
              </a:rPr>
              <a:t>= </a:t>
            </a:r>
            <a:r>
              <a:rPr lang="en-US" altLang="zh-CN" sz="2800" b="1" i="1" dirty="0">
                <a:solidFill>
                  <a:srgbClr val="FF0000"/>
                </a:solidFill>
                <a:latin typeface="Euclid" panose="02020503060505020303" pitchFamily="18" charset="0"/>
                <a:cs typeface="Times New Roman" panose="02020603050405020304" pitchFamily="18" charset="0"/>
              </a:rPr>
              <a:t>k</a:t>
            </a:r>
            <a:r>
              <a:rPr lang="en-US" altLang="zh-CN" sz="2800" b="1" baseline="-25000" dirty="0">
                <a:solidFill>
                  <a:srgbClr val="FF0000"/>
                </a:solidFill>
                <a:latin typeface="Euclid" panose="02020503060505020303" pitchFamily="18" charset="0"/>
                <a:cs typeface="Times New Roman" panose="02020603050405020304" pitchFamily="18" charset="0"/>
              </a:rPr>
              <a:t>1</a:t>
            </a:r>
            <a:r>
              <a:rPr lang="en-US" altLang="zh-CN" sz="2800" b="1" i="1" dirty="0">
                <a:solidFill>
                  <a:srgbClr val="FF0000"/>
                </a:solidFill>
                <a:latin typeface="Euclid" panose="02020503060505020303" pitchFamily="18" charset="0"/>
                <a:cs typeface="Times New Roman" panose="02020603050405020304" pitchFamily="18" charset="0"/>
              </a:rPr>
              <a:t>P</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k</a:t>
            </a:r>
            <a:r>
              <a:rPr lang="en-US" altLang="zh-CN" sz="2800" b="1" baseline="-25000" dirty="0">
                <a:solidFill>
                  <a:srgbClr val="FF0000"/>
                </a:solidFill>
                <a:latin typeface="Euclid" panose="02020503060505020303" pitchFamily="18" charset="0"/>
                <a:cs typeface="Times New Roman" panose="02020603050405020304" pitchFamily="18" charset="0"/>
              </a:rPr>
              <a:t>2</a:t>
            </a:r>
            <a:r>
              <a:rPr lang="en-US" altLang="zh-CN" sz="2800" b="1" i="1" dirty="0">
                <a:solidFill>
                  <a:srgbClr val="FF0000"/>
                </a:solidFill>
                <a:latin typeface="Euclid" panose="02020503060505020303" pitchFamily="18" charset="0"/>
                <a:cs typeface="Times New Roman" panose="02020603050405020304" pitchFamily="18" charset="0"/>
              </a:rPr>
              <a:t>Q</a:t>
            </a:r>
            <a:r>
              <a:rPr lang="en-US" altLang="zh-CN" sz="2800" b="1" i="1" baseline="-25000" dirty="0">
                <a:solidFill>
                  <a:srgbClr val="FF0000"/>
                </a:solidFill>
                <a:latin typeface="Euclid" panose="02020503060505020303" pitchFamily="18" charset="0"/>
                <a:cs typeface="Times New Roman" panose="02020603050405020304" pitchFamily="18" charset="0"/>
              </a:rPr>
              <a:t>a</a:t>
            </a:r>
          </a:p>
          <a:p>
            <a:pPr marL="457200" lvl="1" indent="0" eaLnBrk="1" hangingPunct="1">
              <a:lnSpc>
                <a:spcPct val="120000"/>
              </a:lnSpc>
              <a:spcBef>
                <a:spcPts val="0"/>
              </a:spcBef>
              <a:buNone/>
            </a:pP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h</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m</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s</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cs typeface="Times New Roman" panose="02020603050405020304" pitchFamily="18" charset="0"/>
              </a:rPr>
              <a:t>1</a:t>
            </a:r>
            <a:r>
              <a:rPr lang="en-US" altLang="zh-CN" sz="2800" b="1" i="1" dirty="0">
                <a:solidFill>
                  <a:srgbClr val="FF0000"/>
                </a:solidFill>
                <a:latin typeface="Euclid" panose="02020503060505020303" pitchFamily="18" charset="0"/>
                <a:cs typeface="Times New Roman" panose="02020603050405020304" pitchFamily="18" charset="0"/>
              </a:rPr>
              <a:t>P</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cs</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cs typeface="Times New Roman" panose="02020603050405020304" pitchFamily="18" charset="0"/>
              </a:rPr>
              <a:t>1</a:t>
            </a:r>
            <a:r>
              <a:rPr lang="en-US" altLang="zh-CN" sz="2800" b="1" i="1" dirty="0">
                <a:solidFill>
                  <a:srgbClr val="FF0000"/>
                </a:solidFill>
                <a:latin typeface="Euclid" panose="02020503060505020303" pitchFamily="18" charset="0"/>
              </a:rPr>
              <a:t>d</a:t>
            </a:r>
            <a:r>
              <a:rPr lang="en-US" altLang="zh-CN" sz="2800" b="1" i="1" baseline="-25000" dirty="0">
                <a:solidFill>
                  <a:srgbClr val="FF0000"/>
                </a:solidFill>
                <a:latin typeface="Euclid" panose="02020503060505020303" pitchFamily="18" charset="0"/>
              </a:rPr>
              <a:t>a</a:t>
            </a:r>
            <a:r>
              <a:rPr lang="en-US" altLang="zh-CN" sz="2800" b="1" i="1" dirty="0">
                <a:solidFill>
                  <a:srgbClr val="FF0000"/>
                </a:solidFill>
                <a:latin typeface="Euclid" panose="02020503060505020303" pitchFamily="18" charset="0"/>
              </a:rPr>
              <a:t>P</a:t>
            </a:r>
          </a:p>
          <a:p>
            <a:pPr marL="457200" lvl="1" indent="0" eaLnBrk="1" hangingPunct="1">
              <a:lnSpc>
                <a:spcPct val="120000"/>
              </a:lnSpc>
              <a:spcBef>
                <a:spcPts val="0"/>
              </a:spcBef>
              <a:buNone/>
            </a:pP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s</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cs typeface="Times New Roman" panose="02020603050405020304" pitchFamily="18" charset="0"/>
              </a:rPr>
              <a:t>1</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h</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m</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P</a:t>
            </a:r>
            <a:r>
              <a:rPr lang="en-US" altLang="zh-CN" sz="2800" b="1" dirty="0" err="1">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d</a:t>
            </a:r>
            <a:r>
              <a:rPr lang="en-US" altLang="zh-CN" sz="2800" b="1" i="1" baseline="-25000" dirty="0" err="1">
                <a:solidFill>
                  <a:srgbClr val="FF0000"/>
                </a:solidFill>
                <a:latin typeface="Euclid" panose="02020503060505020303" pitchFamily="18" charset="0"/>
                <a:cs typeface="Times New Roman" panose="02020603050405020304" pitchFamily="18" charset="0"/>
              </a:rPr>
              <a:t>a</a:t>
            </a:r>
            <a:r>
              <a:rPr lang="en-US" altLang="zh-CN" sz="2800" b="1" i="1" dirty="0" err="1">
                <a:solidFill>
                  <a:srgbClr val="FF0000"/>
                </a:solidFill>
                <a:latin typeface="Euclid" panose="02020503060505020303" pitchFamily="18" charset="0"/>
                <a:cs typeface="Times New Roman" panose="02020603050405020304" pitchFamily="18" charset="0"/>
              </a:rPr>
              <a:t>cP</a:t>
            </a:r>
            <a:r>
              <a:rPr lang="en-US" altLang="zh-CN" sz="2800" b="1" dirty="0">
                <a:solidFill>
                  <a:srgbClr val="FF0000"/>
                </a:solidFill>
                <a:latin typeface="Euclid" panose="02020503060505020303" pitchFamily="18" charset="0"/>
                <a:cs typeface="Times New Roman" panose="02020603050405020304" pitchFamily="18" charset="0"/>
              </a:rPr>
              <a:t>) </a:t>
            </a:r>
          </a:p>
          <a:p>
            <a:pPr marL="457200" lvl="1" indent="0" eaLnBrk="1" hangingPunct="1">
              <a:lnSpc>
                <a:spcPct val="120000"/>
              </a:lnSpc>
              <a:spcBef>
                <a:spcPts val="0"/>
              </a:spcBef>
              <a:buNone/>
            </a:pP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s</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cs typeface="Times New Roman" panose="02020603050405020304" pitchFamily="18" charset="0"/>
              </a:rPr>
              <a:t>1</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h</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m</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d</a:t>
            </a:r>
            <a:r>
              <a:rPr lang="en-US" altLang="zh-CN" sz="2800" b="1" i="1" baseline="-25000" dirty="0" err="1">
                <a:solidFill>
                  <a:srgbClr val="FF0000"/>
                </a:solidFill>
                <a:latin typeface="Euclid" panose="02020503060505020303" pitchFamily="18" charset="0"/>
                <a:cs typeface="Times New Roman" panose="02020603050405020304" pitchFamily="18" charset="0"/>
              </a:rPr>
              <a:t>a</a:t>
            </a:r>
            <a:r>
              <a:rPr lang="en-US" altLang="zh-CN" sz="2800" b="1" i="1" dirty="0" err="1">
                <a:solidFill>
                  <a:srgbClr val="FF0000"/>
                </a:solidFill>
                <a:latin typeface="Euclid" panose="02020503060505020303" pitchFamily="18" charset="0"/>
                <a:cs typeface="Times New Roman" panose="02020603050405020304" pitchFamily="18" charset="0"/>
              </a:rPr>
              <a:t>c</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P</a:t>
            </a:r>
            <a:endParaRPr lang="en-US" altLang="zh-CN" sz="2800" b="1" dirty="0">
              <a:solidFill>
                <a:srgbClr val="FF0000"/>
              </a:solidFill>
              <a:latin typeface="Euclid" panose="02020503060505020303" pitchFamily="18" charset="0"/>
              <a:cs typeface="Times New Roman" panose="02020603050405020304" pitchFamily="18" charset="0"/>
            </a:endParaRPr>
          </a:p>
          <a:p>
            <a:pPr marL="457200" lvl="1" indent="0" eaLnBrk="1" hangingPunct="1">
              <a:lnSpc>
                <a:spcPct val="120000"/>
              </a:lnSpc>
              <a:spcBef>
                <a:spcPts val="0"/>
              </a:spcBef>
              <a:buNone/>
            </a:pP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s</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cs typeface="Times New Roman" panose="02020603050405020304" pitchFamily="18" charset="0"/>
              </a:rPr>
              <a:t>1</a:t>
            </a:r>
            <a:r>
              <a:rPr lang="en-US" altLang="zh-CN" sz="2800" b="1" i="1" dirty="0">
                <a:solidFill>
                  <a:srgbClr val="FF0000"/>
                </a:solidFill>
                <a:latin typeface="Euclid" panose="02020503060505020303" pitchFamily="18" charset="0"/>
                <a:cs typeface="Times New Roman" panose="02020603050405020304" pitchFamily="18" charset="0"/>
              </a:rPr>
              <a:t>skP</a:t>
            </a:r>
          </a:p>
          <a:p>
            <a:pPr marL="457200" lvl="1" indent="0" eaLnBrk="1" hangingPunct="1">
              <a:lnSpc>
                <a:spcPct val="120000"/>
              </a:lnSpc>
              <a:spcBef>
                <a:spcPts val="0"/>
              </a:spcBef>
              <a:buNone/>
            </a:pP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err="1">
                <a:solidFill>
                  <a:srgbClr val="FF0000"/>
                </a:solidFill>
                <a:latin typeface="Euclid" panose="02020503060505020303" pitchFamily="18" charset="0"/>
                <a:cs typeface="Times New Roman" panose="02020603050405020304" pitchFamily="18" charset="0"/>
              </a:rPr>
              <a:t>kP</a:t>
            </a:r>
            <a:r>
              <a:rPr lang="en-US" altLang="zh-CN" sz="2800" b="1" dirty="0">
                <a:solidFill>
                  <a:srgbClr val="FF0000"/>
                </a:solidFill>
                <a:latin typeface="Euclid" panose="02020503060505020303" pitchFamily="18" charset="0"/>
                <a:cs typeface="Times New Roman" panose="02020603050405020304" pitchFamily="18" charset="0"/>
              </a:rPr>
              <a:t> = </a:t>
            </a:r>
            <a:r>
              <a:rPr lang="en-US" altLang="zh-CN" sz="2800" b="1" i="1" dirty="0">
                <a:solidFill>
                  <a:srgbClr val="FF0000"/>
                </a:solidFill>
                <a:latin typeface="Euclid" panose="02020503060505020303" pitchFamily="18" charset="0"/>
                <a:cs typeface="Times New Roman" panose="02020603050405020304" pitchFamily="18" charset="0"/>
              </a:rPr>
              <a:t>R</a:t>
            </a:r>
            <a:endParaRPr lang="zh-CN" altLang="en-US" sz="2800" dirty="0">
              <a:solidFill>
                <a:srgbClr val="FF0000"/>
              </a:solidFill>
              <a:latin typeface="Times New Roman" panose="02020603050405020304" pitchFamily="18" charset="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2841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44EDE115-3A7E-4825-B2E8-40C199801DB1}"/>
              </a:ext>
            </a:extLst>
          </p:cNvPr>
          <p:cNvSpPr>
            <a:spLocks noGrp="1" noChangeArrowheads="1"/>
          </p:cNvSpPr>
          <p:nvPr>
            <p:ph type="title"/>
          </p:nvPr>
        </p:nvSpPr>
        <p:spPr>
          <a:xfrm>
            <a:off x="879475" y="31750"/>
            <a:ext cx="8229600" cy="1143000"/>
          </a:xfrm>
        </p:spPr>
        <p:txBody>
          <a:bodyPr/>
          <a:lstStyle/>
          <a:p>
            <a:pPr eaLnBrk="1" hangingPunct="1"/>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zh-CN" b="0">
              <a:latin typeface="Times New Roman" panose="02020603050405020304" pitchFamily="18" charset="0"/>
              <a:cs typeface="Times New Roman" panose="02020603050405020304" pitchFamily="18" charset="0"/>
            </a:endParaRPr>
          </a:p>
        </p:txBody>
      </p:sp>
      <p:sp>
        <p:nvSpPr>
          <p:cNvPr id="12291" name="Rectangle 3">
            <a:extLst>
              <a:ext uri="{FF2B5EF4-FFF2-40B4-BE49-F238E27FC236}">
                <a16:creationId xmlns="" xmlns:a16="http://schemas.microsoft.com/office/drawing/2014/main" id="{A657636C-9EBD-4A82-A122-B1915425A591}"/>
              </a:ext>
            </a:extLst>
          </p:cNvPr>
          <p:cNvSpPr>
            <a:spLocks noGrp="1" noChangeArrowheads="1"/>
          </p:cNvSpPr>
          <p:nvPr>
            <p:ph idx="1"/>
          </p:nvPr>
        </p:nvSpPr>
        <p:spPr>
          <a:xfrm>
            <a:off x="457200" y="1412875"/>
            <a:ext cx="8229600" cy="4525963"/>
          </a:xfrm>
        </p:spPr>
        <p:txBody>
          <a:bodyPr/>
          <a:lstStyle/>
          <a:p>
            <a:pPr marL="457200" lvl="1" indent="-457200" eaLnBrk="1" hangingPunct="1">
              <a:lnSpc>
                <a:spcPct val="125000"/>
              </a:lnSpc>
              <a:spcBef>
                <a:spcPct val="0"/>
              </a:spcBef>
              <a:buClr>
                <a:schemeClr val="tx1"/>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一个签名有</a:t>
            </a:r>
            <a:r>
              <a:rPr lang="zh-CN" altLang="en-US" sz="2800" dirty="0">
                <a:solidFill>
                  <a:srgbClr val="FF0000"/>
                </a:solidFill>
                <a:latin typeface="Times New Roman" panose="02020603050405020304" pitchFamily="18" charset="0"/>
                <a:cs typeface="Times New Roman" panose="02020603050405020304" pitchFamily="18" charset="0"/>
              </a:rPr>
              <a:t>消息和载体</a:t>
            </a:r>
            <a:r>
              <a:rPr lang="zh-CN" altLang="en-US" sz="2800" dirty="0">
                <a:latin typeface="Times New Roman" panose="02020603050405020304" pitchFamily="18" charset="0"/>
                <a:cs typeface="Times New Roman" panose="02020603050405020304" pitchFamily="18" charset="0"/>
              </a:rPr>
              <a:t>两个部分</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即签名所表示的意义和签名的物理表现形式。</a:t>
            </a:r>
            <a:endParaRPr lang="en-US" altLang="zh-CN" sz="2800" dirty="0">
              <a:latin typeface="Times New Roman" panose="02020603050405020304" pitchFamily="18" charset="0"/>
              <a:cs typeface="Times New Roman" panose="02020603050405020304" pitchFamily="18" charset="0"/>
            </a:endParaRPr>
          </a:p>
          <a:p>
            <a:pPr marL="457200" lvl="1" indent="-457200" eaLnBrk="1" hangingPunct="1">
              <a:lnSpc>
                <a:spcPct val="125000"/>
              </a:lnSpc>
              <a:spcBef>
                <a:spcPct val="0"/>
              </a:spcBef>
              <a:buClr>
                <a:schemeClr val="tx1"/>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手写签名与数字签名之间存在着很大的差别</a:t>
            </a:r>
            <a:r>
              <a:rPr lang="en-US" altLang="zh-CN" sz="2800" dirty="0">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本质差别在于消息与载体的分割</a:t>
            </a:r>
            <a:r>
              <a:rPr lang="zh-CN" altLang="en-US" sz="28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 xmlns:a16="http://schemas.microsoft.com/office/drawing/2014/main" id="{922CC810-C5F4-44EB-84B6-0A9C26D844A6}"/>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p>
        </p:txBody>
      </p:sp>
      <p:sp>
        <p:nvSpPr>
          <p:cNvPr id="3" name="内容占位符 2">
            <a:extLst>
              <a:ext uri="{FF2B5EF4-FFF2-40B4-BE49-F238E27FC236}">
                <a16:creationId xmlns="" xmlns:a16="http://schemas.microsoft.com/office/drawing/2014/main" id="{BC1C533A-8608-4BCC-9251-3E481A949FB9}"/>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60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基于离散对数问题的数字签名</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ts val="600"/>
              </a:spcBef>
              <a:buClr>
                <a:schemeClr val="tx1"/>
              </a:buClr>
              <a:buSzPct val="100000"/>
              <a:buFont typeface="Times New Roman" panose="02020603050405020304" pitchFamily="18" charset="0"/>
              <a:buChar char="‒"/>
              <a:defRPr/>
            </a:pPr>
            <a:r>
              <a:rPr lang="en-US" altLang="zh-CN" sz="2800" b="1" dirty="0" err="1">
                <a:latin typeface="Euclid" panose="02020503060505020303" pitchFamily="18" charset="0"/>
              </a:rPr>
              <a:t>ElGamal</a:t>
            </a:r>
            <a:r>
              <a:rPr lang="zh-CN" altLang="en-US" sz="2800" dirty="0">
                <a:latin typeface="Euclid" panose="02020503060505020303" pitchFamily="18" charset="0"/>
              </a:rPr>
              <a:t>签名方案、</a:t>
            </a:r>
            <a:r>
              <a:rPr lang="en-US" altLang="zh-CN" sz="2800" b="1" dirty="0">
                <a:latin typeface="Euclid" panose="02020503060505020303" pitchFamily="18" charset="0"/>
              </a:rPr>
              <a:t>DSS</a:t>
            </a:r>
            <a:r>
              <a:rPr lang="zh-CN" altLang="en-US" sz="2800" dirty="0">
                <a:latin typeface="Euclid" panose="02020503060505020303" pitchFamily="18" charset="0"/>
              </a:rPr>
              <a:t>签名方案、</a:t>
            </a:r>
            <a:r>
              <a:rPr lang="en-US" altLang="zh-CN" sz="2800" b="1" dirty="0" err="1">
                <a:latin typeface="Euclid" panose="02020503060505020303" pitchFamily="18" charset="0"/>
              </a:rPr>
              <a:t>Schnorr</a:t>
            </a:r>
            <a:r>
              <a:rPr lang="zh-CN" altLang="en-US" sz="2800" dirty="0">
                <a:latin typeface="Euclid" panose="02020503060505020303" pitchFamily="18" charset="0"/>
              </a:rPr>
              <a:t>签名方案都是基于离散对数困难问题的签名方案。</a:t>
            </a:r>
            <a:endParaRPr lang="en-US" altLang="zh-CN" sz="2800" dirty="0">
              <a:latin typeface="Euclid" panose="02020503060505020303" pitchFamily="18" charset="0"/>
            </a:endParaRPr>
          </a:p>
          <a:p>
            <a:pPr marL="687600" lvl="1" indent="-230400" algn="just" eaLnBrk="1" hangingPunct="1">
              <a:lnSpc>
                <a:spcPct val="120000"/>
              </a:lnSpc>
              <a:spcBef>
                <a:spcPts val="60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密钥产生方式具有共同点。</a:t>
            </a:r>
            <a:endParaRPr lang="en-US" altLang="zh-CN" sz="2800" dirty="0">
              <a:latin typeface="Euclid" panose="02020503060505020303" pitchFamily="18" charset="0"/>
            </a:endParaRPr>
          </a:p>
          <a:p>
            <a:pPr marL="687600" lvl="1" indent="-230400" algn="just" eaLnBrk="1" hangingPunct="1">
              <a:lnSpc>
                <a:spcPct val="120000"/>
              </a:lnSpc>
              <a:spcBef>
                <a:spcPts val="60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签名方式类似性。</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 xmlns:a16="http://schemas.microsoft.com/office/drawing/2014/main" id="{1F16CF19-02F1-4B72-9F42-836A178807EA}"/>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4" name="内容占位符 3">
            <a:extLst>
              <a:ext uri="{FF2B5EF4-FFF2-40B4-BE49-F238E27FC236}">
                <a16:creationId xmlns="" xmlns:a16="http://schemas.microsoft.com/office/drawing/2014/main" id="{C21A7B89-8457-45E2-A64E-69A5E02DE439}"/>
              </a:ext>
            </a:extLst>
          </p:cNvPr>
          <p:cNvSpPr>
            <a:spLocks noGrp="1"/>
          </p:cNvSpPr>
          <p:nvPr>
            <p:ph idx="1"/>
          </p:nvPr>
        </p:nvSpPr>
        <p:spPr>
          <a:xfrm>
            <a:off x="457200" y="1124744"/>
            <a:ext cx="8229600" cy="5256584"/>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离散对数签名方案</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dirty="0" err="1">
                <a:latin typeface="Euclid" panose="02020503060505020303" pitchFamily="18" charset="0"/>
              </a:rPr>
              <a:t>ElGamal</a:t>
            </a:r>
            <a:r>
              <a:rPr lang="zh-CN" altLang="en-US" sz="2800" dirty="0">
                <a:latin typeface="Euclid" panose="02020503060505020303" pitchFamily="18" charset="0"/>
              </a:rPr>
              <a:t>签名方案、</a:t>
            </a:r>
            <a:r>
              <a:rPr lang="en-US" altLang="zh-CN" sz="2800" b="1" dirty="0">
                <a:latin typeface="Euclid" panose="02020503060505020303" pitchFamily="18" charset="0"/>
              </a:rPr>
              <a:t>DSA</a:t>
            </a:r>
            <a:r>
              <a:rPr lang="zh-CN" altLang="en-US" sz="2800" dirty="0">
                <a:latin typeface="Euclid" panose="02020503060505020303" pitchFamily="18" charset="0"/>
              </a:rPr>
              <a:t>签名方案、</a:t>
            </a:r>
            <a:r>
              <a:rPr lang="en-US" altLang="zh-CN" sz="2800" b="1" dirty="0" err="1">
                <a:latin typeface="Euclid" panose="02020503060505020303" pitchFamily="18" charset="0"/>
              </a:rPr>
              <a:t>Schnorr</a:t>
            </a:r>
            <a:r>
              <a:rPr lang="zh-CN" altLang="en-US" sz="2800" dirty="0">
                <a:latin typeface="Euclid" panose="02020503060505020303" pitchFamily="18" charset="0"/>
              </a:rPr>
              <a:t>签名方案都可以归结为离散对数签名方案的特例。</a:t>
            </a:r>
            <a:endParaRPr lang="en-US" altLang="zh-CN" sz="2800" dirty="0">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参数与密钥生成</a:t>
            </a: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p</a:t>
            </a:r>
            <a:r>
              <a:rPr lang="en-US" altLang="zh-CN" sz="2800" b="1" dirty="0">
                <a:latin typeface="Euclid" panose="02020503060505020303" pitchFamily="18" charset="0"/>
              </a:rPr>
              <a:t>: </a:t>
            </a:r>
            <a:r>
              <a:rPr lang="zh-CN" altLang="en-US" sz="2800" dirty="0">
                <a:latin typeface="Euclid" panose="02020503060505020303" pitchFamily="18" charset="0"/>
              </a:rPr>
              <a:t>大素数。</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q</a:t>
            </a:r>
            <a:r>
              <a:rPr lang="en-US" altLang="zh-CN" sz="2800" b="1" dirty="0">
                <a:latin typeface="Euclid" panose="02020503060505020303" pitchFamily="18" charset="0"/>
              </a:rPr>
              <a:t>: </a:t>
            </a:r>
            <a:r>
              <a:rPr lang="en-US" altLang="zh-CN" sz="2800" b="1" i="1" dirty="0">
                <a:latin typeface="Euclid" panose="02020503060505020303" pitchFamily="18" charset="0"/>
              </a:rPr>
              <a:t>p</a:t>
            </a:r>
            <a:r>
              <a:rPr lang="en-US" altLang="zh-CN" sz="2800" b="1" dirty="0">
                <a:latin typeface="Euclid" panose="02020503060505020303" pitchFamily="18" charset="0"/>
              </a:rPr>
              <a:t>-1</a:t>
            </a:r>
            <a:r>
              <a:rPr lang="zh-CN" altLang="en-US" sz="2800" dirty="0">
                <a:latin typeface="Euclid" panose="02020503060505020303" pitchFamily="18" charset="0"/>
              </a:rPr>
              <a:t>或</a:t>
            </a:r>
            <a:r>
              <a:rPr lang="en-US" altLang="zh-CN" sz="2800" b="1" i="1" dirty="0">
                <a:latin typeface="Euclid" panose="02020503060505020303" pitchFamily="18" charset="0"/>
              </a:rPr>
              <a:t>p</a:t>
            </a:r>
            <a:r>
              <a:rPr lang="en-US" altLang="zh-CN" sz="2800" b="1" dirty="0">
                <a:latin typeface="Euclid" panose="02020503060505020303" pitchFamily="18" charset="0"/>
              </a:rPr>
              <a:t>-1</a:t>
            </a:r>
            <a:r>
              <a:rPr lang="zh-CN" altLang="en-US" sz="2800" dirty="0">
                <a:latin typeface="Euclid" panose="02020503060505020303" pitchFamily="18" charset="0"/>
              </a:rPr>
              <a:t>的大素因子。</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g</a:t>
            </a:r>
            <a:r>
              <a:rPr lang="en-US" altLang="zh-CN" sz="2800" b="1" dirty="0">
                <a:latin typeface="Euclid" panose="02020503060505020303" pitchFamily="18" charset="0"/>
              </a:rPr>
              <a:t>: </a:t>
            </a:r>
            <a:r>
              <a:rPr lang="en-US" altLang="zh-CN" sz="2800" b="1" i="1" dirty="0">
                <a:solidFill>
                  <a:srgbClr val="FF0000"/>
                </a:solidFill>
                <a:latin typeface="Euclid" panose="02020503060505020303" pitchFamily="18" charset="0"/>
              </a:rPr>
              <a:t>g</a:t>
            </a:r>
            <a:r>
              <a:rPr lang="zh-CN" altLang="en-US"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Z</a:t>
            </a:r>
            <a:r>
              <a:rPr lang="en-US" altLang="zh-CN" sz="2800" b="1" i="1" baseline="-25000" dirty="0" err="1">
                <a:solidFill>
                  <a:srgbClr val="FF0000"/>
                </a:solidFill>
                <a:latin typeface="Euclid" panose="02020503060505020303" pitchFamily="18" charset="0"/>
              </a:rPr>
              <a:t>p</a:t>
            </a:r>
            <a:r>
              <a:rPr lang="en-US" altLang="zh-CN" sz="2800" b="1" baseline="300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 </a:t>
            </a:r>
            <a:r>
              <a:rPr lang="zh-CN" altLang="da-DK" sz="2800" dirty="0">
                <a:solidFill>
                  <a:srgbClr val="FF0000"/>
                </a:solidFill>
                <a:latin typeface="Euclid" panose="02020503060505020303" pitchFamily="18" charset="0"/>
              </a:rPr>
              <a:t>且</a:t>
            </a:r>
            <a:r>
              <a:rPr lang="da-DK" altLang="zh-CN" sz="2800" b="1" i="1" dirty="0">
                <a:solidFill>
                  <a:srgbClr val="FF0000"/>
                </a:solidFill>
                <a:latin typeface="Euclid" panose="02020503060505020303" pitchFamily="18" charset="0"/>
              </a:rPr>
              <a:t>g</a:t>
            </a:r>
            <a:r>
              <a:rPr lang="da-DK" altLang="zh-CN" sz="2800" b="1" i="1" baseline="30000" dirty="0">
                <a:solidFill>
                  <a:srgbClr val="FF0000"/>
                </a:solidFill>
                <a:latin typeface="Euclid" panose="02020503060505020303" pitchFamily="18" charset="0"/>
              </a:rPr>
              <a:t>q</a:t>
            </a:r>
            <a:r>
              <a:rPr lang="da-DK" altLang="zh-CN" sz="2800" b="1" dirty="0">
                <a:solidFill>
                  <a:srgbClr val="FF0000"/>
                </a:solidFill>
                <a:latin typeface="Euclid" panose="02020503060505020303" pitchFamily="18" charset="0"/>
              </a:rPr>
              <a:t>≡1 mod </a:t>
            </a:r>
            <a:r>
              <a:rPr lang="da-DK" altLang="zh-CN" sz="2800" b="1" i="1" dirty="0">
                <a:solidFill>
                  <a:srgbClr val="FF0000"/>
                </a:solidFill>
                <a:latin typeface="Euclid" panose="02020503060505020303" pitchFamily="18" charset="0"/>
              </a:rPr>
              <a:t>p</a:t>
            </a: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x</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签名者的私钥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dirty="0">
                <a:solidFill>
                  <a:srgbClr val="FF0000"/>
                </a:solidFill>
                <a:latin typeface="Euclid" panose="02020503060505020303" pitchFamily="18" charset="0"/>
              </a:rPr>
              <a:t>1</a:t>
            </a:r>
            <a:r>
              <a:rPr lang="zh-CN" altLang="en-US"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x</a:t>
            </a:r>
            <a:r>
              <a:rPr lang="zh-CN" altLang="en-US"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q</a:t>
            </a:r>
            <a:r>
              <a:rPr lang="en-US" altLang="zh-CN" sz="2800" b="1" dirty="0">
                <a:solidFill>
                  <a:srgbClr val="FF0000"/>
                </a:solidFill>
                <a:latin typeface="Euclid" panose="02020503060505020303" pitchFamily="18" charset="0"/>
              </a:rPr>
              <a:t>-1</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y</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签名者的公钥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err="1">
                <a:solidFill>
                  <a:srgbClr val="FF0000"/>
                </a:solidFill>
                <a:latin typeface="Euclid" panose="02020503060505020303" pitchFamily="18" charset="0"/>
              </a:rPr>
              <a:t>y</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x</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zh-CN" altLang="en-US" sz="2800" dirty="0">
                <a:latin typeface="Euclid" panose="02020503060505020303" pitchFamily="18" charset="0"/>
              </a:rPr>
              <a:t>。</a:t>
            </a:r>
            <a:endParaRPr lang="en-US" altLang="zh-CN" sz="2800" dirty="0">
              <a:latin typeface="Euclid" panose="02020503060505020303" pitchFamily="18" charset="0"/>
            </a:endParaRPr>
          </a:p>
          <a:p>
            <a:endParaRPr lang="zh-CN" altLang="en-US" dirty="0">
              <a:latin typeface="Euclid" panose="0202050306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 xmlns:a16="http://schemas.microsoft.com/office/drawing/2014/main" id="{B04969E0-BBC4-4F6F-B428-9E8D1FBDF0BA}"/>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77A1CFD7-2032-45BF-805A-7AA4C6E5FC7B}"/>
              </a:ext>
            </a:extLst>
          </p:cNvPr>
          <p:cNvSpPr>
            <a:spLocks noGrp="1"/>
          </p:cNvSpPr>
          <p:nvPr>
            <p:ph idx="1"/>
          </p:nvPr>
        </p:nvSpPr>
        <p:spPr>
          <a:xfrm>
            <a:off x="457200" y="1125538"/>
            <a:ext cx="8229600" cy="5111750"/>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对待签消息</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计算</a:t>
            </a:r>
            <a:r>
              <a:rPr lang="en-US" altLang="zh-CN" sz="2800" b="1" i="1" dirty="0">
                <a:latin typeface="Euclid" panose="02020503060505020303" pitchFamily="18" charset="0"/>
              </a:rPr>
              <a:t>m</a:t>
            </a:r>
            <a:r>
              <a:rPr lang="zh-CN" altLang="en-US" sz="2800" dirty="0">
                <a:latin typeface="Euclid" panose="02020503060505020303" pitchFamily="18" charset="0"/>
              </a:rPr>
              <a:t>的</a:t>
            </a:r>
            <a:r>
              <a:rPr lang="en-US" altLang="zh-CN" sz="2800" b="1" dirty="0">
                <a:latin typeface="Euclid" panose="02020503060505020303" pitchFamily="18" charset="0"/>
              </a:rPr>
              <a:t>Hash</a:t>
            </a:r>
            <a:r>
              <a:rPr lang="zh-CN" altLang="en-US" sz="2800" dirty="0">
                <a:latin typeface="Euclid" panose="02020503060505020303" pitchFamily="18" charset="0"/>
              </a:rPr>
              <a:t>值</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随机选择整数</a:t>
            </a: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dirty="0">
                <a:latin typeface="Euclid" panose="02020503060505020303" pitchFamily="18" charset="0"/>
              </a:rPr>
              <a:t>1≤</a:t>
            </a:r>
            <a:r>
              <a:rPr lang="en-US" altLang="zh-CN" sz="2800" b="1" i="1" dirty="0">
                <a:latin typeface="Euclid" panose="02020503060505020303" pitchFamily="18" charset="0"/>
              </a:rPr>
              <a:t>k</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en-US" altLang="zh-CN" sz="2800" b="1" dirty="0">
                <a:latin typeface="Euclid" panose="02020503060505020303" pitchFamily="18" charset="0"/>
              </a:rPr>
              <a:t>-1,</a:t>
            </a:r>
            <a:r>
              <a:rPr lang="en-US" altLang="zh-CN" sz="2800" dirty="0">
                <a:latin typeface="Euclid" panose="02020503060505020303" pitchFamily="18" charset="0"/>
              </a:rPr>
              <a:t> </a:t>
            </a:r>
            <a:r>
              <a:rPr lang="zh-CN" altLang="en-US" sz="2800" dirty="0">
                <a:latin typeface="Euclid" panose="02020503060505020303" pitchFamily="18" charset="0"/>
              </a:rPr>
              <a:t>计算</a:t>
            </a:r>
            <a:r>
              <a:rPr lang="en-US" altLang="zh-CN" sz="2800" b="1" i="1" dirty="0" err="1">
                <a:latin typeface="Euclid" panose="02020503060505020303" pitchFamily="18" charset="0"/>
              </a:rPr>
              <a:t>r</a:t>
            </a:r>
            <a:r>
              <a:rPr lang="en-US" altLang="zh-CN" sz="2800" b="1" dirty="0" err="1">
                <a:latin typeface="Euclid" panose="02020503060505020303" pitchFamily="18" charset="0"/>
              </a:rPr>
              <a:t>≡</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k</a:t>
            </a:r>
            <a:r>
              <a:rPr lang="en-US" altLang="zh-CN" sz="2800" b="1" i="1"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从签名方程</a:t>
            </a:r>
          </a:p>
          <a:p>
            <a:pPr marL="851379" lvl="1" indent="0" algn="ctr" eaLnBrk="1" hangingPunct="1">
              <a:lnSpc>
                <a:spcPct val="120000"/>
              </a:lnSpc>
              <a:spcBef>
                <a:spcPts val="0"/>
              </a:spcBef>
              <a:buClr>
                <a:schemeClr val="accent1"/>
              </a:buClr>
              <a:buSzPct val="55000"/>
              <a:buFont typeface="Arial" panose="020B0604020202020204" pitchFamily="34" charset="0"/>
              <a:buNone/>
              <a:defRPr/>
            </a:pPr>
            <a:r>
              <a:rPr lang="da-DK" altLang="zh-CN" sz="2800" b="1" i="1" dirty="0">
                <a:solidFill>
                  <a:srgbClr val="FF0000"/>
                </a:solidFill>
                <a:latin typeface="Euclid" panose="02020503060505020303" pitchFamily="18" charset="0"/>
              </a:rPr>
              <a:t>ak</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b</a:t>
            </a:r>
            <a:r>
              <a:rPr lang="da-DK" altLang="zh-CN" sz="2800" b="1" dirty="0">
                <a:solidFill>
                  <a:srgbClr val="FF0000"/>
                </a:solidFill>
                <a:latin typeface="Euclid" panose="02020503060505020303" pitchFamily="18" charset="0"/>
              </a:rPr>
              <a:t>+</a:t>
            </a:r>
            <a:r>
              <a:rPr lang="da-DK" altLang="zh-CN" sz="2800" b="1" i="1" dirty="0">
                <a:solidFill>
                  <a:srgbClr val="FF0000"/>
                </a:solidFill>
                <a:latin typeface="Euclid" panose="02020503060505020303" pitchFamily="18" charset="0"/>
              </a:rPr>
              <a:t>cx</a:t>
            </a:r>
            <a:r>
              <a:rPr lang="da-DK" altLang="zh-CN" sz="2800" b="1" dirty="0">
                <a:solidFill>
                  <a:srgbClr val="FF0000"/>
                </a:solidFill>
                <a:latin typeface="Euclid" panose="02020503060505020303" pitchFamily="18" charset="0"/>
              </a:rPr>
              <a:t>) mod </a:t>
            </a:r>
            <a:r>
              <a:rPr lang="da-DK" altLang="zh-CN" sz="2800" b="1" i="1" dirty="0">
                <a:solidFill>
                  <a:srgbClr val="FF0000"/>
                </a:solidFill>
                <a:latin typeface="Euclid" panose="02020503060505020303" pitchFamily="18" charset="0"/>
              </a:rPr>
              <a:t>q</a:t>
            </a:r>
            <a:endParaRPr lang="da-DK" altLang="zh-CN" sz="2800" b="1" dirty="0">
              <a:solidFill>
                <a:srgbClr val="FF0000"/>
              </a:solidFill>
              <a:latin typeface="Euclid" panose="02020503060505020303" pitchFamily="18" charset="0"/>
            </a:endParaRPr>
          </a:p>
          <a:p>
            <a:pPr marL="851379" lvl="1" indent="0" eaLnBrk="1" hangingPunct="1">
              <a:lnSpc>
                <a:spcPct val="120000"/>
              </a:lnSpc>
              <a:spcBef>
                <a:spcPts val="0"/>
              </a:spcBef>
              <a:buClr>
                <a:schemeClr val="accent1"/>
              </a:buClr>
              <a:buSzPct val="55000"/>
              <a:buFont typeface="Arial" panose="020B0604020202020204" pitchFamily="34" charset="0"/>
              <a:buNone/>
              <a:defRPr/>
            </a:pPr>
            <a:r>
              <a:rPr lang="zh-CN" altLang="en-US" sz="2800" dirty="0">
                <a:latin typeface="Euclid" panose="02020503060505020303" pitchFamily="18" charset="0"/>
              </a:rPr>
              <a:t>中解出</a:t>
            </a:r>
            <a:r>
              <a:rPr lang="en-US" altLang="zh-CN" sz="2800" b="1" i="1" dirty="0">
                <a:solidFill>
                  <a:srgbClr val="0000FF"/>
                </a:solidFill>
                <a:latin typeface="Euclid" panose="02020503060505020303" pitchFamily="18" charset="0"/>
              </a:rPr>
              <a:t>s</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s</a:t>
            </a:r>
            <a:r>
              <a:rPr lang="zh-CN" altLang="en-US" sz="2800" dirty="0">
                <a:latin typeface="Euclid" panose="02020503060505020303" pitchFamily="18" charset="0"/>
              </a:rPr>
              <a:t>包含在系数</a:t>
            </a:r>
            <a:r>
              <a:rPr lang="en-US" altLang="zh-CN" sz="2800" b="1" i="1" dirty="0">
                <a:latin typeface="Euclid" panose="02020503060505020303" pitchFamily="18" charset="0"/>
              </a:rPr>
              <a:t>a</a:t>
            </a:r>
            <a:r>
              <a:rPr lang="en-US" altLang="zh-CN" sz="2800" b="1" dirty="0">
                <a:latin typeface="Euclid" panose="02020503060505020303" pitchFamily="18" charset="0"/>
              </a:rPr>
              <a:t>, </a:t>
            </a:r>
            <a:r>
              <a:rPr lang="en-US" altLang="zh-CN" sz="2800" b="1" i="1" dirty="0">
                <a:latin typeface="Euclid" panose="02020503060505020303" pitchFamily="18" charset="0"/>
              </a:rPr>
              <a:t>b</a:t>
            </a:r>
            <a:r>
              <a:rPr lang="en-US" altLang="zh-CN" sz="2800" b="1" dirty="0">
                <a:latin typeface="Euclid" panose="02020503060505020303" pitchFamily="18" charset="0"/>
              </a:rPr>
              <a:t>, </a:t>
            </a:r>
            <a:r>
              <a:rPr lang="en-US" altLang="zh-CN" sz="2800" b="1" i="1" dirty="0">
                <a:latin typeface="Euclid" panose="02020503060505020303" pitchFamily="18" charset="0"/>
              </a:rPr>
              <a:t>c</a:t>
            </a:r>
            <a:r>
              <a:rPr lang="zh-CN" altLang="en-US" sz="2800" dirty="0">
                <a:latin typeface="Euclid" panose="02020503060505020303" pitchFamily="18" charset="0"/>
              </a:rPr>
              <a:t>中</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方程的系数</a:t>
            </a:r>
            <a:r>
              <a:rPr lang="en-US" altLang="zh-CN" sz="2800" b="1" i="1" dirty="0">
                <a:latin typeface="Euclid" panose="02020503060505020303" pitchFamily="18" charset="0"/>
              </a:rPr>
              <a:t>a</a:t>
            </a:r>
            <a:r>
              <a:rPr lang="zh-CN" altLang="en-US" sz="2800" b="1" dirty="0">
                <a:latin typeface="Euclid" panose="02020503060505020303" pitchFamily="18" charset="0"/>
              </a:rPr>
              <a:t>、</a:t>
            </a:r>
            <a:r>
              <a:rPr lang="en-US" altLang="zh-CN" sz="2800" b="1" i="1" dirty="0">
                <a:latin typeface="Euclid" panose="02020503060505020303" pitchFamily="18" charset="0"/>
              </a:rPr>
              <a:t>b</a:t>
            </a:r>
            <a:r>
              <a:rPr lang="zh-CN" altLang="en-US" sz="2800" b="1" dirty="0">
                <a:latin typeface="Euclid" panose="02020503060505020303" pitchFamily="18" charset="0"/>
              </a:rPr>
              <a:t>、</a:t>
            </a:r>
            <a:r>
              <a:rPr lang="en-US" altLang="zh-CN" sz="2800" b="1" i="1" dirty="0">
                <a:latin typeface="Euclid" panose="02020503060505020303" pitchFamily="18" charset="0"/>
              </a:rPr>
              <a:t>c</a:t>
            </a:r>
            <a:r>
              <a:rPr lang="zh-CN" altLang="en-US" sz="2800" dirty="0">
                <a:latin typeface="Euclid" panose="02020503060505020303" pitchFamily="18" charset="0"/>
              </a:rPr>
              <a:t>有多种选择</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对</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en-US" altLang="zh-CN" sz="2800" b="1" i="1" dirty="0">
                <a:latin typeface="Euclid" panose="02020503060505020303" pitchFamily="18" charset="0"/>
              </a:rPr>
              <a:t> s</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验证</a:t>
            </a: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验证者在收到消息</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zh-CN" altLang="en-US"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后</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验证下面等式是否成立</a:t>
            </a:r>
            <a:r>
              <a:rPr lang="en-US" altLang="zh-CN" sz="2800" dirty="0">
                <a:latin typeface="Euclid" panose="02020503060505020303" pitchFamily="18" charset="0"/>
              </a:rPr>
              <a:t>: </a:t>
            </a:r>
            <a:r>
              <a:rPr lang="en-US" altLang="zh-CN" sz="2800" b="1" i="1" dirty="0" err="1">
                <a:solidFill>
                  <a:srgbClr val="FF0000"/>
                </a:solidFill>
                <a:latin typeface="Euclid" panose="02020503060505020303" pitchFamily="18" charset="0"/>
              </a:rPr>
              <a:t>r</a:t>
            </a:r>
            <a:r>
              <a:rPr lang="en-US" altLang="zh-CN" sz="2800" b="1" i="1" baseline="30000" dirty="0" err="1">
                <a:solidFill>
                  <a:srgbClr val="FF0000"/>
                </a:solidFill>
                <a:latin typeface="Euclid" panose="02020503060505020303" pitchFamily="18" charset="0"/>
              </a:rPr>
              <a:t>a</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g</a:t>
            </a:r>
            <a:r>
              <a:rPr lang="en-US" altLang="zh-CN" sz="2800" b="1" i="1" baseline="30000" dirty="0" err="1">
                <a:solidFill>
                  <a:srgbClr val="FF0000"/>
                </a:solidFill>
                <a:latin typeface="Euclid" panose="02020503060505020303" pitchFamily="18" charset="0"/>
              </a:rPr>
              <a:t>b</a:t>
            </a:r>
            <a:r>
              <a:rPr lang="en-US" altLang="zh-CN" sz="2800" b="1" i="1" dirty="0" err="1">
                <a:solidFill>
                  <a:srgbClr val="FF0000"/>
                </a:solidFill>
                <a:latin typeface="Euclid" panose="02020503060505020303" pitchFamily="18" charset="0"/>
              </a:rPr>
              <a:t>y</a:t>
            </a:r>
            <a:r>
              <a:rPr lang="en-US" altLang="zh-CN" sz="2800" b="1" i="1" baseline="30000" dirty="0" err="1">
                <a:solidFill>
                  <a:srgbClr val="FF0000"/>
                </a:solidFill>
                <a:latin typeface="Euclid" panose="02020503060505020303" pitchFamily="18" charset="0"/>
              </a:rPr>
              <a:t>c</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zh-CN" altLang="en-US" sz="2800" dirty="0">
                <a:latin typeface="Euclid" panose="02020503060505020303" pitchFamily="18" charset="0"/>
              </a:rPr>
              <a:t>。</a:t>
            </a:r>
            <a:endParaRPr lang="en-US" altLang="zh-CN" sz="2800" dirty="0">
              <a:latin typeface="Euclid" panose="02020503060505020303" pitchFamily="18" charset="0"/>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 xmlns:a16="http://schemas.microsoft.com/office/drawing/2014/main" id="{E51D24BA-57C1-4FCA-BBA0-6FB78ACF51D6}"/>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18E1AE19-9D94-4265-A09C-B8E2FB6AF93E}"/>
              </a:ext>
            </a:extLst>
          </p:cNvPr>
          <p:cNvSpPr>
            <a:spLocks noGrp="1"/>
          </p:cNvSpPr>
          <p:nvPr>
            <p:ph idx="1"/>
          </p:nvPr>
        </p:nvSpPr>
        <p:spPr>
          <a:xfrm>
            <a:off x="457200" y="1052513"/>
            <a:ext cx="8229600" cy="5472831"/>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a:t>
            </a:r>
            <a:r>
              <a:rPr lang="en-US" altLang="zh-CN" sz="2800" b="1" i="1" dirty="0">
                <a:latin typeface="Euclid" panose="02020503060505020303" pitchFamily="18" charset="0"/>
                <a:cs typeface="Times New Roman" panose="02020603050405020304" pitchFamily="18" charset="0"/>
              </a:rPr>
              <a:t>a</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cs typeface="Times New Roman" panose="02020603050405020304" pitchFamily="18" charset="0"/>
              </a:rPr>
              <a:t>b</a:t>
            </a:r>
            <a:r>
              <a:rPr lang="en-US" altLang="zh-CN" sz="2800" dirty="0">
                <a:latin typeface="Euclid" panose="02020503060505020303" pitchFamily="18" charset="0"/>
                <a:cs typeface="Times New Roman" panose="02020603050405020304" pitchFamily="18" charset="0"/>
              </a:rPr>
              <a:t>, </a:t>
            </a:r>
            <a:r>
              <a:rPr lang="en-US" altLang="zh-CN" sz="2800" b="1" i="1" dirty="0">
                <a:latin typeface="Euclid" panose="02020503060505020303" pitchFamily="18" charset="0"/>
                <a:cs typeface="Times New Roman" panose="02020603050405020304" pitchFamily="18" charset="0"/>
              </a:rPr>
              <a:t>c</a:t>
            </a:r>
            <a:r>
              <a:rPr lang="zh-CN" altLang="en-US" sz="2800" dirty="0">
                <a:latin typeface="Euclid" panose="02020503060505020303" pitchFamily="18" charset="0"/>
                <a:cs typeface="Times New Roman" panose="02020603050405020304" pitchFamily="18" charset="0"/>
              </a:rPr>
              <a:t>可能的选择</a:t>
            </a: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2800" dirty="0">
              <a:latin typeface="Euclid" panose="02020503060505020303" pitchFamily="18" charset="0"/>
              <a:cs typeface="Times New Roman" panose="02020603050405020304"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600" dirty="0">
                <a:latin typeface="Euclid" panose="02020503060505020303" pitchFamily="18" charset="0"/>
              </a:rPr>
              <a:t>表中</a:t>
            </a:r>
            <a:r>
              <a:rPr lang="en-US" altLang="zh-CN" sz="2600" b="1" i="1" dirty="0">
                <a:latin typeface="Euclid" panose="02020503060505020303" pitchFamily="18" charset="0"/>
              </a:rPr>
              <a:t>r</a:t>
            </a:r>
            <a:r>
              <a:rPr lang="en-US" altLang="zh-CN" sz="2600" b="1" dirty="0">
                <a:latin typeface="Times New Roman" panose="02020603050405020304" pitchFamily="18" charset="0"/>
                <a:cs typeface="Times New Roman" panose="02020603050405020304" pitchFamily="18" charset="0"/>
              </a:rPr>
              <a:t>′</a:t>
            </a:r>
            <a:r>
              <a:rPr lang="da-DK" altLang="zh-CN" sz="2600" b="1" dirty="0">
                <a:latin typeface="Euclid" panose="02020503060505020303" pitchFamily="18" charset="0"/>
              </a:rPr>
              <a:t>≡</a:t>
            </a:r>
            <a:r>
              <a:rPr lang="da-DK" altLang="zh-CN" sz="2600" b="1" i="1" dirty="0">
                <a:latin typeface="Euclid" panose="02020503060505020303" pitchFamily="18" charset="0"/>
              </a:rPr>
              <a:t>r </a:t>
            </a:r>
            <a:r>
              <a:rPr lang="da-DK" altLang="zh-CN" sz="2600" b="1" dirty="0">
                <a:latin typeface="Euclid" panose="02020503060505020303" pitchFamily="18" charset="0"/>
              </a:rPr>
              <a:t>mod</a:t>
            </a:r>
            <a:r>
              <a:rPr lang="da-DK" altLang="zh-CN" sz="2600" b="1" i="1" dirty="0">
                <a:latin typeface="Euclid" panose="02020503060505020303" pitchFamily="18" charset="0"/>
              </a:rPr>
              <a:t> q</a:t>
            </a:r>
            <a:r>
              <a:rPr lang="en-US" altLang="zh-CN" sz="2600" b="1" dirty="0">
                <a:latin typeface="Euclid" panose="02020503060505020303" pitchFamily="18" charset="0"/>
              </a:rPr>
              <a:t>,</a:t>
            </a:r>
            <a:r>
              <a:rPr lang="en-US" altLang="zh-CN" sz="2600" dirty="0">
                <a:latin typeface="Euclid" panose="02020503060505020303" pitchFamily="18" charset="0"/>
              </a:rPr>
              <a:t> </a:t>
            </a:r>
            <a:r>
              <a:rPr lang="zh-CN" altLang="en-US" sz="2600" dirty="0">
                <a:latin typeface="Euclid" panose="02020503060505020303" pitchFamily="18" charset="0"/>
              </a:rPr>
              <a:t>每一行的三个值都可以对</a:t>
            </a:r>
            <a:r>
              <a:rPr lang="en-US" altLang="zh-CN" sz="2600" b="1" i="1" dirty="0">
                <a:latin typeface="Euclid" panose="02020503060505020303" pitchFamily="18" charset="0"/>
              </a:rPr>
              <a:t>a</a:t>
            </a:r>
            <a:r>
              <a:rPr lang="en-US" altLang="zh-CN" sz="2600" b="1" dirty="0">
                <a:latin typeface="Euclid" panose="02020503060505020303" pitchFamily="18" charset="0"/>
              </a:rPr>
              <a:t>, </a:t>
            </a:r>
            <a:r>
              <a:rPr lang="en-US" altLang="zh-CN" sz="2600" b="1" i="1" dirty="0">
                <a:latin typeface="Euclid" panose="02020503060505020303" pitchFamily="18" charset="0"/>
              </a:rPr>
              <a:t>b</a:t>
            </a:r>
            <a:r>
              <a:rPr lang="en-US" altLang="zh-CN" sz="2600" b="1" dirty="0">
                <a:latin typeface="Euclid" panose="02020503060505020303" pitchFamily="18" charset="0"/>
              </a:rPr>
              <a:t>, </a:t>
            </a:r>
            <a:r>
              <a:rPr lang="en-US" altLang="zh-CN" sz="2600" b="1" i="1" dirty="0">
                <a:latin typeface="Euclid" panose="02020503060505020303" pitchFamily="18" charset="0"/>
              </a:rPr>
              <a:t>c</a:t>
            </a:r>
            <a:r>
              <a:rPr lang="zh-CN" altLang="en-US" sz="2600" dirty="0">
                <a:latin typeface="Euclid" panose="02020503060505020303" pitchFamily="18" charset="0"/>
              </a:rPr>
              <a:t>进行不同的组合</a:t>
            </a:r>
            <a:r>
              <a:rPr lang="en-US" altLang="zh-CN" sz="2600" b="1" dirty="0">
                <a:latin typeface="Euclid" panose="02020503060505020303" pitchFamily="18" charset="0"/>
              </a:rPr>
              <a:t>,</a:t>
            </a:r>
            <a:r>
              <a:rPr lang="en-US" altLang="zh-CN" sz="2600" dirty="0">
                <a:latin typeface="Euclid" panose="02020503060505020303" pitchFamily="18" charset="0"/>
              </a:rPr>
              <a:t> </a:t>
            </a:r>
            <a:r>
              <a:rPr lang="zh-CN" altLang="en-US" sz="2600" dirty="0">
                <a:latin typeface="Euclid" panose="02020503060505020303" pitchFamily="18" charset="0"/>
              </a:rPr>
              <a:t>每一行都有</a:t>
            </a:r>
            <a:r>
              <a:rPr lang="en-US" altLang="zh-CN" sz="2600" b="1" dirty="0">
                <a:solidFill>
                  <a:srgbClr val="FF0000"/>
                </a:solidFill>
                <a:latin typeface="Euclid" panose="02020503060505020303" pitchFamily="18" charset="0"/>
              </a:rPr>
              <a:t>24</a:t>
            </a:r>
            <a:r>
              <a:rPr lang="zh-CN" altLang="en-US" sz="2600" dirty="0">
                <a:latin typeface="Euclid" panose="02020503060505020303" pitchFamily="18" charset="0"/>
              </a:rPr>
              <a:t>种不同的组合方式</a:t>
            </a:r>
            <a:r>
              <a:rPr lang="en-US" altLang="zh-CN" sz="2600" dirty="0">
                <a:latin typeface="Euclid" panose="02020503060505020303" pitchFamily="18" charset="0"/>
              </a:rPr>
              <a:t>, </a:t>
            </a:r>
            <a:r>
              <a:rPr lang="zh-CN" altLang="en-US" sz="2600" dirty="0">
                <a:latin typeface="Euclid" panose="02020503060505020303" pitchFamily="18" charset="0"/>
              </a:rPr>
              <a:t>总共可以得到</a:t>
            </a:r>
            <a:r>
              <a:rPr lang="en-US" altLang="zh-CN" sz="2600" b="1" dirty="0">
                <a:solidFill>
                  <a:srgbClr val="FF0000"/>
                </a:solidFill>
                <a:latin typeface="Euclid" panose="02020503060505020303" pitchFamily="18" charset="0"/>
              </a:rPr>
              <a:t>120</a:t>
            </a:r>
            <a:r>
              <a:rPr lang="zh-CN" altLang="en-US" sz="2600" dirty="0">
                <a:latin typeface="Euclid" panose="02020503060505020303" pitchFamily="18" charset="0"/>
              </a:rPr>
              <a:t>种基于离散对数问题的数字签名方案。</a:t>
            </a:r>
            <a:endParaRPr lang="en-US" altLang="zh-CN" sz="26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600" dirty="0">
                <a:solidFill>
                  <a:srgbClr val="FF0000"/>
                </a:solidFill>
                <a:latin typeface="Euclid" panose="02020503060505020303" pitchFamily="18" charset="0"/>
              </a:rPr>
              <a:t>但不是每一种方案都是安全的。</a:t>
            </a: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32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endParaRPr lang="en-US" altLang="zh-CN" sz="3200" dirty="0">
              <a:latin typeface="Euclid" panose="02020503060505020303" pitchFamily="18" charset="0"/>
              <a:cs typeface="Times New Roman" panose="02020603050405020304" pitchFamily="18" charset="0"/>
            </a:endParaRPr>
          </a:p>
          <a:p>
            <a:pPr>
              <a:spcBef>
                <a:spcPts val="0"/>
              </a:spcBef>
              <a:defRPr/>
            </a:pPr>
            <a:endParaRPr lang="zh-CN" altLang="en-US" sz="2800" dirty="0"/>
          </a:p>
        </p:txBody>
      </p:sp>
      <p:graphicFrame>
        <p:nvGraphicFramePr>
          <p:cNvPr id="4" name="内容占位符 3">
            <a:extLst>
              <a:ext uri="{FF2B5EF4-FFF2-40B4-BE49-F238E27FC236}">
                <a16:creationId xmlns="" xmlns:a16="http://schemas.microsoft.com/office/drawing/2014/main" id="{F84B9F7E-054B-4777-8617-336BE23EB314}"/>
              </a:ext>
            </a:extLst>
          </p:cNvPr>
          <p:cNvGraphicFramePr>
            <a:graphicFrameLocks/>
          </p:cNvGraphicFramePr>
          <p:nvPr>
            <p:extLst>
              <p:ext uri="{D42A27DB-BD31-4B8C-83A1-F6EECF244321}">
                <p14:modId xmlns:p14="http://schemas.microsoft.com/office/powerpoint/2010/main" val="829215834"/>
              </p:ext>
            </p:extLst>
          </p:nvPr>
        </p:nvGraphicFramePr>
        <p:xfrm>
          <a:off x="529209" y="1630288"/>
          <a:ext cx="7931223" cy="2590800"/>
        </p:xfrm>
        <a:graphic>
          <a:graphicData uri="http://schemas.openxmlformats.org/drawingml/2006/table">
            <a:tbl>
              <a:tblPr bandRow="1">
                <a:tableStyleId>{5940675A-B579-460E-94D1-54222C63F5DA}</a:tableStyleId>
              </a:tblPr>
              <a:tblGrid>
                <a:gridCol w="2643741">
                  <a:extLst>
                    <a:ext uri="{9D8B030D-6E8A-4147-A177-3AD203B41FA5}">
                      <a16:colId xmlns="" xmlns:a16="http://schemas.microsoft.com/office/drawing/2014/main" val="20000"/>
                    </a:ext>
                  </a:extLst>
                </a:gridCol>
                <a:gridCol w="2643741">
                  <a:extLst>
                    <a:ext uri="{9D8B030D-6E8A-4147-A177-3AD203B41FA5}">
                      <a16:colId xmlns="" xmlns:a16="http://schemas.microsoft.com/office/drawing/2014/main" val="20001"/>
                    </a:ext>
                  </a:extLst>
                </a:gridCol>
                <a:gridCol w="2643741">
                  <a:extLst>
                    <a:ext uri="{9D8B030D-6E8A-4147-A177-3AD203B41FA5}">
                      <a16:colId xmlns="" xmlns:a16="http://schemas.microsoft.com/office/drawing/2014/main" val="20002"/>
                    </a:ext>
                  </a:extLst>
                </a:gridCol>
              </a:tblGrid>
              <a:tr h="489773">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10000"/>
                  </a:ext>
                </a:extLst>
              </a:tr>
              <a:tr h="489773">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Euclid" panose="02020503060505020303" pitchFamily="18" charset="0"/>
                          <a:cs typeface="Times New Roman" panose="02020603050405020304" pitchFamily="18" charset="0"/>
                        </a:rPr>
                        <a:t>1</a:t>
                      </a:r>
                    </a:p>
                  </a:txBody>
                  <a:tcPr/>
                </a:tc>
                <a:extLst>
                  <a:ext uri="{0D108BD9-81ED-4DB2-BD59-A6C34878D82A}">
                    <a16:rowId xmlns="" xmlns:a16="http://schemas.microsoft.com/office/drawing/2014/main" val="10001"/>
                  </a:ext>
                </a:extLst>
              </a:tr>
              <a:tr h="489773">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Euclid" panose="02020503060505020303" pitchFamily="18" charset="0"/>
                          <a:cs typeface="Times New Roman" panose="02020603050405020304" pitchFamily="18" charset="0"/>
                        </a:rPr>
                        <a:t>1</a:t>
                      </a:r>
                    </a:p>
                  </a:txBody>
                  <a:tcPr/>
                </a:tc>
                <a:extLst>
                  <a:ext uri="{0D108BD9-81ED-4DB2-BD59-A6C34878D82A}">
                    <a16:rowId xmlns="" xmlns:a16="http://schemas.microsoft.com/office/drawing/2014/main" val="10002"/>
                  </a:ext>
                </a:extLst>
              </a:tr>
              <a:tr h="489773">
                <a:tc>
                  <a:txBody>
                    <a:bodyPr/>
                    <a:lstStyle/>
                    <a:p>
                      <a:pPr algn="ctr"/>
                      <a:endParaRPr lang="en-US" sz="2800" b="1">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Euclid" panose="02020503060505020303" pitchFamily="18" charset="0"/>
                          <a:cs typeface="Times New Roman" panose="02020603050405020304" pitchFamily="18" charset="0"/>
                        </a:rPr>
                        <a:t>1</a:t>
                      </a:r>
                    </a:p>
                  </a:txBody>
                  <a:tcPr/>
                </a:tc>
                <a:extLst>
                  <a:ext uri="{0D108BD9-81ED-4DB2-BD59-A6C34878D82A}">
                    <a16:rowId xmlns="" xmlns:a16="http://schemas.microsoft.com/office/drawing/2014/main" val="10003"/>
                  </a:ext>
                </a:extLst>
              </a:tr>
              <a:tr h="489773">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Euclid" panose="02020503060505020303" pitchFamily="18" charset="0"/>
                          <a:cs typeface="Times New Roman" panose="02020603050405020304" pitchFamily="18" charset="0"/>
                        </a:rPr>
                        <a:t>1</a:t>
                      </a:r>
                    </a:p>
                  </a:txBody>
                  <a:tcPr/>
                </a:tc>
                <a:extLst>
                  <a:ext uri="{0D108BD9-81ED-4DB2-BD59-A6C34878D82A}">
                    <a16:rowId xmlns="" xmlns:a16="http://schemas.microsoft.com/office/drawing/2014/main" val="10004"/>
                  </a:ext>
                </a:extLst>
              </a:tr>
            </a:tbl>
          </a:graphicData>
        </a:graphic>
      </p:graphicFrame>
      <p:grpSp>
        <p:nvGrpSpPr>
          <p:cNvPr id="40990" name="组合 17">
            <a:extLst>
              <a:ext uri="{FF2B5EF4-FFF2-40B4-BE49-F238E27FC236}">
                <a16:creationId xmlns="" xmlns:a16="http://schemas.microsoft.com/office/drawing/2014/main" id="{6D92B9CF-C6CD-4C96-9FB0-FCB6ED1FE14A}"/>
              </a:ext>
            </a:extLst>
          </p:cNvPr>
          <p:cNvGrpSpPr>
            <a:grpSpLocks/>
          </p:cNvGrpSpPr>
          <p:nvPr/>
        </p:nvGrpSpPr>
        <p:grpSpPr bwMode="auto">
          <a:xfrm>
            <a:off x="1236415" y="1728713"/>
            <a:ext cx="6545263" cy="2422525"/>
            <a:chOff x="1175494" y="1510877"/>
            <a:chExt cx="6545238" cy="2422494"/>
          </a:xfrm>
        </p:grpSpPr>
        <p:graphicFrame>
          <p:nvGraphicFramePr>
            <p:cNvPr id="40991" name="对象 4">
              <a:extLst>
                <a:ext uri="{FF2B5EF4-FFF2-40B4-BE49-F238E27FC236}">
                  <a16:creationId xmlns="" xmlns:a16="http://schemas.microsoft.com/office/drawing/2014/main" id="{C82AA9E2-8C1C-48DF-B0C6-4C4EFA32F55A}"/>
                </a:ext>
              </a:extLst>
            </p:cNvPr>
            <p:cNvGraphicFramePr>
              <a:graphicFrameLocks noChangeAspect="1"/>
            </p:cNvGraphicFramePr>
            <p:nvPr/>
          </p:nvGraphicFramePr>
          <p:xfrm>
            <a:off x="1539031" y="1520551"/>
            <a:ext cx="474660" cy="323846"/>
          </p:xfrm>
          <a:graphic>
            <a:graphicData uri="http://schemas.openxmlformats.org/presentationml/2006/ole">
              <mc:AlternateContent xmlns:mc="http://schemas.openxmlformats.org/markup-compatibility/2006">
                <mc:Choice xmlns:v="urn:schemas-microsoft-com:vml" Requires="v">
                  <p:oleObj spid="_x0000_s41695" r:id="rId3" imgW="240364" imgH="164058" progId="Equation.Ribbit">
                    <p:embed/>
                  </p:oleObj>
                </mc:Choice>
                <mc:Fallback>
                  <p:oleObj r:id="rId3" imgW="240364" imgH="164058" progId="Equation.Ribbit">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9031" y="1520551"/>
                          <a:ext cx="474660" cy="32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2" name="对象 5">
              <a:extLst>
                <a:ext uri="{FF2B5EF4-FFF2-40B4-BE49-F238E27FC236}">
                  <a16:creationId xmlns="" xmlns:a16="http://schemas.microsoft.com/office/drawing/2014/main" id="{E0D04E16-72B5-4E85-8A83-3905B8B96350}"/>
                </a:ext>
              </a:extLst>
            </p:cNvPr>
            <p:cNvGraphicFramePr>
              <a:graphicFrameLocks noChangeAspect="1"/>
            </p:cNvGraphicFramePr>
            <p:nvPr/>
          </p:nvGraphicFramePr>
          <p:xfrm>
            <a:off x="4304445" y="1553740"/>
            <a:ext cx="384174" cy="298446"/>
          </p:xfrm>
          <a:graphic>
            <a:graphicData uri="http://schemas.openxmlformats.org/presentationml/2006/ole">
              <mc:AlternateContent xmlns:mc="http://schemas.openxmlformats.org/markup-compatibility/2006">
                <mc:Choice xmlns:v="urn:schemas-microsoft-com:vml" Requires="v">
                  <p:oleObj spid="_x0000_s41696" r:id="rId5" imgW="193308" imgH="151340" progId="Equation.Ribbit">
                    <p:embed/>
                  </p:oleObj>
                </mc:Choice>
                <mc:Fallback>
                  <p:oleObj r:id="rId5" imgW="193308" imgH="151340" progId="Equation.Ribbit">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4445" y="1553740"/>
                          <a:ext cx="384174" cy="29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3" name="对象 6">
              <a:extLst>
                <a:ext uri="{FF2B5EF4-FFF2-40B4-BE49-F238E27FC236}">
                  <a16:creationId xmlns="" xmlns:a16="http://schemas.microsoft.com/office/drawing/2014/main" id="{108850F7-B91F-416A-8D22-77955CE4DA31}"/>
                </a:ext>
              </a:extLst>
            </p:cNvPr>
            <p:cNvGraphicFramePr>
              <a:graphicFrameLocks noChangeAspect="1"/>
            </p:cNvGraphicFramePr>
            <p:nvPr/>
          </p:nvGraphicFramePr>
          <p:xfrm>
            <a:off x="7023822" y="1510877"/>
            <a:ext cx="696910" cy="333371"/>
          </p:xfrm>
          <a:graphic>
            <a:graphicData uri="http://schemas.openxmlformats.org/presentationml/2006/ole">
              <mc:AlternateContent xmlns:mc="http://schemas.openxmlformats.org/markup-compatibility/2006">
                <mc:Choice xmlns:v="urn:schemas-microsoft-com:vml" Requires="v">
                  <p:oleObj spid="_x0000_s41697" r:id="rId7" imgW="350520" imgH="167640" progId="Equation.Ribbit">
                    <p:embed/>
                  </p:oleObj>
                </mc:Choice>
                <mc:Fallback>
                  <p:oleObj r:id="rId7" imgW="350520" imgH="167640" progId="Equation.Ribbit">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3822" y="1510877"/>
                          <a:ext cx="696910" cy="33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4" name="对象 7">
              <a:extLst>
                <a:ext uri="{FF2B5EF4-FFF2-40B4-BE49-F238E27FC236}">
                  <a16:creationId xmlns="" xmlns:a16="http://schemas.microsoft.com/office/drawing/2014/main" id="{31C44B46-8FED-4A21-9A0B-3AC78496EF75}"/>
                </a:ext>
              </a:extLst>
            </p:cNvPr>
            <p:cNvGraphicFramePr>
              <a:graphicFrameLocks noChangeAspect="1"/>
            </p:cNvGraphicFramePr>
            <p:nvPr/>
          </p:nvGraphicFramePr>
          <p:xfrm>
            <a:off x="1175494" y="1999821"/>
            <a:ext cx="1176333" cy="349246"/>
          </p:xfrm>
          <a:graphic>
            <a:graphicData uri="http://schemas.openxmlformats.org/presentationml/2006/ole">
              <mc:AlternateContent xmlns:mc="http://schemas.openxmlformats.org/markup-compatibility/2006">
                <mc:Choice xmlns:v="urn:schemas-microsoft-com:vml" Requires="v">
                  <p:oleObj spid="_x0000_s41698" r:id="rId9" imgW="593090" imgH="176530" progId="Equation.Ribbit">
                    <p:embed/>
                  </p:oleObj>
                </mc:Choice>
                <mc:Fallback>
                  <p:oleObj r:id="rId9" imgW="593090" imgH="176530" progId="Equation.Ribbit">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5494" y="1999821"/>
                          <a:ext cx="1176333" cy="34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5" name="对象 8">
              <a:extLst>
                <a:ext uri="{FF2B5EF4-FFF2-40B4-BE49-F238E27FC236}">
                  <a16:creationId xmlns="" xmlns:a16="http://schemas.microsoft.com/office/drawing/2014/main" id="{1C9B9305-78C4-4799-92B9-4496741FE6D3}"/>
                </a:ext>
              </a:extLst>
            </p:cNvPr>
            <p:cNvGraphicFramePr>
              <a:graphicFrameLocks noChangeAspect="1"/>
            </p:cNvGraphicFramePr>
            <p:nvPr/>
          </p:nvGraphicFramePr>
          <p:xfrm>
            <a:off x="4304445" y="2058558"/>
            <a:ext cx="384174" cy="298446"/>
          </p:xfrm>
          <a:graphic>
            <a:graphicData uri="http://schemas.openxmlformats.org/presentationml/2006/ole">
              <mc:AlternateContent xmlns:mc="http://schemas.openxmlformats.org/markup-compatibility/2006">
                <mc:Choice xmlns:v="urn:schemas-microsoft-com:vml" Requires="v">
                  <p:oleObj spid="_x0000_s41699" r:id="rId11" imgW="193308" imgH="151340" progId="Equation.Ribbit">
                    <p:embed/>
                  </p:oleObj>
                </mc:Choice>
                <mc:Fallback>
                  <p:oleObj r:id="rId11" imgW="193308" imgH="151340" progId="Equation.Ribbit">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4445" y="2058558"/>
                          <a:ext cx="384174" cy="29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6" name="对象 9">
              <a:extLst>
                <a:ext uri="{FF2B5EF4-FFF2-40B4-BE49-F238E27FC236}">
                  <a16:creationId xmlns="" xmlns:a16="http://schemas.microsoft.com/office/drawing/2014/main" id="{CCFA540F-0FBE-4ABC-9FAF-377005757F1F}"/>
                </a:ext>
              </a:extLst>
            </p:cNvPr>
            <p:cNvGraphicFramePr>
              <a:graphicFrameLocks noChangeAspect="1"/>
            </p:cNvGraphicFramePr>
            <p:nvPr/>
          </p:nvGraphicFramePr>
          <p:xfrm>
            <a:off x="1175494" y="2503052"/>
            <a:ext cx="1176334" cy="349246"/>
          </p:xfrm>
          <a:graphic>
            <a:graphicData uri="http://schemas.openxmlformats.org/presentationml/2006/ole">
              <mc:AlternateContent xmlns:mc="http://schemas.openxmlformats.org/markup-compatibility/2006">
                <mc:Choice xmlns:v="urn:schemas-microsoft-com:vml" Requires="v">
                  <p:oleObj spid="_x0000_s41700" r:id="rId12" imgW="593090" imgH="176530" progId="Equation.Ribbit">
                    <p:embed/>
                  </p:oleObj>
                </mc:Choice>
                <mc:Fallback>
                  <p:oleObj r:id="rId12" imgW="593090" imgH="176530" progId="Equation.Ribbit">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5494" y="2503052"/>
                          <a:ext cx="1176334" cy="34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7" name="对象 10">
              <a:extLst>
                <a:ext uri="{FF2B5EF4-FFF2-40B4-BE49-F238E27FC236}">
                  <a16:creationId xmlns="" xmlns:a16="http://schemas.microsoft.com/office/drawing/2014/main" id="{DD28C887-7A94-4ED7-AC88-0C52A4166C37}"/>
                </a:ext>
              </a:extLst>
            </p:cNvPr>
            <p:cNvGraphicFramePr>
              <a:graphicFrameLocks noChangeAspect="1"/>
            </p:cNvGraphicFramePr>
            <p:nvPr/>
          </p:nvGraphicFramePr>
          <p:xfrm>
            <a:off x="3948846" y="2564220"/>
            <a:ext cx="1098546" cy="333371"/>
          </p:xfrm>
          <a:graphic>
            <a:graphicData uri="http://schemas.openxmlformats.org/presentationml/2006/ole">
              <mc:AlternateContent xmlns:mc="http://schemas.openxmlformats.org/markup-compatibility/2006">
                <mc:Choice xmlns:v="urn:schemas-microsoft-com:vml" Requires="v">
                  <p:oleObj spid="_x0000_s41701" r:id="rId13" imgW="553720" imgH="167640" progId="Equation.Ribbit">
                    <p:embed/>
                  </p:oleObj>
                </mc:Choice>
                <mc:Fallback>
                  <p:oleObj r:id="rId13" imgW="553720" imgH="167640" progId="Equation.Ribbit">
                    <p:embed/>
                    <p:pic>
                      <p:nvPicPr>
                        <p:cNvPr id="0" name="对象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48846" y="2564220"/>
                          <a:ext cx="1098546" cy="33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8" name="对象 11">
              <a:extLst>
                <a:ext uri="{FF2B5EF4-FFF2-40B4-BE49-F238E27FC236}">
                  <a16:creationId xmlns="" xmlns:a16="http://schemas.microsoft.com/office/drawing/2014/main" id="{2506F168-324E-44AC-8F83-71310A2207C6}"/>
                </a:ext>
              </a:extLst>
            </p:cNvPr>
            <p:cNvGraphicFramePr>
              <a:graphicFrameLocks noChangeAspect="1"/>
            </p:cNvGraphicFramePr>
            <p:nvPr/>
          </p:nvGraphicFramePr>
          <p:xfrm>
            <a:off x="1177082" y="3068195"/>
            <a:ext cx="1189032" cy="349246"/>
          </p:xfrm>
          <a:graphic>
            <a:graphicData uri="http://schemas.openxmlformats.org/presentationml/2006/ole">
              <mc:AlternateContent xmlns:mc="http://schemas.openxmlformats.org/markup-compatibility/2006">
                <mc:Choice xmlns:v="urn:schemas-microsoft-com:vml" Requires="v">
                  <p:oleObj spid="_x0000_s41702" r:id="rId15" imgW="600274" imgH="176776" progId="Equation.Ribbit">
                    <p:embed/>
                  </p:oleObj>
                </mc:Choice>
                <mc:Fallback>
                  <p:oleObj r:id="rId15" imgW="600274" imgH="176776" progId="Equation.Ribbit">
                    <p:embed/>
                    <p:pic>
                      <p:nvPicPr>
                        <p:cNvPr id="0" name="对象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77082" y="3068195"/>
                          <a:ext cx="1189032" cy="34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0999" name="对象 12">
              <a:extLst>
                <a:ext uri="{FF2B5EF4-FFF2-40B4-BE49-F238E27FC236}">
                  <a16:creationId xmlns="" xmlns:a16="http://schemas.microsoft.com/office/drawing/2014/main" id="{557B84CA-C64A-4305-B801-6962C456D53B}"/>
                </a:ext>
              </a:extLst>
            </p:cNvPr>
            <p:cNvGraphicFramePr>
              <a:graphicFrameLocks noChangeAspect="1"/>
            </p:cNvGraphicFramePr>
            <p:nvPr/>
          </p:nvGraphicFramePr>
          <p:xfrm>
            <a:off x="4185383" y="3068195"/>
            <a:ext cx="623886" cy="323846"/>
          </p:xfrm>
          <a:graphic>
            <a:graphicData uri="http://schemas.openxmlformats.org/presentationml/2006/ole">
              <mc:AlternateContent xmlns:mc="http://schemas.openxmlformats.org/markup-compatibility/2006">
                <mc:Choice xmlns:v="urn:schemas-microsoft-com:vml" Requires="v">
                  <p:oleObj spid="_x0000_s41703" r:id="rId17" imgW="314126" imgH="164058" progId="Equation.Ribbit">
                    <p:embed/>
                  </p:oleObj>
                </mc:Choice>
                <mc:Fallback>
                  <p:oleObj r:id="rId17" imgW="314126" imgH="164058" progId="Equation.Ribbit">
                    <p:embed/>
                    <p:pic>
                      <p:nvPicPr>
                        <p:cNvPr id="0" name="对象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85383" y="3068195"/>
                          <a:ext cx="623886" cy="32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000" name="对象 13">
              <a:extLst>
                <a:ext uri="{FF2B5EF4-FFF2-40B4-BE49-F238E27FC236}">
                  <a16:creationId xmlns="" xmlns:a16="http://schemas.microsoft.com/office/drawing/2014/main" id="{AD665748-EE43-40E2-8170-64184075017D}"/>
                </a:ext>
              </a:extLst>
            </p:cNvPr>
            <p:cNvGraphicFramePr>
              <a:graphicFrameLocks noChangeAspect="1"/>
            </p:cNvGraphicFramePr>
            <p:nvPr/>
          </p:nvGraphicFramePr>
          <p:xfrm>
            <a:off x="1183432" y="3600000"/>
            <a:ext cx="1100133" cy="333371"/>
          </p:xfrm>
          <a:graphic>
            <a:graphicData uri="http://schemas.openxmlformats.org/presentationml/2006/ole">
              <mc:AlternateContent xmlns:mc="http://schemas.openxmlformats.org/markup-compatibility/2006">
                <mc:Choice xmlns:v="urn:schemas-microsoft-com:vml" Requires="v">
                  <p:oleObj spid="_x0000_s41704" r:id="rId19" imgW="553720" imgH="167640" progId="Equation.Ribbit">
                    <p:embed/>
                  </p:oleObj>
                </mc:Choice>
                <mc:Fallback>
                  <p:oleObj r:id="rId19" imgW="553720" imgH="167640" progId="Equation.Ribbit">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3432" y="3600000"/>
                          <a:ext cx="1100133" cy="33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001" name="对象 14">
              <a:extLst>
                <a:ext uri="{FF2B5EF4-FFF2-40B4-BE49-F238E27FC236}">
                  <a16:creationId xmlns="" xmlns:a16="http://schemas.microsoft.com/office/drawing/2014/main" id="{6622AB8B-A5EF-4777-9BA7-6704EC5F7F8C}"/>
                </a:ext>
              </a:extLst>
            </p:cNvPr>
            <p:cNvGraphicFramePr>
              <a:graphicFrameLocks noChangeAspect="1"/>
            </p:cNvGraphicFramePr>
            <p:nvPr/>
          </p:nvGraphicFramePr>
          <p:xfrm>
            <a:off x="4185383" y="3609525"/>
            <a:ext cx="623886" cy="323846"/>
          </p:xfrm>
          <a:graphic>
            <a:graphicData uri="http://schemas.openxmlformats.org/presentationml/2006/ole">
              <mc:AlternateContent xmlns:mc="http://schemas.openxmlformats.org/markup-compatibility/2006">
                <mc:Choice xmlns:v="urn:schemas-microsoft-com:vml" Requires="v">
                  <p:oleObj spid="_x0000_s41705" r:id="rId20" imgW="314126" imgH="164058" progId="Equation.Ribbit">
                    <p:embed/>
                  </p:oleObj>
                </mc:Choice>
                <mc:Fallback>
                  <p:oleObj r:id="rId20" imgW="314126" imgH="164058" progId="Equation.Ribbit">
                    <p:embed/>
                    <p:pic>
                      <p:nvPicPr>
                        <p:cNvPr id="0" name="对象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85383" y="3609525"/>
                          <a:ext cx="623886" cy="32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 xmlns:a16="http://schemas.microsoft.com/office/drawing/2014/main" id="{B21921C6-3ED9-4FFA-B3A0-F88CA5D9E5D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graphicFrame>
        <p:nvGraphicFramePr>
          <p:cNvPr id="4" name="表格 3">
            <a:extLst>
              <a:ext uri="{FF2B5EF4-FFF2-40B4-BE49-F238E27FC236}">
                <a16:creationId xmlns="" xmlns:a16="http://schemas.microsoft.com/office/drawing/2014/main" id="{71EE7224-8E3E-4017-A7D7-02962D974880}"/>
              </a:ext>
            </a:extLst>
          </p:cNvPr>
          <p:cNvGraphicFramePr>
            <a:graphicFrameLocks noGrp="1"/>
          </p:cNvGraphicFramePr>
          <p:nvPr>
            <p:extLst>
              <p:ext uri="{D42A27DB-BD31-4B8C-83A1-F6EECF244321}">
                <p14:modId xmlns:p14="http://schemas.microsoft.com/office/powerpoint/2010/main" val="252107127"/>
              </p:ext>
            </p:extLst>
          </p:nvPr>
        </p:nvGraphicFramePr>
        <p:xfrm>
          <a:off x="468312" y="1832879"/>
          <a:ext cx="8207375" cy="3324313"/>
        </p:xfrm>
        <a:graphic>
          <a:graphicData uri="http://schemas.openxmlformats.org/drawingml/2006/table">
            <a:tbl>
              <a:tblPr/>
              <a:tblGrid>
                <a:gridCol w="863600">
                  <a:extLst>
                    <a:ext uri="{9D8B030D-6E8A-4147-A177-3AD203B41FA5}">
                      <a16:colId xmlns="" xmlns:a16="http://schemas.microsoft.com/office/drawing/2014/main" val="20000"/>
                    </a:ext>
                  </a:extLst>
                </a:gridCol>
                <a:gridCol w="3600450">
                  <a:extLst>
                    <a:ext uri="{9D8B030D-6E8A-4147-A177-3AD203B41FA5}">
                      <a16:colId xmlns="" xmlns:a16="http://schemas.microsoft.com/office/drawing/2014/main" val="20001"/>
                    </a:ext>
                  </a:extLst>
                </a:gridCol>
                <a:gridCol w="3743325">
                  <a:extLst>
                    <a:ext uri="{9D8B030D-6E8A-4147-A177-3AD203B41FA5}">
                      <a16:colId xmlns="" xmlns:a16="http://schemas.microsoft.com/office/drawing/2014/main" val="20002"/>
                    </a:ext>
                  </a:extLst>
                </a:gridCol>
              </a:tblGrid>
              <a:tr h="463336">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25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签名方程</a:t>
                      </a:r>
                      <a:endPar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rPr>
                        <a:t>验证方程</a:t>
                      </a:r>
                      <a:endPar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67110">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Euclid" panose="02020503060505020303" pitchFamily="18" charset="0"/>
                          <a:ea typeface="宋体" panose="02010600030101010101" pitchFamily="2" charset="-122"/>
                        </a:rPr>
                        <a:t>①</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r'k</a:t>
                      </a:r>
                      <a:r>
                        <a:rPr lang="en-US" altLang="zh-CN" sz="2400" b="1" dirty="0" err="1">
                          <a:latin typeface="Euclid"/>
                        </a:rPr>
                        <a:t>≡</a:t>
                      </a:r>
                      <a:r>
                        <a:rPr lang="en-US" altLang="zh-CN" sz="2400" b="1" i="1" dirty="0" err="1">
                          <a:latin typeface="Euclid"/>
                        </a:rPr>
                        <a:t>s</a:t>
                      </a:r>
                      <a:r>
                        <a:rPr lang="en-US" altLang="zh-CN" sz="2400" b="1" dirty="0" err="1">
                          <a:latin typeface="Euclid"/>
                        </a:rPr>
                        <a:t>+</a:t>
                      </a:r>
                      <a:r>
                        <a:rPr lang="en-US" altLang="zh-CN" sz="2400" b="1" i="1" dirty="0" err="1">
                          <a:latin typeface="Euclid"/>
                        </a:rPr>
                        <a:t>h</a:t>
                      </a:r>
                      <a:r>
                        <a:rPr lang="en-US" altLang="zh-CN" sz="2400" b="1" dirty="0">
                          <a:latin typeface="Euclid"/>
                        </a:rPr>
                        <a:t>(</a:t>
                      </a:r>
                      <a:r>
                        <a:rPr lang="en-US" altLang="zh-CN" sz="2400" b="1" i="1" dirty="0">
                          <a:latin typeface="Euclid"/>
                        </a:rPr>
                        <a:t>m</a:t>
                      </a:r>
                      <a:r>
                        <a:rPr lang="en-US" altLang="zh-CN" sz="2400" b="1" dirty="0">
                          <a:latin typeface="Euclid"/>
                        </a:rPr>
                        <a:t>)</a:t>
                      </a:r>
                      <a:r>
                        <a:rPr lang="en-US" altLang="zh-CN" sz="2400" b="1" i="1" dirty="0">
                          <a:latin typeface="Euclid"/>
                        </a:rPr>
                        <a:t>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dirty="0">
                          <a:latin typeface="Euclid"/>
                        </a:rPr>
                        <a:t>≡</a:t>
                      </a:r>
                      <a:r>
                        <a:rPr lang="en-US" altLang="zh-CN" sz="2400" b="1" i="1" dirty="0" err="1">
                          <a:latin typeface="Euclid"/>
                        </a:rPr>
                        <a:t>g</a:t>
                      </a:r>
                      <a:r>
                        <a:rPr lang="en-US" altLang="zh-CN" sz="2400" b="1" i="1" baseline="30000" dirty="0" err="1">
                          <a:latin typeface="Euclid"/>
                        </a:rPr>
                        <a:t>s</a:t>
                      </a:r>
                      <a:r>
                        <a:rPr lang="en-US" altLang="zh-CN" sz="2400" b="1" i="1" dirty="0" err="1">
                          <a:latin typeface="Euclid"/>
                        </a:rPr>
                        <a:t>y</a:t>
                      </a:r>
                      <a:r>
                        <a:rPr lang="en-US" altLang="zh-CN" sz="2400" b="1" i="1" baseline="30000" dirty="0" err="1">
                          <a:latin typeface="Euclid"/>
                        </a:rPr>
                        <a:t>h</a:t>
                      </a:r>
                      <a:r>
                        <a:rPr lang="en-US" altLang="zh-CN" sz="2400" b="1" baseline="30000" dirty="0">
                          <a:latin typeface="Euclid"/>
                        </a:rPr>
                        <a:t>(</a:t>
                      </a:r>
                      <a:r>
                        <a:rPr lang="en-US" altLang="zh-CN" sz="2400" b="1" i="1" baseline="30000" dirty="0">
                          <a:latin typeface="Euclid"/>
                        </a:rPr>
                        <a:t>m</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67110">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Euclid" panose="02020503060505020303" pitchFamily="18" charset="0"/>
                          <a:ea typeface="宋体" panose="02010600030101010101" pitchFamily="2" charset="-122"/>
                        </a:rPr>
                        <a:t>②</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r'k</a:t>
                      </a:r>
                      <a:r>
                        <a:rPr lang="en-US" altLang="zh-CN" sz="2400" b="1" dirty="0" err="1">
                          <a:latin typeface="Euclid"/>
                        </a:rPr>
                        <a:t>≡</a:t>
                      </a:r>
                      <a:r>
                        <a:rPr lang="en-US" altLang="zh-CN" sz="2400" b="1" i="1" dirty="0" err="1">
                          <a:latin typeface="Euclid"/>
                        </a:rPr>
                        <a:t>h</a:t>
                      </a:r>
                      <a:r>
                        <a:rPr lang="en-US" altLang="zh-CN" sz="2400" b="1" dirty="0">
                          <a:latin typeface="Euclid"/>
                        </a:rPr>
                        <a:t>(</a:t>
                      </a:r>
                      <a:r>
                        <a:rPr lang="en-US" altLang="zh-CN" sz="2400" b="1" i="1" dirty="0">
                          <a:latin typeface="Euclid"/>
                        </a:rPr>
                        <a:t>m</a:t>
                      </a:r>
                      <a:r>
                        <a:rPr lang="en-US" altLang="zh-CN" sz="2400" b="1" dirty="0">
                          <a:latin typeface="Euclid"/>
                        </a:rPr>
                        <a:t>)+</a:t>
                      </a:r>
                      <a:r>
                        <a:rPr lang="en-US" altLang="zh-CN" sz="2400" b="1" i="1" dirty="0" err="1">
                          <a:latin typeface="Euclid"/>
                        </a:rPr>
                        <a:t>sx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dirty="0">
                          <a:latin typeface="Euclid"/>
                        </a:rPr>
                        <a:t>≡</a:t>
                      </a:r>
                      <a:r>
                        <a:rPr lang="en-US" altLang="zh-CN" sz="2400" b="1" i="1" dirty="0" err="1">
                          <a:latin typeface="Euclid"/>
                        </a:rPr>
                        <a:t>g</a:t>
                      </a:r>
                      <a:r>
                        <a:rPr lang="en-US" altLang="zh-CN" sz="2400" b="1" i="1" baseline="30000" dirty="0" err="1">
                          <a:latin typeface="Euclid"/>
                        </a:rPr>
                        <a:t>h</a:t>
                      </a:r>
                      <a:r>
                        <a:rPr lang="en-US" altLang="zh-CN" sz="2400" b="1" baseline="30000" dirty="0">
                          <a:latin typeface="Euclid"/>
                        </a:rPr>
                        <a:t>(</a:t>
                      </a:r>
                      <a:r>
                        <a:rPr lang="en-US" altLang="zh-CN" sz="2400" b="1" i="1" baseline="30000" dirty="0">
                          <a:latin typeface="Euclid"/>
                        </a:rPr>
                        <a:t>m</a:t>
                      </a:r>
                      <a:r>
                        <a:rPr lang="en-US" altLang="zh-CN" sz="2400" b="1" baseline="30000" dirty="0">
                          <a:latin typeface="Euclid"/>
                        </a:rPr>
                        <a:t>)</a:t>
                      </a:r>
                      <a:r>
                        <a:rPr lang="en-US" altLang="zh-CN" sz="2400" b="1" i="1" dirty="0" err="1">
                          <a:latin typeface="Euclid"/>
                        </a:rPr>
                        <a:t>y</a:t>
                      </a:r>
                      <a:r>
                        <a:rPr lang="en-US" altLang="zh-CN" sz="2400" b="1" i="1" baseline="30000" dirty="0" err="1">
                          <a:latin typeface="Euclid"/>
                        </a:rPr>
                        <a:t>s</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25339">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Euclid" panose="02020503060505020303" pitchFamily="18" charset="0"/>
                          <a:ea typeface="宋体" panose="02010600030101010101" pitchFamily="2" charset="-122"/>
                        </a:rPr>
                        <a:t>③</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sk</a:t>
                      </a:r>
                      <a:r>
                        <a:rPr lang="en-US" altLang="zh-CN" sz="2400" b="1" dirty="0" err="1">
                          <a:latin typeface="Euclid"/>
                        </a:rPr>
                        <a:t>≡</a:t>
                      </a: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0"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dirty="0">
                          <a:latin typeface="Euclid"/>
                        </a:rPr>
                        <a:t>+</a:t>
                      </a:r>
                      <a:r>
                        <a:rPr lang="en-US" altLang="zh-CN" sz="2400" b="1" i="1" dirty="0">
                          <a:latin typeface="Euclid"/>
                        </a:rPr>
                        <a:t>h</a:t>
                      </a:r>
                      <a:r>
                        <a:rPr lang="en-US" altLang="zh-CN" sz="2400" b="1" dirty="0">
                          <a:latin typeface="Euclid"/>
                        </a:rPr>
                        <a:t>(</a:t>
                      </a:r>
                      <a:r>
                        <a:rPr lang="en-US" altLang="zh-CN" sz="2400" b="1" i="1" dirty="0">
                          <a:latin typeface="Euclid"/>
                        </a:rPr>
                        <a:t>m</a:t>
                      </a:r>
                      <a:r>
                        <a:rPr lang="en-US" altLang="zh-CN" sz="2400" b="1" dirty="0">
                          <a:latin typeface="Euclid"/>
                        </a:rPr>
                        <a:t>)</a:t>
                      </a:r>
                      <a:r>
                        <a:rPr lang="en-US" altLang="zh-CN" sz="2400" b="1" i="1" dirty="0">
                          <a:latin typeface="Euclid"/>
                        </a:rPr>
                        <a:t>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s</a:t>
                      </a:r>
                      <a:r>
                        <a:rPr lang="en-US" altLang="zh-CN" sz="2400" b="1" dirty="0" err="1">
                          <a:latin typeface="Euclid"/>
                        </a:rPr>
                        <a:t>≡</a:t>
                      </a:r>
                      <a:r>
                        <a:rPr lang="en-US" altLang="zh-CN" sz="2400" b="1" i="1" dirty="0" err="1">
                          <a:latin typeface="Euclid"/>
                        </a:rPr>
                        <a:t>g</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lang="en-US" altLang="zh-CN" sz="2400" b="1" i="1" dirty="0" err="1">
                          <a:latin typeface="Euclid"/>
                        </a:rPr>
                        <a:t>y</a:t>
                      </a:r>
                      <a:r>
                        <a:rPr lang="en-US" altLang="zh-CN" sz="2400" b="1" i="1" baseline="30000" dirty="0" err="1">
                          <a:latin typeface="Euclid"/>
                        </a:rPr>
                        <a:t>h</a:t>
                      </a:r>
                      <a:r>
                        <a:rPr lang="en-US" altLang="zh-CN" sz="2400" b="1" baseline="30000" dirty="0">
                          <a:latin typeface="Euclid"/>
                        </a:rPr>
                        <a:t>(</a:t>
                      </a:r>
                      <a:r>
                        <a:rPr lang="en-US" altLang="zh-CN" sz="2400" b="1" i="1" baseline="30000" dirty="0">
                          <a:latin typeface="Euclid"/>
                        </a:rPr>
                        <a:t>m</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67110">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Euclid" panose="02020503060505020303" pitchFamily="18" charset="0"/>
                          <a:ea typeface="宋体" panose="02010600030101010101" pitchFamily="2" charset="-122"/>
                        </a:rPr>
                        <a:t>④</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sk</a:t>
                      </a:r>
                      <a:r>
                        <a:rPr lang="en-US" altLang="zh-CN" sz="2400" b="1" dirty="0" err="1">
                          <a:latin typeface="Euclid"/>
                        </a:rPr>
                        <a:t>≡</a:t>
                      </a:r>
                      <a:r>
                        <a:rPr lang="en-US" altLang="zh-CN" sz="2400" b="1" i="1" dirty="0" err="1">
                          <a:latin typeface="Euclid"/>
                        </a:rPr>
                        <a:t>h</a:t>
                      </a:r>
                      <a:r>
                        <a:rPr lang="en-US" altLang="zh-CN" sz="2400" b="1" dirty="0">
                          <a:latin typeface="Euclid"/>
                        </a:rPr>
                        <a:t>(</a:t>
                      </a:r>
                      <a:r>
                        <a:rPr lang="en-US" altLang="zh-CN" sz="2400" b="1" i="1" dirty="0">
                          <a:latin typeface="Euclid"/>
                        </a:rPr>
                        <a:t>m</a:t>
                      </a:r>
                      <a:r>
                        <a:rPr lang="en-US" altLang="zh-CN" sz="2400" b="1" dirty="0">
                          <a:latin typeface="Euclid"/>
                        </a:rPr>
                        <a:t>)</a:t>
                      </a:r>
                      <a:r>
                        <a:rPr kumimoji="0" lang="en-US" altLang="zh-CN" sz="2400" b="1" i="0"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rPr>
                        <a:t>+</a:t>
                      </a: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lang="en-US" altLang="zh-CN" sz="2400" b="1" i="1" dirty="0" err="1">
                          <a:latin typeface="Euclid"/>
                        </a:rPr>
                        <a:t>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s</a:t>
                      </a:r>
                      <a:r>
                        <a:rPr lang="en-US" altLang="zh-CN" sz="2400" b="1" dirty="0" err="1">
                          <a:latin typeface="Euclid"/>
                        </a:rPr>
                        <a:t>≡</a:t>
                      </a:r>
                      <a:r>
                        <a:rPr lang="en-US" altLang="zh-CN" sz="2400" b="1" i="1" dirty="0" err="1">
                          <a:latin typeface="Euclid"/>
                        </a:rPr>
                        <a:t>g</a:t>
                      </a:r>
                      <a:r>
                        <a:rPr lang="en-US" altLang="zh-CN" sz="2400" b="1" i="1" baseline="30000" dirty="0" err="1">
                          <a:latin typeface="Euclid"/>
                        </a:rPr>
                        <a:t>h</a:t>
                      </a:r>
                      <a:r>
                        <a:rPr lang="en-US" altLang="zh-CN" sz="2400" b="1" baseline="30000" dirty="0">
                          <a:latin typeface="Euclid"/>
                        </a:rPr>
                        <a:t>(</a:t>
                      </a:r>
                      <a:r>
                        <a:rPr lang="en-US" altLang="zh-CN" sz="2400" b="1" i="1" baseline="30000" dirty="0">
                          <a:latin typeface="Euclid"/>
                        </a:rPr>
                        <a:t>m</a:t>
                      </a:r>
                      <a:r>
                        <a:rPr lang="en-US" altLang="zh-CN" sz="2400" b="1" baseline="30000" dirty="0">
                          <a:latin typeface="Euclid"/>
                        </a:rPr>
                        <a:t>)</a:t>
                      </a:r>
                      <a:r>
                        <a:rPr lang="en-US" altLang="zh-CN" sz="2400" b="1" i="1" dirty="0" err="1">
                          <a:latin typeface="Euclid"/>
                        </a:rPr>
                        <a:t>y</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67110">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a:ln>
                            <a:noFill/>
                          </a:ln>
                          <a:solidFill>
                            <a:schemeClr val="tx1"/>
                          </a:solidFill>
                          <a:effectLst/>
                          <a:latin typeface="Euclid" panose="02020503060505020303" pitchFamily="18" charset="0"/>
                          <a:ea typeface="宋体" panose="02010600030101010101" pitchFamily="2" charset="-122"/>
                        </a:rPr>
                        <a:t>⑤</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mk</a:t>
                      </a:r>
                      <a:r>
                        <a:rPr lang="en-US" altLang="zh-CN" sz="2400" b="1" dirty="0" err="1">
                          <a:latin typeface="Euclid"/>
                        </a:rPr>
                        <a:t>≡</a:t>
                      </a:r>
                      <a:r>
                        <a:rPr lang="en-US" altLang="zh-CN" sz="2400" b="1" i="1" dirty="0" err="1">
                          <a:latin typeface="Euclid"/>
                        </a:rPr>
                        <a:t>s</a:t>
                      </a:r>
                      <a:r>
                        <a:rPr lang="en-US" altLang="zh-CN" sz="2400" b="1" dirty="0" err="1">
                          <a:latin typeface="Euclid"/>
                        </a:rPr>
                        <a:t>+</a:t>
                      </a: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lang="en-US" altLang="zh-CN" sz="2400" b="1" i="1" dirty="0" err="1">
                          <a:latin typeface="Euclid"/>
                        </a:rPr>
                        <a:t>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m</a:t>
                      </a:r>
                      <a:r>
                        <a:rPr lang="en-US" altLang="zh-CN" sz="2400" b="1" dirty="0" err="1">
                          <a:latin typeface="Euclid"/>
                        </a:rPr>
                        <a:t>≡</a:t>
                      </a:r>
                      <a:r>
                        <a:rPr lang="en-US" altLang="zh-CN" sz="2400" b="1" i="1" dirty="0" err="1">
                          <a:latin typeface="Euclid"/>
                        </a:rPr>
                        <a:t>g</a:t>
                      </a:r>
                      <a:r>
                        <a:rPr lang="en-US" altLang="zh-CN" sz="2400" b="1" i="1" baseline="30000" dirty="0" err="1">
                          <a:latin typeface="Euclid"/>
                        </a:rPr>
                        <a:t>s</a:t>
                      </a:r>
                      <a:r>
                        <a:rPr lang="en-US" altLang="zh-CN" sz="2400" b="1" i="1" dirty="0" err="1">
                          <a:latin typeface="Euclid"/>
                        </a:rPr>
                        <a:t>y</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67110">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Euclid" panose="02020503060505020303" pitchFamily="18" charset="0"/>
                          <a:ea typeface="宋体" panose="02010600030101010101" pitchFamily="2" charset="-122"/>
                        </a:rPr>
                        <a:t>⑥</a:t>
                      </a: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mk</a:t>
                      </a:r>
                      <a:r>
                        <a:rPr lang="en-US" altLang="zh-CN" sz="2400" b="1" dirty="0" err="1">
                          <a:latin typeface="Euclid"/>
                        </a:rPr>
                        <a:t>≡</a:t>
                      </a: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rPr>
                        <a:t>'</a:t>
                      </a:r>
                      <a:r>
                        <a:rPr lang="en-US" altLang="zh-CN" sz="2400" b="1" dirty="0">
                          <a:latin typeface="Euclid"/>
                        </a:rPr>
                        <a:t>+</a:t>
                      </a:r>
                      <a:r>
                        <a:rPr lang="en-US" altLang="zh-CN" sz="2400" b="1" i="1" dirty="0" err="1">
                          <a:latin typeface="Euclid"/>
                        </a:rPr>
                        <a:t>sx</a:t>
                      </a:r>
                      <a:r>
                        <a:rPr lang="en-US" altLang="zh-CN" sz="2400" b="1" dirty="0">
                          <a:latin typeface="Euclid"/>
                        </a:rPr>
                        <a:t> mod </a:t>
                      </a:r>
                      <a:r>
                        <a:rPr lang="en-US" altLang="zh-CN" sz="2400" b="1" i="1" dirty="0">
                          <a:latin typeface="Euclid"/>
                        </a:rPr>
                        <a:t>q</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1pPr>
                      <a:lvl2pPr marL="742950" indent="-285750">
                        <a:spcBef>
                          <a:spcPct val="20000"/>
                        </a:spcBef>
                        <a:buFont typeface="Arial" panose="020B0604020202020204" pitchFamily="34" charset="0"/>
                        <a:defRPr sz="2000">
                          <a:solidFill>
                            <a:schemeClr val="tx1"/>
                          </a:solidFill>
                          <a:latin typeface="仿宋" panose="02010609060101010101" pitchFamily="49" charset="-122"/>
                          <a:ea typeface="仿宋" panose="02010609060101010101" pitchFamily="49" charset="-122"/>
                        </a:defRPr>
                      </a:lvl2pPr>
                      <a:lvl3pPr marL="1143000" indent="-228600">
                        <a:spcBef>
                          <a:spcPct val="20000"/>
                        </a:spcBef>
                        <a:buFont typeface="Arial" panose="020B0604020202020204" pitchFamily="34" charset="0"/>
                        <a:defRPr>
                          <a:solidFill>
                            <a:schemeClr val="tx1"/>
                          </a:solidFill>
                          <a:latin typeface="仿宋" panose="02010609060101010101" pitchFamily="49" charset="-122"/>
                          <a:ea typeface="仿宋" panose="02010609060101010101" pitchFamily="49" charset="-122"/>
                        </a:defRPr>
                      </a:lvl3pPr>
                      <a:lvl4pPr marL="16002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4pPr>
                      <a:lvl5pPr marL="2057400" indent="-228600">
                        <a:spcBef>
                          <a:spcPct val="20000"/>
                        </a:spcBef>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5pPr>
                      <a:lvl6pPr marL="25146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6pPr>
                      <a:lvl7pPr marL="29718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7pPr>
                      <a:lvl8pPr marL="34290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8pPr>
                      <a:lvl9pPr marL="3886200" indent="-228600" eaLnBrk="0" fontAlgn="base" hangingPunct="0">
                        <a:spcBef>
                          <a:spcPct val="20000"/>
                        </a:spcBef>
                        <a:spcAft>
                          <a:spcPct val="0"/>
                        </a:spcAft>
                        <a:buFont typeface="Arial" panose="020B0604020202020204" pitchFamily="34" charset="0"/>
                        <a:defRPr sz="1600">
                          <a:solidFill>
                            <a:schemeClr val="tx1"/>
                          </a:solidFill>
                          <a:latin typeface="仿宋" panose="02010609060101010101" pitchFamily="49" charset="-122"/>
                          <a:ea typeface="仿宋"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1" u="none" strike="noStrike" cap="none" normalizeH="0" baseline="0" dirty="0" err="1">
                          <a:ln>
                            <a:noFill/>
                          </a:ln>
                          <a:solidFill>
                            <a:schemeClr val="tx1"/>
                          </a:solidFill>
                          <a:effectLst/>
                          <a:latin typeface="Euclid"/>
                          <a:ea typeface="华文中宋" panose="02010600040101010101" pitchFamily="2" charset="-122"/>
                          <a:cs typeface="Times New Roman" panose="02020603050405020304" pitchFamily="18" charset="0"/>
                        </a:rPr>
                        <a:t>r</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m</a:t>
                      </a:r>
                      <a:r>
                        <a:rPr lang="en-US" altLang="zh-CN" sz="2400" b="1" dirty="0" err="1">
                          <a:latin typeface="Euclid"/>
                        </a:rPr>
                        <a:t>≡</a:t>
                      </a:r>
                      <a:r>
                        <a:rPr lang="en-US" altLang="zh-CN" sz="2400" b="1" i="1" dirty="0" err="1">
                          <a:latin typeface="Euclid"/>
                        </a:rPr>
                        <a:t>g</a:t>
                      </a:r>
                      <a:r>
                        <a:rPr kumimoji="0" lang="en-US" altLang="zh-CN" sz="2400" b="1" i="1" u="none" strike="noStrike" cap="none" normalizeH="0" baseline="30000" dirty="0" err="1">
                          <a:ln>
                            <a:noFill/>
                          </a:ln>
                          <a:solidFill>
                            <a:schemeClr val="tx1"/>
                          </a:solidFill>
                          <a:effectLst/>
                          <a:latin typeface="Euclid"/>
                          <a:ea typeface="华文中宋" panose="02010600040101010101" pitchFamily="2" charset="-122"/>
                          <a:cs typeface="Times New Roman" panose="02020603050405020304" pitchFamily="18" charset="0"/>
                        </a:rPr>
                        <a:t>r'</a:t>
                      </a:r>
                      <a:r>
                        <a:rPr lang="en-US" altLang="zh-CN" sz="2400" b="1" i="1" dirty="0" err="1">
                          <a:latin typeface="Euclid"/>
                        </a:rPr>
                        <a:t>y</a:t>
                      </a:r>
                      <a:r>
                        <a:rPr lang="en-US" altLang="zh-CN" sz="2400" b="1" i="1" baseline="30000" dirty="0" err="1">
                          <a:latin typeface="Euclid"/>
                        </a:rPr>
                        <a:t>s</a:t>
                      </a:r>
                      <a:r>
                        <a:rPr lang="en-US" altLang="zh-CN" sz="2400" b="1" baseline="30000" dirty="0">
                          <a:latin typeface="Euclid"/>
                        </a:rPr>
                        <a:t> </a:t>
                      </a:r>
                      <a:r>
                        <a:rPr lang="en-US" altLang="zh-CN" sz="2400" b="1" dirty="0">
                          <a:latin typeface="Euclid"/>
                        </a:rPr>
                        <a:t>mod </a:t>
                      </a:r>
                      <a:r>
                        <a:rPr lang="en-US" altLang="zh-CN" sz="2400" b="1" i="1" dirty="0">
                          <a:latin typeface="Euclid"/>
                        </a:rPr>
                        <a:t>p</a:t>
                      </a:r>
                      <a:endParaRPr kumimoji="0" lang="en-US" altLang="zh-CN" sz="2400" b="1" i="1" u="none" strike="noStrike" cap="none" normalizeH="0" baseline="0" dirty="0">
                        <a:ln>
                          <a:noFill/>
                        </a:ln>
                        <a:solidFill>
                          <a:schemeClr val="tx1"/>
                        </a:solidFill>
                        <a:effectLst/>
                        <a:latin typeface="Euclid"/>
                        <a:ea typeface="华文中宋" panose="02010600040101010101" pitchFamily="2" charset="-122"/>
                        <a:cs typeface="Times New Roman" panose="02020603050405020304" pitchFamily="18" charset="0"/>
                      </a:endParaRPr>
                    </a:p>
                  </a:txBody>
                  <a:tcPr marL="91423" marR="91423" marT="41212" marB="412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5" name="内容占位符 4">
            <a:extLst>
              <a:ext uri="{FF2B5EF4-FFF2-40B4-BE49-F238E27FC236}">
                <a16:creationId xmlns="" xmlns:a16="http://schemas.microsoft.com/office/drawing/2014/main" id="{4593529A-160C-4900-941E-EFDAF9338542}"/>
              </a:ext>
            </a:extLst>
          </p:cNvPr>
          <p:cNvSpPr>
            <a:spLocks noGrp="1"/>
          </p:cNvSpPr>
          <p:nvPr>
            <p:ph idx="1"/>
          </p:nvPr>
        </p:nvSpPr>
        <p:spPr>
          <a:xfrm>
            <a:off x="457200" y="1174750"/>
            <a:ext cx="8229600" cy="5134570"/>
          </a:xfrm>
        </p:spPr>
        <p:txBody>
          <a:bodyPr/>
          <a:lstStyle/>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a:t>
            </a:r>
            <a:r>
              <a:rPr lang="en-US" altLang="zh-CN" sz="2800" b="1" i="1" dirty="0">
                <a:latin typeface="Euclid" panose="02020503060505020303" pitchFamily="18" charset="0"/>
              </a:rPr>
              <a:t>a</a:t>
            </a:r>
            <a:r>
              <a:rPr lang="en-US" altLang="zh-CN" sz="2800" b="1" dirty="0">
                <a:latin typeface="Euclid" panose="02020503060505020303" pitchFamily="18" charset="0"/>
              </a:rPr>
              <a:t>, </a:t>
            </a:r>
            <a:r>
              <a:rPr lang="en-US" altLang="zh-CN" sz="2800" b="1" i="1" dirty="0">
                <a:latin typeface="Euclid" panose="02020503060505020303" pitchFamily="18" charset="0"/>
              </a:rPr>
              <a:t>b</a:t>
            </a:r>
            <a:r>
              <a:rPr lang="en-US" altLang="zh-CN" sz="2800" b="1" dirty="0">
                <a:latin typeface="Euclid" panose="02020503060505020303" pitchFamily="18" charset="0"/>
              </a:rPr>
              <a:t>, </a:t>
            </a:r>
            <a:r>
              <a:rPr lang="en-US" altLang="zh-CN" sz="2800" b="1" i="1" dirty="0">
                <a:latin typeface="Euclid" panose="02020503060505020303" pitchFamily="18" charset="0"/>
              </a:rPr>
              <a:t>c</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Times New Roman" panose="02020603050405020304" pitchFamily="18" charset="0"/>
                <a:cs typeface="Times New Roman" panose="02020603050405020304" pitchFamily="18" charset="0"/>
              </a:rPr>
              <a:t>′</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 </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a:t>
            </a:r>
            <a:r>
              <a:rPr lang="zh-CN" altLang="en-US" sz="2800" dirty="0">
                <a:latin typeface="Euclid" panose="02020503060505020303" pitchFamily="18" charset="0"/>
              </a:rPr>
              <a:t>时的签名和验证方程</a:t>
            </a:r>
            <a:endParaRPr lang="en-US" altLang="zh-CN" sz="2800"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endParaRPr lang="en-US" altLang="zh-CN" dirty="0">
              <a:latin typeface="Euclid" panose="02020503060505020303" pitchFamily="18" charset="0"/>
            </a:endParaRPr>
          </a:p>
          <a:p>
            <a:pPr marL="687600" lvl="1" indent="-230400" algn="just"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表中</a:t>
            </a:r>
            <a:r>
              <a:rPr lang="zh-CN" altLang="en-US" sz="2800" dirty="0">
                <a:solidFill>
                  <a:srgbClr val="FF0000"/>
                </a:solidFill>
                <a:latin typeface="Euclid" panose="02020503060505020303" pitchFamily="18" charset="0"/>
              </a:rPr>
              <a:t>④就是数字签名算法</a:t>
            </a:r>
            <a:r>
              <a:rPr lang="en-US" altLang="zh-CN" sz="2800" b="1" dirty="0">
                <a:solidFill>
                  <a:srgbClr val="FF0000"/>
                </a:solidFill>
                <a:latin typeface="Euclid" panose="02020503060505020303" pitchFamily="18" charset="0"/>
              </a:rPr>
              <a:t>DSA</a:t>
            </a:r>
            <a:r>
              <a:rPr lang="zh-CN" altLang="en-US" sz="2800" dirty="0">
                <a:latin typeface="Euclid" panose="02020503060505020303" pitchFamily="18" charset="0"/>
              </a:rPr>
              <a:t>的情况</a:t>
            </a:r>
            <a:r>
              <a:rPr lang="en-US" altLang="zh-CN" sz="2800" b="1" dirty="0">
                <a:latin typeface="Euclid" panose="02020503060505020303" pitchFamily="18" charset="0"/>
              </a:rPr>
              <a:t>, </a:t>
            </a:r>
            <a:r>
              <a:rPr lang="zh-CN" altLang="en-US" sz="2800" dirty="0">
                <a:latin typeface="Euclid" panose="02020503060505020303" pitchFamily="18" charset="0"/>
              </a:rPr>
              <a:t>这时</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a</a:t>
            </a:r>
            <a:r>
              <a:rPr lang="en-US" altLang="zh-CN" sz="2800" b="1" dirty="0">
                <a:latin typeface="Euclid" panose="02020503060505020303" pitchFamily="18" charset="0"/>
              </a:rPr>
              <a:t>=</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b</a:t>
            </a:r>
            <a:r>
              <a:rPr lang="en-US" altLang="zh-CN" sz="2800" b="1" dirty="0">
                <a:latin typeface="Euclid" panose="02020503060505020303" pitchFamily="18" charset="0"/>
              </a:rPr>
              <a:t>=</a:t>
            </a:r>
            <a:r>
              <a:rPr lang="en-US" altLang="zh-CN" sz="2800" b="1" i="1" dirty="0">
                <a:latin typeface="Euclid" panose="02020503060505020303" pitchFamily="18" charset="0"/>
              </a:rPr>
              <a:t>h</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en-US" altLang="zh-CN" sz="2800" b="1" i="1" dirty="0">
                <a:latin typeface="Euclid" panose="02020503060505020303" pitchFamily="18" charset="0"/>
              </a:rPr>
              <a:t>c</a:t>
            </a:r>
            <a:r>
              <a:rPr lang="en-US" altLang="zh-CN" sz="2800" b="1"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r>
              <a:rPr lang="en-US" altLang="zh-CN" sz="2800" dirty="0">
                <a:latin typeface="Euclid" panose="02020503060505020303" pitchFamily="18" charset="0"/>
              </a:rPr>
              <a:t> </a:t>
            </a: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en-US" altLang="zh-CN" dirty="0">
              <a:latin typeface="Euclid" panose="02020503060505020303" pitchFamily="18" charset="0"/>
            </a:endParaRPr>
          </a:p>
          <a:p>
            <a:endParaRPr lang="zh-CN" altLang="en-US" dirty="0">
              <a:latin typeface="Euclid" panose="02020503060505020303" pitchFamily="18" charset="0"/>
            </a:endParaRPr>
          </a:p>
        </p:txBody>
      </p:sp>
    </p:spTree>
    <p:extLst>
      <p:ext uri="{BB962C8B-B14F-4D97-AF65-F5344CB8AC3E}">
        <p14:creationId xmlns:p14="http://schemas.microsoft.com/office/powerpoint/2010/main" val="338842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 xmlns:a16="http://schemas.microsoft.com/office/drawing/2014/main" id="{7C52C7DF-0C66-47A3-9A46-B910DEA64042}"/>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r>
              <a:rPr lang="en-US" altLang="zh-CN" b="0" dirty="0">
                <a:latin typeface="Times New Roman" panose="02020603050405020304" pitchFamily="18" charset="0"/>
                <a:cs typeface="Times New Roman" panose="02020603050405020304" pitchFamily="18" charset="0"/>
              </a:rPr>
              <a:t>-Nyberg-</a:t>
            </a:r>
            <a:r>
              <a:rPr lang="en-US" altLang="zh-CN" b="0" dirty="0" err="1">
                <a:latin typeface="Times New Roman" panose="02020603050405020304" pitchFamily="18" charset="0"/>
                <a:cs typeface="Times New Roman" panose="02020603050405020304" pitchFamily="18" charset="0"/>
              </a:rPr>
              <a:t>Rueppel</a:t>
            </a:r>
            <a:r>
              <a:rPr lang="zh-CN" altLang="en-US" b="0" dirty="0">
                <a:latin typeface="Times New Roman" panose="02020603050405020304" pitchFamily="18" charset="0"/>
                <a:cs typeface="Times New Roman" panose="02020603050405020304" pitchFamily="18" charset="0"/>
              </a:rPr>
              <a:t>签名方案</a:t>
            </a:r>
          </a:p>
        </p:txBody>
      </p:sp>
      <p:sp>
        <p:nvSpPr>
          <p:cNvPr id="3" name="内容占位符 2">
            <a:extLst>
              <a:ext uri="{FF2B5EF4-FFF2-40B4-BE49-F238E27FC236}">
                <a16:creationId xmlns="" xmlns:a16="http://schemas.microsoft.com/office/drawing/2014/main" id="{5378AB3F-5D27-48D4-9BF9-CACB5F1151C1}"/>
              </a:ext>
            </a:extLst>
          </p:cNvPr>
          <p:cNvSpPr>
            <a:spLocks noGrp="1"/>
          </p:cNvSpPr>
          <p:nvPr>
            <p:ph idx="1"/>
          </p:nvPr>
        </p:nvSpPr>
        <p:spPr>
          <a:xfrm>
            <a:off x="457200" y="1174750"/>
            <a:ext cx="8229600" cy="5207000"/>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参数与密钥生成</a:t>
            </a:r>
            <a:r>
              <a:rPr lang="zh-CN" altLang="en-US" sz="2800" b="1" dirty="0">
                <a:latin typeface="Euclid" panose="02020503060505020303" pitchFamily="18" charset="0"/>
                <a:cs typeface="Times New Roman" panose="02020603050405020304" pitchFamily="18" charset="0"/>
              </a:rPr>
              <a:t>:</a:t>
            </a:r>
          </a:p>
          <a:p>
            <a:pPr marL="687600" indent="-230400" eaLnBrk="1" hangingPunct="1">
              <a:lnSpc>
                <a:spcPct val="120000"/>
              </a:lnSpc>
              <a:spcBef>
                <a:spcPts val="0"/>
              </a:spcBef>
              <a:buFont typeface="Times New Roman" panose="02020603050405020304" pitchFamily="18" charset="0"/>
              <a:buChar char="‒"/>
              <a:defRPr/>
            </a:pPr>
            <a:r>
              <a:rPr lang="en-US" altLang="zh-CN" sz="2800" dirty="0">
                <a:latin typeface="Euclid" panose="02020503060505020303" pitchFamily="18" charset="0"/>
              </a:rPr>
              <a:t> </a:t>
            </a:r>
            <a:r>
              <a:rPr lang="en-US" altLang="zh-CN" sz="2800" b="1" i="1" dirty="0">
                <a:latin typeface="Euclid" panose="02020503060505020303" pitchFamily="18" charset="0"/>
              </a:rPr>
              <a:t>p</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Euclid" panose="02020503060505020303" pitchFamily="18" charset="0"/>
              </a:rPr>
              <a:t>大素数且</a:t>
            </a:r>
            <a:r>
              <a:rPr lang="en-US" altLang="zh-CN" sz="2800" b="1" i="1" dirty="0">
                <a:latin typeface="Euclid" panose="02020503060505020303" pitchFamily="18" charset="0"/>
              </a:rPr>
              <a:t>p</a:t>
            </a:r>
            <a:r>
              <a:rPr lang="en-US" altLang="zh-CN" sz="2800" b="1" dirty="0">
                <a:latin typeface="Euclid" panose="02020503060505020303" pitchFamily="18" charset="0"/>
              </a:rPr>
              <a:t>≥2</a:t>
            </a:r>
            <a:r>
              <a:rPr lang="en-US" altLang="zh-CN" sz="2800" b="1" baseline="30000" dirty="0">
                <a:latin typeface="Euclid" panose="02020503060505020303" pitchFamily="18" charset="0"/>
              </a:rPr>
              <a:t>512</a:t>
            </a:r>
            <a:endParaRPr lang="zh-CN" altLang="en-US" sz="2800" dirty="0">
              <a:latin typeface="Euclid" panose="02020503060505020303" pitchFamily="18" charset="0"/>
            </a:endParaRPr>
          </a:p>
          <a:p>
            <a:pPr marL="687600" indent="-230400" eaLnBrk="1" hangingPunct="1">
              <a:lnSpc>
                <a:spcPct val="120000"/>
              </a:lnSpc>
              <a:spcBef>
                <a:spcPts val="0"/>
              </a:spcBef>
              <a:buFont typeface="Times New Roman" panose="02020603050405020304" pitchFamily="18" charset="0"/>
              <a:buChar char="‒"/>
              <a:defRPr/>
            </a:pPr>
            <a:r>
              <a:rPr lang="en-US" altLang="zh-CN" sz="2800" dirty="0">
                <a:latin typeface="Euclid" panose="02020503060505020303" pitchFamily="18" charset="0"/>
              </a:rPr>
              <a:t> </a:t>
            </a:r>
            <a:r>
              <a:rPr lang="en-US" altLang="zh-CN" sz="2800" b="1" i="1" dirty="0">
                <a:latin typeface="Euclid" panose="02020503060505020303" pitchFamily="18" charset="0"/>
              </a:rPr>
              <a:t>q</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rPr>
              <a:t>大素数且</a:t>
            </a:r>
            <a:r>
              <a:rPr lang="en-US" altLang="zh-CN" sz="2800" b="1" i="1" dirty="0">
                <a:latin typeface="Euclid" panose="02020503060505020303" pitchFamily="18" charset="0"/>
              </a:rPr>
              <a:t>q</a:t>
            </a:r>
            <a:r>
              <a:rPr lang="en-US" altLang="zh-CN" sz="2800" b="1" dirty="0">
                <a:latin typeface="Euclid" panose="02020503060505020303" pitchFamily="18" charset="0"/>
              </a:rPr>
              <a:t>|(</a:t>
            </a:r>
            <a:r>
              <a:rPr lang="en-US" altLang="zh-CN" sz="2800" b="1" i="1" dirty="0">
                <a:latin typeface="Euclid" panose="02020503060505020303" pitchFamily="18" charset="0"/>
              </a:rPr>
              <a:t>p</a:t>
            </a:r>
            <a:r>
              <a:rPr lang="en-US" altLang="zh-CN" sz="2800" b="1" dirty="0">
                <a:latin typeface="Euclid" panose="02020503060505020303" pitchFamily="18" charset="0"/>
              </a:rPr>
              <a:t>-1),</a:t>
            </a:r>
            <a:r>
              <a:rPr lang="en-US" altLang="zh-CN" sz="2800" b="1" dirty="0">
                <a:latin typeface="Euclid" panose="02020503060505020303" pitchFamily="18" charset="0"/>
                <a:cs typeface="Times New Roman" panose="02020603050405020304" pitchFamily="18" charset="0"/>
              </a:rPr>
              <a:t> ;</a:t>
            </a:r>
            <a:r>
              <a:rPr lang="en-US" altLang="zh-CN" sz="2800" dirty="0">
                <a:latin typeface="Euclid" panose="02020503060505020303" pitchFamily="18" charset="0"/>
                <a:cs typeface="Times New Roman" panose="02020603050405020304" pitchFamily="18" charset="0"/>
              </a:rPr>
              <a:t> </a:t>
            </a:r>
            <a:r>
              <a:rPr lang="en-US" altLang="zh-CN" sz="2800" b="1" dirty="0">
                <a:latin typeface="Euclid" panose="02020503060505020303" pitchFamily="18" charset="0"/>
              </a:rPr>
              <a:t> </a:t>
            </a:r>
            <a:r>
              <a:rPr lang="en-US" altLang="zh-CN" sz="2800" b="1" i="1" dirty="0">
                <a:latin typeface="Euclid" panose="02020503060505020303" pitchFamily="18" charset="0"/>
              </a:rPr>
              <a:t>q</a:t>
            </a:r>
            <a:r>
              <a:rPr lang="en-US" altLang="zh-CN" sz="2800" b="1" dirty="0">
                <a:latin typeface="Euclid" panose="02020503060505020303" pitchFamily="18" charset="0"/>
              </a:rPr>
              <a:t>≥2</a:t>
            </a:r>
            <a:r>
              <a:rPr lang="en-US" altLang="zh-CN" sz="2800" b="1" baseline="30000" dirty="0">
                <a:latin typeface="Euclid" panose="02020503060505020303" pitchFamily="18" charset="0"/>
              </a:rPr>
              <a:t>160</a:t>
            </a:r>
            <a:endParaRPr lang="en-US" altLang="zh-CN" sz="2800" dirty="0">
              <a:latin typeface="Euclid" panose="02020503060505020303" pitchFamily="18" charset="0"/>
            </a:endParaRPr>
          </a:p>
          <a:p>
            <a:pPr marL="687600" indent="-230400" eaLnBrk="1" hangingPunct="1">
              <a:lnSpc>
                <a:spcPct val="120000"/>
              </a:lnSpc>
              <a:spcBef>
                <a:spcPts val="0"/>
              </a:spcBef>
              <a:buFont typeface="Times New Roman" panose="02020603050405020304" pitchFamily="18" charset="0"/>
              <a:buChar char="‒"/>
              <a:defRPr/>
            </a:pPr>
            <a:r>
              <a:rPr lang="en-US" altLang="zh-CN" sz="2800" dirty="0">
                <a:latin typeface="Euclid" panose="02020503060505020303" pitchFamily="18" charset="0"/>
              </a:rPr>
              <a:t> </a:t>
            </a:r>
            <a:r>
              <a:rPr lang="en-US" altLang="zh-CN" sz="2800" b="1" i="1" dirty="0">
                <a:latin typeface="Euclid" panose="02020503060505020303" pitchFamily="18" charset="0"/>
              </a:rPr>
              <a:t>g</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i="1" dirty="0" err="1">
                <a:latin typeface="Euclid" panose="02020503060505020303" pitchFamily="18" charset="0"/>
              </a:rPr>
              <a:t>g</a:t>
            </a:r>
            <a:r>
              <a:rPr lang="en-US" altLang="zh-CN" sz="2800" b="1" dirty="0" err="1">
                <a:latin typeface="Times New Roman" panose="02020603050405020304" pitchFamily="18" charset="0"/>
              </a:rPr>
              <a:t>∈</a:t>
            </a:r>
            <a:r>
              <a:rPr lang="en-US" altLang="zh-CN" sz="2800" b="1" i="1" baseline="-25000" dirty="0" err="1">
                <a:latin typeface="Euclid" panose="02020503060505020303" pitchFamily="18" charset="0"/>
              </a:rPr>
              <a:t>R</a:t>
            </a:r>
            <a:r>
              <a:rPr lang="en-US" altLang="zh-CN" sz="2800" b="1" i="1" dirty="0" err="1">
                <a:latin typeface="Euclid" panose="02020503060505020303" pitchFamily="18" charset="0"/>
              </a:rPr>
              <a:t>Z</a:t>
            </a:r>
            <a:r>
              <a:rPr lang="en-US" altLang="zh-CN" sz="2800" b="1" i="1" baseline="-25000" dirty="0" err="1">
                <a:latin typeface="Euclid" panose="02020503060505020303" pitchFamily="18" charset="0"/>
              </a:rPr>
              <a:t>p</a:t>
            </a:r>
            <a:r>
              <a:rPr lang="en-US" altLang="zh-CN" sz="2800" b="1" baseline="30000" dirty="0">
                <a:latin typeface="Euclid" panose="02020503060505020303" pitchFamily="18" charset="0"/>
              </a:rPr>
              <a:t>*</a:t>
            </a:r>
            <a:r>
              <a:rPr lang="en-US" altLang="zh-CN" sz="2800" b="1"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rPr>
              <a:t>且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q</a:t>
            </a:r>
            <a:r>
              <a:rPr lang="en-US" altLang="zh-CN" sz="2800" b="1" i="1" dirty="0">
                <a:latin typeface="Euclid" panose="02020503060505020303" pitchFamily="18" charset="0"/>
              </a:rPr>
              <a:t> </a:t>
            </a:r>
            <a:r>
              <a:rPr lang="en-US" altLang="zh-CN" sz="2800" b="1" dirty="0">
                <a:latin typeface="Euclid" panose="02020503060505020303" pitchFamily="18" charset="0"/>
              </a:rPr>
              <a:t>≡ 1 (mod </a:t>
            </a:r>
            <a:r>
              <a:rPr lang="en-US" altLang="zh-CN" sz="2800" b="1" i="1" dirty="0">
                <a:latin typeface="Euclid" panose="02020503060505020303" pitchFamily="18" charset="0"/>
              </a:rPr>
              <a:t>p</a:t>
            </a:r>
            <a:r>
              <a:rPr lang="en-US" altLang="zh-CN" sz="2800" b="1" dirty="0">
                <a:latin typeface="Euclid" panose="02020503060505020303" pitchFamily="18" charset="0"/>
              </a:rPr>
              <a:t>)</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dirty="0">
                <a:latin typeface="Euclid" panose="02020503060505020303" pitchFamily="18" charset="0"/>
              </a:rPr>
              <a:t> </a:t>
            </a:r>
          </a:p>
          <a:p>
            <a:pPr marL="687600" indent="-230400" eaLnBrk="1" hangingPunct="1">
              <a:lnSpc>
                <a:spcPct val="120000"/>
              </a:lnSpc>
              <a:spcBef>
                <a:spcPts val="0"/>
              </a:spcBef>
              <a:buFont typeface="Times New Roman" panose="02020603050405020304" pitchFamily="18" charset="0"/>
              <a:buChar char="‒"/>
              <a:defRPr/>
            </a:pPr>
            <a:r>
              <a:rPr lang="en-US" altLang="zh-CN" sz="2800" dirty="0">
                <a:latin typeface="Euclid" panose="02020503060505020303" pitchFamily="18" charset="0"/>
              </a:rPr>
              <a:t> </a:t>
            </a:r>
            <a:r>
              <a:rPr lang="en-US" altLang="zh-CN" sz="2800" b="1" i="1" dirty="0">
                <a:latin typeface="Euclid" panose="02020503060505020303" pitchFamily="18" charset="0"/>
              </a:rPr>
              <a:t>x</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A</a:t>
            </a:r>
            <a:r>
              <a:rPr lang="zh-CN" altLang="en-US" sz="2800" dirty="0">
                <a:latin typeface="Euclid" panose="02020503060505020303" pitchFamily="18" charset="0"/>
              </a:rPr>
              <a:t>的秘密钥</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x </a:t>
            </a:r>
            <a:r>
              <a:rPr lang="en-US" altLang="zh-CN" sz="2800" b="1" dirty="0" smtClean="0">
                <a:latin typeface="Euclid" panose="02020503060505020303" pitchFamily="18" charset="0"/>
              </a:rPr>
              <a:t>∈</a:t>
            </a:r>
            <a:r>
              <a:rPr lang="en-US" altLang="zh-CN" sz="2800" b="1" i="1" baseline="-25000" dirty="0" err="1">
                <a:latin typeface="Euclid" panose="02020503060505020303" pitchFamily="18" charset="0"/>
              </a:rPr>
              <a:t>R</a:t>
            </a:r>
            <a:r>
              <a:rPr lang="en-US" altLang="zh-CN" sz="2800" b="1" i="1" dirty="0" err="1">
                <a:latin typeface="Euclid" panose="02020503060505020303" pitchFamily="18" charset="0"/>
              </a:rPr>
              <a:t>Z</a:t>
            </a:r>
            <a:r>
              <a:rPr lang="en-US" altLang="zh-CN" sz="2800" b="1" i="1" baseline="-25000" dirty="0" err="1">
                <a:latin typeface="Euclid" panose="02020503060505020303" pitchFamily="18" charset="0"/>
              </a:rPr>
              <a:t>p</a:t>
            </a:r>
            <a:r>
              <a:rPr lang="en-US" altLang="zh-CN" sz="2800" b="1" baseline="30000" dirty="0">
                <a:latin typeface="Euclid" panose="02020503060505020303" pitchFamily="18" charset="0"/>
              </a:rPr>
              <a:t>*</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p>
          <a:p>
            <a:pPr marL="687600" indent="-230400" eaLnBrk="1" hangingPunct="1">
              <a:lnSpc>
                <a:spcPct val="120000"/>
              </a:lnSpc>
              <a:spcBef>
                <a:spcPts val="0"/>
              </a:spcBef>
              <a:buFont typeface="Times New Roman" panose="02020603050405020304" pitchFamily="18" charset="0"/>
              <a:buChar char="‒"/>
              <a:defRPr/>
            </a:pPr>
            <a:r>
              <a:rPr lang="en-US" altLang="zh-CN" sz="2800" dirty="0">
                <a:latin typeface="Euclid" panose="02020503060505020303" pitchFamily="18" charset="0"/>
              </a:rPr>
              <a:t> </a:t>
            </a:r>
            <a:r>
              <a:rPr lang="en-US" altLang="zh-CN" sz="2800" b="1" i="1" dirty="0">
                <a:latin typeface="Euclid" panose="02020503060505020303" pitchFamily="18" charset="0"/>
              </a:rPr>
              <a:t>y</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A</a:t>
            </a:r>
            <a:r>
              <a:rPr lang="zh-CN" altLang="en-US" sz="2800" dirty="0">
                <a:latin typeface="Euclid" panose="02020503060505020303" pitchFamily="18" charset="0"/>
              </a:rPr>
              <a:t>的公开钥</a:t>
            </a:r>
            <a:r>
              <a:rPr lang="en-US" altLang="zh-CN" sz="2800" b="1" dirty="0">
                <a:latin typeface="Euclid" panose="02020503060505020303"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a:t>
            </a:r>
            <a:r>
              <a:rPr lang="en-US" altLang="zh-CN" sz="2800" b="1" i="1" dirty="0">
                <a:latin typeface="Euclid" panose="02020503060505020303" pitchFamily="18" charset="0"/>
              </a:rPr>
              <a:t>y</a:t>
            </a:r>
            <a:r>
              <a:rPr lang="en-US" altLang="zh-CN" sz="2800" b="1" dirty="0">
                <a:latin typeface="Euclid" panose="02020503060505020303" pitchFamily="18" charset="0"/>
              </a:rPr>
              <a:t> ≡</a:t>
            </a:r>
            <a:r>
              <a:rPr lang="en-US" altLang="zh-CN" sz="2800" b="1" i="1" dirty="0">
                <a:latin typeface="Euclid" panose="02020503060505020303" pitchFamily="18" charset="0"/>
              </a:rPr>
              <a:t> </a:t>
            </a:r>
            <a:r>
              <a:rPr lang="en-US" altLang="zh-CN" sz="2800" b="1" i="1" dirty="0" err="1">
                <a:latin typeface="Euclid" panose="02020503060505020303" pitchFamily="18" charset="0"/>
              </a:rPr>
              <a:t>g</a:t>
            </a:r>
            <a:r>
              <a:rPr lang="en-US" altLang="zh-CN" sz="2800" b="1" i="1" baseline="30000" dirty="0" err="1">
                <a:latin typeface="Euclid" panose="02020503060505020303" pitchFamily="18" charset="0"/>
              </a:rPr>
              <a:t>x</a:t>
            </a:r>
            <a:r>
              <a:rPr lang="en-US" altLang="zh-CN" sz="2800" b="1" i="1" dirty="0">
                <a:latin typeface="Euclid" panose="02020503060505020303"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p</a:t>
            </a:r>
            <a:r>
              <a:rPr lang="en-US" altLang="zh-CN" sz="2800" b="1" dirty="0">
                <a:latin typeface="Euclid" panose="02020503060505020303" pitchFamily="18" charset="0"/>
              </a:rPr>
              <a:t>)。</a:t>
            </a:r>
            <a:endParaRPr lang="zh-CN" altLang="en-US" sz="2800" b="1" dirty="0">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Nyberg-</a:t>
            </a:r>
            <a:r>
              <a:rPr lang="en-US" altLang="zh-CN" sz="2800" b="1" dirty="0" err="1">
                <a:latin typeface="Euclid" panose="02020503060505020303" pitchFamily="18" charset="0"/>
                <a:cs typeface="Times New Roman" panose="02020603050405020304" pitchFamily="18" charset="0"/>
              </a:rPr>
              <a:t>Rueppel</a:t>
            </a:r>
            <a:r>
              <a:rPr lang="zh-CN" altLang="en-US" sz="2800" dirty="0">
                <a:latin typeface="Euclid" panose="02020503060505020303" pitchFamily="18" charset="0"/>
                <a:cs typeface="Times New Roman" panose="02020603050405020304" pitchFamily="18" charset="0"/>
              </a:rPr>
              <a:t>签名方案是一个</a:t>
            </a:r>
            <a:r>
              <a:rPr lang="zh-CN" altLang="en-US" sz="2800" dirty="0">
                <a:solidFill>
                  <a:srgbClr val="FF0000"/>
                </a:solidFill>
                <a:latin typeface="Euclid" panose="02020503060505020303" pitchFamily="18" charset="0"/>
                <a:cs typeface="Times New Roman" panose="02020603050405020304" pitchFamily="18" charset="0"/>
              </a:rPr>
              <a:t>具有消息恢复功能的数字签名方案</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即验证算法不需要输入原始消息</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原始消息可以从签名自身恢复出来</a:t>
            </a:r>
            <a:r>
              <a:rPr lang="en-US" altLang="zh-CN" sz="2800" b="1" dirty="0">
                <a:latin typeface="Euclid" panose="02020503060505020303" pitchFamily="18" charset="0"/>
                <a:cs typeface="Times New Roman" panose="02020603050405020304" pitchFamily="18" charset="0"/>
              </a:rPr>
              <a:t>,</a:t>
            </a:r>
            <a:r>
              <a:rPr lang="en-US" altLang="zh-CN" sz="2800" dirty="0">
                <a:latin typeface="Euclid" panose="02020503060505020303" pitchFamily="18" charset="0"/>
                <a:cs typeface="Times New Roman" panose="02020603050405020304" pitchFamily="18" charset="0"/>
              </a:rPr>
              <a:t> </a:t>
            </a:r>
            <a:r>
              <a:rPr lang="zh-CN" altLang="en-US" sz="2800" dirty="0">
                <a:latin typeface="Euclid" panose="02020503060505020303" pitchFamily="18" charset="0"/>
                <a:cs typeface="Times New Roman" panose="02020603050405020304" pitchFamily="18" charset="0"/>
              </a:rPr>
              <a:t>适合短消息的签名。</a:t>
            </a:r>
            <a:endParaRPr lang="en-US" altLang="zh-CN" sz="2800" dirty="0">
              <a:latin typeface="Euclid" panose="02020503060505020303" pitchFamily="18" charset="0"/>
              <a:cs typeface="Times New Roman" panose="02020603050405020304" pitchFamily="18" charset="0"/>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03B201-4C1A-4B57-9309-23B9FA21C476}"/>
              </a:ext>
            </a:extLst>
          </p:cNvPr>
          <p:cNvSpPr>
            <a:spLocks noGrp="1"/>
          </p:cNvSpPr>
          <p:nvPr>
            <p:ph type="title"/>
          </p:nvPr>
        </p:nvSpPr>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r>
              <a:rPr lang="en-US" altLang="zh-CN" b="0" dirty="0">
                <a:latin typeface="Times New Roman" panose="02020603050405020304" pitchFamily="18" charset="0"/>
                <a:cs typeface="Times New Roman" panose="02020603050405020304" pitchFamily="18" charset="0"/>
              </a:rPr>
              <a:t>-Nyberg-</a:t>
            </a:r>
            <a:r>
              <a:rPr lang="en-US" altLang="zh-CN" b="0" dirty="0" err="1">
                <a:latin typeface="Times New Roman" panose="02020603050405020304" pitchFamily="18" charset="0"/>
                <a:cs typeface="Times New Roman" panose="02020603050405020304" pitchFamily="18" charset="0"/>
              </a:rPr>
              <a:t>Rueppel</a:t>
            </a:r>
            <a:r>
              <a:rPr lang="zh-CN" altLang="en-US" b="0" dirty="0">
                <a:latin typeface="Times New Roman" panose="02020603050405020304" pitchFamily="18" charset="0"/>
                <a:cs typeface="Times New Roman" panose="02020603050405020304" pitchFamily="18" charset="0"/>
              </a:rPr>
              <a:t>签名方案</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A9EC86E-413B-4265-8A96-D1EEA10154DA}"/>
                  </a:ext>
                </a:extLst>
              </p:cNvPr>
              <p:cNvSpPr>
                <a:spLocks noGrp="1"/>
              </p:cNvSpPr>
              <p:nvPr>
                <p:ph idx="1"/>
              </p:nvPr>
            </p:nvSpPr>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签名</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对于消息</a:t>
                </a:r>
                <a:r>
                  <a:rPr lang="en-US" altLang="zh-CN" sz="2800" b="1" i="1" dirty="0">
                    <a:latin typeface="Euclid" panose="02020503060505020303" pitchFamily="18" charset="0"/>
                  </a:rPr>
                  <a:t>m</a:t>
                </a:r>
                <a:r>
                  <a:rPr lang="en-US" altLang="zh-CN" sz="2800" dirty="0">
                    <a:latin typeface="Euclid" panose="02020503060505020303" pitchFamily="18" charset="0"/>
                  </a:rPr>
                  <a:t>, </a:t>
                </a:r>
                <a:r>
                  <a:rPr lang="zh-CN" altLang="en-US" sz="2800" dirty="0">
                    <a:latin typeface="Euclid" panose="02020503060505020303" pitchFamily="18" charset="0"/>
                  </a:rPr>
                  <a:t>计算</a:t>
                </a:r>
                <a14:m>
                  <m:oMath xmlns:m="http://schemas.openxmlformats.org/officeDocument/2006/math">
                    <m:acc>
                      <m:accPr>
                        <m:chr m:val="̃"/>
                        <m:ctrlPr>
                          <a:rPr lang="en-US" altLang="zh-CN" sz="2800" b="1" i="1" smtClean="0">
                            <a:latin typeface="Cambria Math"/>
                          </a:rPr>
                        </m:ctrlPr>
                      </m:accPr>
                      <m:e>
                        <m:r>
                          <m:rPr>
                            <m:nor/>
                          </m:rPr>
                          <a:rPr lang="en-US" altLang="zh-CN" sz="2800" b="1" i="1">
                            <a:latin typeface="Euclid" panose="02020503060505020303" pitchFamily="18" charset="0"/>
                          </a:rPr>
                          <m:t>m</m:t>
                        </m:r>
                      </m:e>
                    </m:acc>
                  </m:oMath>
                </a14:m>
                <a:r>
                  <a:rPr lang="en-US" altLang="zh-CN" sz="2800" dirty="0">
                    <a:latin typeface="Euclid" panose="02020503060505020303" pitchFamily="18" charset="0"/>
                  </a:rPr>
                  <a:t>=</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zh-CN" altLang="en-US" sz="2800" dirty="0">
                    <a:latin typeface="Euclid" panose="02020503060505020303" pitchFamily="18" charset="0"/>
                  </a:rPr>
                  <a:t>其中</a:t>
                </a:r>
                <a:r>
                  <a:rPr lang="en-US" altLang="zh-CN" sz="2800" b="1" i="1" dirty="0">
                    <a:latin typeface="Euclid" panose="02020503060505020303" pitchFamily="18" charset="0"/>
                  </a:rPr>
                  <a:t>R</a:t>
                </a:r>
                <a:r>
                  <a:rPr lang="zh-CN" altLang="en-US" sz="2800" dirty="0">
                    <a:latin typeface="Euclid" panose="02020503060505020303" pitchFamily="18" charset="0"/>
                  </a:rPr>
                  <a:t>是从消息空间到签名空间的一个单一映射</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并且容易求逆</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称为冗余函数。</a:t>
                </a:r>
                <a:endParaRPr lang="en-US" altLang="zh-CN" sz="2800" dirty="0">
                  <a:latin typeface="Euclid" panose="02020503060505020303" pitchFamily="18" charset="0"/>
                </a:endParaRP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随机选择整数</a:t>
                </a:r>
                <a:r>
                  <a:rPr lang="en-US" altLang="zh-CN" sz="2800" b="1" i="1" dirty="0">
                    <a:latin typeface="Euclid" panose="02020503060505020303" pitchFamily="18" charset="0"/>
                  </a:rPr>
                  <a:t>k</a:t>
                </a:r>
                <a:r>
                  <a:rPr lang="en-US" altLang="zh-CN" sz="2800" b="1" dirty="0">
                    <a:latin typeface="Euclid" panose="02020503060505020303" pitchFamily="18" charset="0"/>
                  </a:rPr>
                  <a:t>, 1≤</a:t>
                </a:r>
                <a:r>
                  <a:rPr lang="en-US" altLang="zh-CN" sz="2800" b="1" i="1" dirty="0">
                    <a:latin typeface="Euclid" panose="02020503060505020303" pitchFamily="18" charset="0"/>
                  </a:rPr>
                  <a:t>k</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en-US" altLang="zh-CN" sz="2800" b="1" dirty="0">
                    <a:latin typeface="Euclid" panose="02020503060505020303" pitchFamily="18" charset="0"/>
                  </a:rPr>
                  <a:t>-1</a:t>
                </a:r>
                <a:r>
                  <a:rPr lang="zh-CN" altLang="en-US" sz="2800" dirty="0">
                    <a:latin typeface="Euclid" panose="02020503060505020303" pitchFamily="18" charset="0"/>
                  </a:rPr>
                  <a:t>。计算：</a:t>
                </a:r>
                <a:endParaRPr lang="en-US" altLang="zh-CN" sz="2800" dirty="0">
                  <a:latin typeface="Euclid" panose="02020503060505020303" pitchFamily="18" charset="0"/>
                </a:endParaRPr>
              </a:p>
              <a:p>
                <a:pPr marL="457200" lvl="1" indent="0" algn="ctr" eaLnBrk="1" hangingPunct="1">
                  <a:lnSpc>
                    <a:spcPct val="120000"/>
                  </a:lnSpc>
                  <a:spcBef>
                    <a:spcPts val="0"/>
                  </a:spcBef>
                  <a:buClr>
                    <a:schemeClr val="tx1"/>
                  </a:buClr>
                  <a:buSzPct val="100000"/>
                  <a:buNone/>
                  <a:defRPr/>
                </a:pPr>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g</a:t>
                </a:r>
                <a:r>
                  <a:rPr lang="zh-CN" altLang="en-US" sz="2800" b="1" baseline="30000" dirty="0">
                    <a:solidFill>
                      <a:srgbClr val="FF0000"/>
                    </a:solidFill>
                    <a:latin typeface="Euclid" panose="02020503060505020303" pitchFamily="18" charset="0"/>
                  </a:rPr>
                  <a:t>－</a:t>
                </a:r>
                <a:r>
                  <a:rPr lang="en-US" altLang="zh-CN" sz="2800" b="1" i="1" baseline="30000" dirty="0">
                    <a:solidFill>
                      <a:srgbClr val="FF0000"/>
                    </a:solidFill>
                    <a:latin typeface="Euclid" panose="02020503060505020303" pitchFamily="18" charset="0"/>
                  </a:rPr>
                  <a:t>k</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a:t>
                </a:r>
                <a14:m>
                  <m:oMath xmlns:m="http://schemas.openxmlformats.org/officeDocument/2006/math">
                    <m:acc>
                      <m:accPr>
                        <m:chr m:val="̃"/>
                        <m:ctrlPr>
                          <a:rPr lang="en-US" altLang="zh-CN" sz="2800" b="1" i="1" smtClean="0">
                            <a:solidFill>
                              <a:srgbClr val="FF0000"/>
                            </a:solidFill>
                            <a:latin typeface="Cambria Math"/>
                          </a:rPr>
                        </m:ctrlPr>
                      </m:accPr>
                      <m:e>
                        <m:r>
                          <m:rPr>
                            <m:nor/>
                          </m:rPr>
                          <a:rPr lang="en-US" altLang="zh-CN" sz="2800" b="1" i="1" smtClean="0">
                            <a:solidFill>
                              <a:srgbClr val="FF0000"/>
                            </a:solidFill>
                            <a:latin typeface="Euclid" panose="02020503060505020303" pitchFamily="18" charset="0"/>
                          </a:rPr>
                          <m:t>m</m:t>
                        </m:r>
                      </m:e>
                    </m:acc>
                  </m:oMath>
                </a14:m>
                <a:r>
                  <a:rPr lang="en-US" altLang="zh-CN" sz="2800" b="1" i="1" dirty="0">
                    <a:solidFill>
                      <a:srgbClr val="FF0000"/>
                    </a:solidFill>
                    <a:latin typeface="Euclid" panose="02020503060505020303" pitchFamily="18" charset="0"/>
                  </a:rPr>
                  <a:t>r</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xe</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q</a:t>
                </a: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对消息</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a:t>
                </a:r>
                <a:r>
                  <a:rPr lang="en-US" altLang="zh-CN" sz="2800" b="1" i="1" dirty="0">
                    <a:latin typeface="Euclid" panose="02020503060505020303" pitchFamily="18" charset="0"/>
                  </a:rPr>
                  <a:t> s</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BA9EC86E-413B-4265-8A96-D1EEA10154DA}"/>
                  </a:ext>
                </a:extLst>
              </p:cNvPr>
              <p:cNvSpPr>
                <a:spLocks noGrp="1" noRot="1" noChangeAspect="1" noMove="1" noResize="1" noEditPoints="1" noAdjustHandles="1" noChangeArrowheads="1" noChangeShapeType="1" noTextEdit="1"/>
              </p:cNvSpPr>
              <p:nvPr>
                <p:ph idx="1"/>
              </p:nvPr>
            </p:nvSpPr>
            <p:spPr>
              <a:blipFill>
                <a:blip r:embed="rId2"/>
                <a:stretch>
                  <a:fillRect l="-1259" t="-809" r="-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00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F2B9217-BBCB-4CC6-A78B-3FF18578EE53}"/>
              </a:ext>
            </a:extLst>
          </p:cNvPr>
          <p:cNvSpPr>
            <a:spLocks noGrp="1"/>
          </p:cNvSpPr>
          <p:nvPr>
            <p:ph type="title"/>
          </p:nvPr>
        </p:nvSpPr>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r>
              <a:rPr lang="en-US" altLang="zh-CN" b="0" dirty="0">
                <a:latin typeface="Times New Roman" panose="02020603050405020304" pitchFamily="18" charset="0"/>
                <a:cs typeface="Times New Roman" panose="02020603050405020304" pitchFamily="18" charset="0"/>
              </a:rPr>
              <a:t>-Nyberg-</a:t>
            </a:r>
            <a:r>
              <a:rPr lang="en-US" altLang="zh-CN" b="0" dirty="0" err="1">
                <a:latin typeface="Times New Roman" panose="02020603050405020304" pitchFamily="18" charset="0"/>
                <a:cs typeface="Times New Roman" panose="02020603050405020304" pitchFamily="18" charset="0"/>
              </a:rPr>
              <a:t>Rueppel</a:t>
            </a:r>
            <a:r>
              <a:rPr lang="zh-CN" altLang="en-US" b="0" dirty="0">
                <a:latin typeface="Times New Roman" panose="02020603050405020304" pitchFamily="18" charset="0"/>
                <a:cs typeface="Times New Roman" panose="02020603050405020304" pitchFamily="18" charset="0"/>
              </a:rPr>
              <a:t>签名方案</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BB08D72C-2993-46EA-9852-2C42206864F4}"/>
                  </a:ext>
                </a:extLst>
              </p:cNvPr>
              <p:cNvSpPr>
                <a:spLocks noGrp="1"/>
              </p:cNvSpPr>
              <p:nvPr>
                <p:ph idx="1"/>
              </p:nvPr>
            </p:nvSpPr>
            <p:spPr>
              <a:xfrm>
                <a:off x="457200" y="1175210"/>
                <a:ext cx="8229600" cy="5206118"/>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lvl="1" eaLnBrk="1" hangingPunct="1">
                  <a:lnSpc>
                    <a:spcPct val="120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验证者在收到消息</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后</a:t>
                </a:r>
                <a:endParaRPr lang="en-US" altLang="zh-CN" sz="2800" dirty="0">
                  <a:latin typeface="Euclid" panose="02020503060505020303" pitchFamily="18" charset="0"/>
                </a:endParaRPr>
              </a:p>
              <a:p>
                <a:pPr marL="457200" lvl="1" indent="0" eaLnBrk="1" hangingPunct="1">
                  <a:lnSpc>
                    <a:spcPct val="120000"/>
                  </a:lnSpc>
                  <a:spcBef>
                    <a:spcPts val="0"/>
                  </a:spcBef>
                  <a:buClr>
                    <a:schemeClr val="tx1"/>
                  </a:buClr>
                  <a:buSzPct val="100000"/>
                  <a:buNone/>
                  <a:defRPr/>
                </a:pPr>
                <a:r>
                  <a:rPr lang="zh-CN" altLang="en-US" sz="2800" dirty="0">
                    <a:latin typeface="Euclid" panose="02020503060505020303" pitchFamily="18" charset="0"/>
                  </a:rPr>
                  <a:t>①验证是否有</a:t>
                </a:r>
                <a:r>
                  <a:rPr lang="en-US" altLang="zh-CN" sz="2800" b="1" dirty="0">
                    <a:latin typeface="Euclid" panose="02020503060505020303" pitchFamily="18" charset="0"/>
                  </a:rPr>
                  <a:t>0</a:t>
                </a:r>
                <a:r>
                  <a:rPr lang="zh-CN" altLang="en-US" sz="2800" b="1" dirty="0">
                    <a:latin typeface="Euclid" panose="02020503060505020303" pitchFamily="18" charset="0"/>
                  </a:rPr>
                  <a:t>＜</a:t>
                </a:r>
                <a:r>
                  <a:rPr lang="en-US" altLang="zh-CN" sz="2800" b="1" i="1" dirty="0">
                    <a:latin typeface="Euclid" panose="02020503060505020303" pitchFamily="18" charset="0"/>
                  </a:rPr>
                  <a:t>e</a:t>
                </a:r>
                <a:r>
                  <a:rPr lang="zh-CN" altLang="en-US" sz="2800" b="1" dirty="0">
                    <a:latin typeface="Euclid" panose="02020503060505020303" pitchFamily="18" charset="0"/>
                  </a:rPr>
                  <a:t>＜</a:t>
                </a:r>
                <a:r>
                  <a:rPr lang="en-US" altLang="zh-CN" sz="2800" b="1" i="1" dirty="0">
                    <a:latin typeface="Euclid" panose="02020503060505020303" pitchFamily="18" charset="0"/>
                  </a:rPr>
                  <a:t>p</a:t>
                </a:r>
                <a:r>
                  <a:rPr lang="zh-CN" altLang="en-US" sz="2800" dirty="0">
                    <a:latin typeface="Euclid" panose="02020503060505020303" pitchFamily="18" charset="0"/>
                  </a:rPr>
                  <a:t>成立</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如果不成立</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拒绝该签名。</a:t>
                </a:r>
                <a:endParaRPr lang="en-US" altLang="zh-CN" sz="2800" dirty="0">
                  <a:latin typeface="Euclid" panose="02020503060505020303" pitchFamily="18" charset="0"/>
                </a:endParaRPr>
              </a:p>
              <a:p>
                <a:pPr marL="457200" lvl="1" indent="0" eaLnBrk="1" hangingPunct="1">
                  <a:lnSpc>
                    <a:spcPct val="120000"/>
                  </a:lnSpc>
                  <a:spcBef>
                    <a:spcPts val="0"/>
                  </a:spcBef>
                  <a:buClr>
                    <a:schemeClr val="tx1"/>
                  </a:buClr>
                  <a:buSzPct val="100000"/>
                  <a:buNone/>
                  <a:defRPr/>
                </a:pPr>
                <a:r>
                  <a:rPr lang="zh-CN" altLang="en-US" sz="2800" dirty="0">
                    <a:latin typeface="Euclid" panose="02020503060505020303" pitchFamily="18" charset="0"/>
                  </a:rPr>
                  <a:t>②验证是否有</a:t>
                </a:r>
                <a:r>
                  <a:rPr lang="en-US" altLang="zh-CN" sz="2800" b="1" dirty="0">
                    <a:latin typeface="Euclid" panose="02020503060505020303" pitchFamily="18" charset="0"/>
                  </a:rPr>
                  <a:t>0</a:t>
                </a:r>
                <a:r>
                  <a:rPr lang="zh-CN" altLang="en-US" sz="2800" b="1" dirty="0">
                    <a:latin typeface="Euclid" panose="02020503060505020303" pitchFamily="18" charset="0"/>
                  </a:rPr>
                  <a:t>≤</a:t>
                </a:r>
                <a:r>
                  <a:rPr lang="en-US" altLang="zh-CN" sz="2800" b="1" i="1" dirty="0">
                    <a:latin typeface="Euclid" panose="02020503060505020303" pitchFamily="18" charset="0"/>
                  </a:rPr>
                  <a:t>s</a:t>
                </a:r>
                <a:r>
                  <a:rPr lang="zh-CN" altLang="en-US" sz="2800" b="1" dirty="0">
                    <a:latin typeface="Euclid" panose="02020503060505020303" pitchFamily="18" charset="0"/>
                  </a:rPr>
                  <a:t>＜</a:t>
                </a:r>
                <a:r>
                  <a:rPr lang="en-US" altLang="zh-CN" sz="2800" b="1" i="1" dirty="0">
                    <a:latin typeface="Euclid" panose="02020503060505020303" pitchFamily="18" charset="0"/>
                  </a:rPr>
                  <a:t>q</a:t>
                </a:r>
                <a:r>
                  <a:rPr lang="zh-CN" altLang="en-US" sz="2800" dirty="0">
                    <a:latin typeface="Euclid" panose="02020503060505020303" pitchFamily="18" charset="0"/>
                  </a:rPr>
                  <a:t>成立</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如果不成立</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拒绝该签名。</a:t>
                </a:r>
                <a:endParaRPr lang="en-US" altLang="zh-CN" sz="2800" dirty="0">
                  <a:latin typeface="Euclid" panose="02020503060505020303" pitchFamily="18" charset="0"/>
                </a:endParaRPr>
              </a:p>
              <a:p>
                <a:pPr marL="457200" lvl="1" indent="0" eaLnBrk="1" hangingPunct="1">
                  <a:lnSpc>
                    <a:spcPct val="120000"/>
                  </a:lnSpc>
                  <a:spcBef>
                    <a:spcPts val="0"/>
                  </a:spcBef>
                  <a:buClr>
                    <a:schemeClr val="tx1"/>
                  </a:buClr>
                  <a:buSzPct val="100000"/>
                  <a:buNone/>
                  <a:defRPr/>
                </a:pPr>
                <a:r>
                  <a:rPr lang="zh-CN" altLang="en-US" sz="2800" dirty="0">
                    <a:latin typeface="Euclid" panose="02020503060505020303" pitchFamily="18" charset="0"/>
                  </a:rPr>
                  <a:t>③计算</a:t>
                </a:r>
                <a:r>
                  <a:rPr lang="en-US" altLang="zh-CN" sz="2800" b="1" i="1" dirty="0">
                    <a:solidFill>
                      <a:srgbClr val="FF0000"/>
                    </a:solidFill>
                    <a:latin typeface="Euclid" panose="02020503060505020303" pitchFamily="18" charset="0"/>
                  </a:rPr>
                  <a:t>v</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g</a:t>
                </a:r>
                <a:r>
                  <a:rPr lang="en-US" altLang="zh-CN" sz="2800" b="1" i="1" baseline="30000" dirty="0">
                    <a:solidFill>
                      <a:srgbClr val="FF0000"/>
                    </a:solidFill>
                    <a:latin typeface="Euclid" panose="02020503060505020303" pitchFamily="18" charset="0"/>
                  </a:rPr>
                  <a:t>s</a:t>
                </a:r>
                <a:r>
                  <a:rPr lang="en-US" altLang="zh-CN" sz="2800" b="1" i="1" dirty="0">
                    <a:solidFill>
                      <a:srgbClr val="FF0000"/>
                    </a:solidFill>
                    <a:latin typeface="Euclid" panose="02020503060505020303" pitchFamily="18" charset="0"/>
                  </a:rPr>
                  <a:t>y</a:t>
                </a:r>
                <a:r>
                  <a:rPr lang="en-US" altLang="zh-CN" sz="2800" b="1" i="1" baseline="30000"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 </a:t>
                </a:r>
                <a14:m>
                  <m:oMath xmlns:m="http://schemas.openxmlformats.org/officeDocument/2006/math">
                    <m:acc>
                      <m:accPr>
                        <m:chr m:val="̃"/>
                        <m:ctrlPr>
                          <a:rPr lang="en-US" altLang="zh-CN" sz="2800" b="1" i="1">
                            <a:solidFill>
                              <a:srgbClr val="FF0000"/>
                            </a:solidFill>
                            <a:latin typeface="Cambria Math"/>
                          </a:rPr>
                        </m:ctrlPr>
                      </m:accPr>
                      <m:e>
                        <m:r>
                          <m:rPr>
                            <m:nor/>
                          </m:rPr>
                          <a:rPr lang="en-US" altLang="zh-CN" sz="2800" b="1" i="1">
                            <a:solidFill>
                              <a:srgbClr val="FF0000"/>
                            </a:solidFill>
                            <a:latin typeface="Euclid" panose="02020503060505020303" pitchFamily="18" charset="0"/>
                          </a:rPr>
                          <m:t>m</m:t>
                        </m:r>
                      </m:e>
                    </m:acc>
                  </m:oMath>
                </a14:m>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ve</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p</a:t>
                </a:r>
                <a:endParaRPr lang="en-US" altLang="zh-CN" sz="2800" dirty="0">
                  <a:latin typeface="Euclid" panose="02020503060505020303" pitchFamily="18" charset="0"/>
                </a:endParaRPr>
              </a:p>
              <a:p>
                <a:pPr marL="457200" lvl="1" indent="0" eaLnBrk="1" hangingPunct="1">
                  <a:lnSpc>
                    <a:spcPct val="120000"/>
                  </a:lnSpc>
                  <a:spcBef>
                    <a:spcPts val="0"/>
                  </a:spcBef>
                  <a:buClr>
                    <a:schemeClr val="tx1"/>
                  </a:buClr>
                  <a:buSzPct val="100000"/>
                  <a:buNone/>
                  <a:defRPr/>
                </a:pPr>
                <a:r>
                  <a:rPr lang="zh-CN" altLang="en-US" sz="2800" dirty="0">
                    <a:latin typeface="Euclid" panose="02020503060505020303" pitchFamily="18" charset="0"/>
                  </a:rPr>
                  <a:t>④验证是否有</a:t>
                </a:r>
                <a14:m>
                  <m:oMath xmlns:m="http://schemas.openxmlformats.org/officeDocument/2006/math">
                    <m:acc>
                      <m:accPr>
                        <m:chr m:val="̃"/>
                        <m:ctrlPr>
                          <a:rPr lang="en-US" altLang="zh-CN" sz="2800" b="1" i="1" smtClean="0">
                            <a:solidFill>
                              <a:schemeClr val="tx1"/>
                            </a:solidFill>
                            <a:latin typeface="Cambria Math"/>
                          </a:rPr>
                        </m:ctrlPr>
                      </m:accPr>
                      <m:e>
                        <m:r>
                          <m:rPr>
                            <m:nor/>
                          </m:rPr>
                          <a:rPr lang="en-US" altLang="zh-CN" sz="2800" b="1" i="1">
                            <a:solidFill>
                              <a:schemeClr val="tx1"/>
                            </a:solidFill>
                            <a:latin typeface="Euclid" panose="02020503060505020303" pitchFamily="18" charset="0"/>
                          </a:rPr>
                          <m:t>m</m:t>
                        </m:r>
                      </m:e>
                    </m:acc>
                  </m:oMath>
                </a14:m>
                <a:r>
                  <a:rPr lang="zh-CN" altLang="en-US" sz="2800" b="1" dirty="0">
                    <a:solidFill>
                      <a:schemeClr val="tx1"/>
                    </a:solidFill>
                    <a:latin typeface="Euclid" panose="02020503060505020303" pitchFamily="18" charset="0"/>
                  </a:rPr>
                  <a:t>∈</a:t>
                </a:r>
                <a:r>
                  <a:rPr lang="en-US" altLang="zh-CN" sz="2800" b="1" i="1" dirty="0">
                    <a:solidFill>
                      <a:schemeClr val="tx1"/>
                    </a:solidFill>
                    <a:latin typeface="Euclid" panose="02020503060505020303" pitchFamily="18" charset="0"/>
                  </a:rPr>
                  <a:t>M</a:t>
                </a:r>
                <a:r>
                  <a:rPr lang="en-US" altLang="zh-CN" sz="2800" b="1" i="1" baseline="-25000" dirty="0">
                    <a:solidFill>
                      <a:schemeClr val="tx1"/>
                    </a:solidFill>
                    <a:latin typeface="Euclid" panose="02020503060505020303" pitchFamily="18" charset="0"/>
                  </a:rPr>
                  <a:t>R</a:t>
                </a:r>
                <a:r>
                  <a:rPr lang="en-US" altLang="zh-CN" sz="2800" b="1" dirty="0">
                    <a:solidFill>
                      <a:schemeClr val="tx1"/>
                    </a:solidFill>
                    <a:latin typeface="Euclid" panose="02020503060505020303" pitchFamily="18" charset="0"/>
                  </a:rPr>
                  <a:t>, </a:t>
                </a:r>
                <a:r>
                  <a:rPr lang="zh-CN" altLang="en-US" sz="2800" dirty="0">
                    <a:solidFill>
                      <a:schemeClr val="tx1"/>
                    </a:solidFill>
                    <a:latin typeface="Euclid" panose="02020503060505020303" pitchFamily="18" charset="0"/>
                  </a:rPr>
                  <a:t>若</a:t>
                </a:r>
                <a14:m>
                  <m:oMath xmlns:m="http://schemas.openxmlformats.org/officeDocument/2006/math">
                    <m:acc>
                      <m:accPr>
                        <m:chr m:val="̃"/>
                        <m:ctrlPr>
                          <a:rPr lang="en-US" altLang="zh-CN" sz="2800" b="1" i="1">
                            <a:solidFill>
                              <a:schemeClr val="tx1"/>
                            </a:solidFill>
                            <a:latin typeface="Cambria Math"/>
                          </a:rPr>
                        </m:ctrlPr>
                      </m:accPr>
                      <m:e>
                        <m:r>
                          <m:rPr>
                            <m:nor/>
                          </m:rPr>
                          <a:rPr lang="en-US" altLang="zh-CN" sz="2800" b="1" i="1">
                            <a:solidFill>
                              <a:schemeClr val="tx1"/>
                            </a:solidFill>
                            <a:latin typeface="Euclid" panose="02020503060505020303" pitchFamily="18" charset="0"/>
                          </a:rPr>
                          <m:t>m</m:t>
                        </m:r>
                      </m:e>
                    </m:acc>
                    <m:r>
                      <a:rPr lang="en-US" altLang="zh-CN" sz="2800" b="1" i="1">
                        <a:solidFill>
                          <a:schemeClr val="tx1"/>
                        </a:solidFill>
                        <a:latin typeface="Cambria Math" panose="02040503050406030204" pitchFamily="18" charset="0"/>
                      </a:rPr>
                      <m:t> </m:t>
                    </m:r>
                  </m:oMath>
                </a14:m>
                <a:r>
                  <a:rPr lang="zh-CN" altLang="en-US" sz="2800" b="1" dirty="0">
                    <a:solidFill>
                      <a:schemeClr val="tx1"/>
                    </a:solidFill>
                    <a:latin typeface="Euclid" panose="02020503060505020303" pitchFamily="18" charset="0"/>
                  </a:rPr>
                  <a:t>∉</a:t>
                </a:r>
                <a:r>
                  <a:rPr lang="en-US" altLang="zh-CN" sz="2800" b="1" i="1" dirty="0">
                    <a:solidFill>
                      <a:schemeClr val="tx1"/>
                    </a:solidFill>
                    <a:latin typeface="Euclid" panose="02020503060505020303" pitchFamily="18" charset="0"/>
                  </a:rPr>
                  <a:t>M</a:t>
                </a:r>
                <a:r>
                  <a:rPr lang="en-US" altLang="zh-CN" sz="2800" b="1" i="1" baseline="-25000" dirty="0">
                    <a:solidFill>
                      <a:schemeClr val="tx1"/>
                    </a:solidFill>
                    <a:latin typeface="Euclid" panose="02020503060505020303" pitchFamily="18" charset="0"/>
                  </a:rPr>
                  <a:t>R</a:t>
                </a:r>
                <a:r>
                  <a:rPr lang="en-US" altLang="zh-CN" sz="2800" b="1" dirty="0">
                    <a:latin typeface="Euclid" panose="02020503060505020303" pitchFamily="18" charset="0"/>
                  </a:rPr>
                  <a:t>, </a:t>
                </a:r>
                <a:r>
                  <a:rPr lang="zh-CN" altLang="en-US" sz="2800" dirty="0">
                    <a:latin typeface="Euclid" panose="02020503060505020303" pitchFamily="18" charset="0"/>
                  </a:rPr>
                  <a:t>拒绝该签名</a:t>
                </a:r>
                <a:r>
                  <a:rPr lang="en-US" altLang="zh-CN" sz="2800" b="1" dirty="0">
                    <a:latin typeface="Euclid" panose="02020503060505020303" pitchFamily="18" charset="0"/>
                  </a:rPr>
                  <a:t>, </a:t>
                </a:r>
                <a:r>
                  <a:rPr lang="en-US" altLang="zh-CN" sz="2800" b="1" i="1" dirty="0">
                    <a:latin typeface="Euclid" panose="02020503060505020303" pitchFamily="18" charset="0"/>
                  </a:rPr>
                  <a:t>M</a:t>
                </a:r>
                <a:r>
                  <a:rPr lang="en-US" altLang="zh-CN" sz="2800" b="1" i="1" baseline="-25000" dirty="0">
                    <a:latin typeface="Euclid" panose="02020503060505020303" pitchFamily="18" charset="0"/>
                  </a:rPr>
                  <a:t>R</a:t>
                </a:r>
                <a:r>
                  <a:rPr lang="zh-CN" altLang="en-US" sz="2800" dirty="0">
                    <a:latin typeface="Euclid" panose="02020503060505020303" pitchFamily="18" charset="0"/>
                  </a:rPr>
                  <a:t>是</a:t>
                </a:r>
                <a:r>
                  <a:rPr lang="en-US" altLang="zh-CN" sz="2800" b="1" i="1" dirty="0">
                    <a:latin typeface="Euclid" panose="02020503060505020303" pitchFamily="18" charset="0"/>
                  </a:rPr>
                  <a:t>R</a:t>
                </a:r>
                <a:r>
                  <a:rPr lang="zh-CN" altLang="en-US" sz="2800" dirty="0">
                    <a:latin typeface="Euclid" panose="02020503060505020303" pitchFamily="18" charset="0"/>
                  </a:rPr>
                  <a:t>的值域。</a:t>
                </a:r>
                <a:endParaRPr lang="en-US" altLang="zh-CN" sz="2800" dirty="0">
                  <a:latin typeface="Euclid" panose="02020503060505020303" pitchFamily="18" charset="0"/>
                </a:endParaRPr>
              </a:p>
              <a:p>
                <a:pPr marL="457200" lvl="1" indent="0" eaLnBrk="1" hangingPunct="1">
                  <a:lnSpc>
                    <a:spcPct val="120000"/>
                  </a:lnSpc>
                  <a:spcBef>
                    <a:spcPts val="0"/>
                  </a:spcBef>
                  <a:buClr>
                    <a:schemeClr val="tx1"/>
                  </a:buClr>
                  <a:buSzPct val="100000"/>
                  <a:buNone/>
                  <a:defRPr/>
                </a:pPr>
                <a:r>
                  <a:rPr lang="zh-CN" altLang="en-US" sz="2800" dirty="0">
                    <a:latin typeface="Euclid" panose="02020503060505020303" pitchFamily="18" charset="0"/>
                  </a:rPr>
                  <a:t>⑤恢复消息</a:t>
                </a:r>
                <a:r>
                  <a:rPr lang="en-US" altLang="zh-CN" sz="2800" b="1" i="1" dirty="0">
                    <a:solidFill>
                      <a:schemeClr val="tx1"/>
                    </a:solidFill>
                    <a:latin typeface="Euclid" panose="02020503060505020303" pitchFamily="18" charset="0"/>
                  </a:rPr>
                  <a:t>m</a:t>
                </a:r>
                <a:r>
                  <a:rPr lang="en-US" altLang="zh-CN" sz="2800" b="1" dirty="0">
                    <a:solidFill>
                      <a:schemeClr val="tx1"/>
                    </a:solidFill>
                    <a:latin typeface="Euclid" panose="02020503060505020303" pitchFamily="18" charset="0"/>
                  </a:rPr>
                  <a:t>=</a:t>
                </a:r>
                <a:r>
                  <a:rPr lang="en-US" altLang="zh-CN" sz="2800" b="1" i="1" dirty="0">
                    <a:solidFill>
                      <a:schemeClr val="tx1"/>
                    </a:solidFill>
                    <a:latin typeface="Euclid" panose="02020503060505020303" pitchFamily="18" charset="0"/>
                  </a:rPr>
                  <a:t>R</a:t>
                </a:r>
                <a:r>
                  <a:rPr lang="en-US" altLang="zh-CN" sz="2800" b="1" baseline="30000" dirty="0">
                    <a:solidFill>
                      <a:schemeClr val="tx1"/>
                    </a:solidFill>
                    <a:latin typeface="Euclid" panose="02020503060505020303" pitchFamily="18" charset="0"/>
                  </a:rPr>
                  <a:t>-1</a:t>
                </a:r>
                <a:r>
                  <a:rPr lang="en-US" altLang="zh-CN" sz="2800" b="1" dirty="0">
                    <a:solidFill>
                      <a:schemeClr val="tx1"/>
                    </a:solidFill>
                    <a:latin typeface="Euclid" panose="02020503060505020303" pitchFamily="18" charset="0"/>
                  </a:rPr>
                  <a:t>(</a:t>
                </a:r>
                <a14:m>
                  <m:oMath xmlns:m="http://schemas.openxmlformats.org/officeDocument/2006/math">
                    <m:acc>
                      <m:accPr>
                        <m:chr m:val="̃"/>
                        <m:ctrlPr>
                          <a:rPr lang="en-US" altLang="zh-CN" sz="2800" b="1" i="1">
                            <a:solidFill>
                              <a:schemeClr val="tx1"/>
                            </a:solidFill>
                            <a:latin typeface="Cambria Math"/>
                          </a:rPr>
                        </m:ctrlPr>
                      </m:accPr>
                      <m:e>
                        <m:r>
                          <m:rPr>
                            <m:nor/>
                          </m:rPr>
                          <a:rPr lang="en-US" altLang="zh-CN" sz="2800" b="1" i="1">
                            <a:solidFill>
                              <a:schemeClr val="tx1"/>
                            </a:solidFill>
                            <a:latin typeface="Euclid" panose="02020503060505020303" pitchFamily="18" charset="0"/>
                          </a:rPr>
                          <m:t>m</m:t>
                        </m:r>
                      </m:e>
                    </m:acc>
                  </m:oMath>
                </a14:m>
                <a:r>
                  <a:rPr lang="en-US" altLang="zh-CN" sz="2800" b="1" dirty="0">
                    <a:solidFill>
                      <a:schemeClr val="tx1"/>
                    </a:solidFill>
                    <a:latin typeface="Euclid" panose="02020503060505020303" pitchFamily="18" charset="0"/>
                  </a:rPr>
                  <a:t>)</a:t>
                </a:r>
                <a:endParaRPr lang="zh-CN" altLang="en-US" sz="2800" b="1" dirty="0">
                  <a:latin typeface="Euclid" panose="02020503060505020303"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BB08D72C-2993-46EA-9852-2C42206864F4}"/>
                  </a:ext>
                </a:extLst>
              </p:cNvPr>
              <p:cNvSpPr>
                <a:spLocks noGrp="1" noRot="1" noChangeAspect="1" noMove="1" noResize="1" noEditPoints="1" noAdjustHandles="1" noChangeArrowheads="1" noChangeShapeType="1" noTextEdit="1"/>
              </p:cNvSpPr>
              <p:nvPr>
                <p:ph idx="1"/>
              </p:nvPr>
            </p:nvSpPr>
            <p:spPr>
              <a:xfrm>
                <a:off x="457200" y="1175210"/>
                <a:ext cx="8229600" cy="5206118"/>
              </a:xfrm>
              <a:blipFill>
                <a:blip r:embed="rId2"/>
                <a:stretch>
                  <a:fillRect l="-1259" t="-703" b="-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02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 xmlns:a16="http://schemas.microsoft.com/office/drawing/2014/main" id="{C86B7F7B-37CF-4454-BC6A-4CE8C3381D00}"/>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FC4E9088-EBBE-4807-8EF0-BA3BDA33E40D}"/>
              </a:ext>
            </a:extLst>
          </p:cNvPr>
          <p:cNvSpPr>
            <a:spLocks noGrp="1"/>
          </p:cNvSpPr>
          <p:nvPr>
            <p:ph idx="1"/>
          </p:nvPr>
        </p:nvSpPr>
        <p:spPr>
          <a:xfrm>
            <a:off x="457200" y="1174750"/>
            <a:ext cx="8229600" cy="4764088"/>
          </a:xfrm>
        </p:spPr>
        <p:txBody>
          <a:bodyPr/>
          <a:lstStyle/>
          <a:p>
            <a:pPr marL="0" lvl="1" indent="0" algn="just" eaLnBrk="1" hangingPunct="1">
              <a:lnSpc>
                <a:spcPct val="120000"/>
              </a:lnSpc>
              <a:spcBef>
                <a:spcPts val="0"/>
              </a:spcBef>
              <a:buClr>
                <a:schemeClr val="tx1"/>
              </a:buClr>
              <a:buSzPct val="100000"/>
              <a:buFont typeface="Arial" panose="020B0604020202020204" pitchFamily="34" charset="0"/>
              <a:buNone/>
              <a:defRPr/>
            </a:pPr>
            <a:r>
              <a:rPr lang="zh-CN" altLang="en-US" sz="2800" dirty="0">
                <a:latin typeface="Euclid" panose="02020503060505020303" pitchFamily="18" charset="0"/>
                <a:cs typeface="Times New Roman" panose="02020603050405020304" pitchFamily="18" charset="0"/>
              </a:rPr>
              <a:t>基于大整数分解问题的数字签名</a:t>
            </a: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err="1">
                <a:latin typeface="Euclid" panose="02020503060505020303" pitchFamily="18" charset="0"/>
                <a:cs typeface="Times New Roman" panose="02020603050405020304" pitchFamily="18" charset="0"/>
              </a:rPr>
              <a:t>Feige</a:t>
            </a:r>
            <a:r>
              <a:rPr lang="en-US" altLang="zh-CN" sz="2800" b="1" dirty="0">
                <a:latin typeface="Euclid" panose="02020503060505020303" pitchFamily="18" charset="0"/>
                <a:cs typeface="Times New Roman" panose="02020603050405020304" pitchFamily="18" charset="0"/>
              </a:rPr>
              <a:t>-Fiat-Shamir</a:t>
            </a:r>
            <a:r>
              <a:rPr lang="zh-CN" altLang="en-US" sz="2800" dirty="0">
                <a:latin typeface="Euclid" panose="02020503060505020303" pitchFamily="18" charset="0"/>
                <a:cs typeface="Times New Roman" panose="02020603050405020304" pitchFamily="18" charset="0"/>
              </a:rPr>
              <a:t>签名方案</a:t>
            </a:r>
            <a:r>
              <a:rPr lang="en-US" altLang="zh-CN" sz="2800" b="1"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rPr>
              <a:t>参数与密钥生成</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n</a:t>
            </a:r>
            <a:r>
              <a:rPr lang="en-US" altLang="zh-CN" sz="2800" b="1" dirty="0">
                <a:latin typeface="Euclid" panose="02020503060505020303" pitchFamily="18" charset="0"/>
              </a:rPr>
              <a:t>: </a:t>
            </a:r>
            <a:r>
              <a:rPr lang="en-US" altLang="zh-CN" sz="2800" b="1" i="1" dirty="0">
                <a:latin typeface="Euclid" panose="02020503060505020303" pitchFamily="18" charset="0"/>
              </a:rPr>
              <a:t>n</a:t>
            </a:r>
            <a:r>
              <a:rPr lang="en-US" altLang="zh-CN" sz="2800" b="1" dirty="0">
                <a:latin typeface="Euclid" panose="02020503060505020303" pitchFamily="18" charset="0"/>
              </a:rPr>
              <a:t>=</a:t>
            </a:r>
            <a:r>
              <a:rPr lang="en-US" altLang="zh-CN" sz="2800" b="1" i="1" dirty="0" err="1">
                <a:latin typeface="Euclid" panose="02020503060505020303" pitchFamily="18" charset="0"/>
              </a:rPr>
              <a:t>pq</a:t>
            </a:r>
            <a:r>
              <a:rPr lang="en-US" altLang="zh-CN" sz="2800" dirty="0">
                <a:latin typeface="Euclid" panose="02020503060505020303" pitchFamily="18" charset="0"/>
              </a:rPr>
              <a:t>, </a:t>
            </a:r>
            <a:r>
              <a:rPr lang="zh-CN" altLang="en-US" sz="2800" dirty="0">
                <a:latin typeface="Euclid" panose="02020503060505020303" pitchFamily="18" charset="0"/>
              </a:rPr>
              <a:t>其中</a:t>
            </a:r>
            <a:r>
              <a:rPr lang="en-US" altLang="zh-CN" sz="2800" b="1" i="1" dirty="0">
                <a:solidFill>
                  <a:srgbClr val="FF0000"/>
                </a:solidFill>
                <a:latin typeface="Euclid" panose="02020503060505020303" pitchFamily="18" charset="0"/>
              </a:rPr>
              <a:t>p</a:t>
            </a:r>
            <a:r>
              <a:rPr lang="zh-CN" altLang="en-US" sz="2800" dirty="0">
                <a:solidFill>
                  <a:srgbClr val="FF0000"/>
                </a:solidFill>
                <a:latin typeface="Euclid" panose="02020503060505020303" pitchFamily="18" charset="0"/>
              </a:rPr>
              <a:t>和</a:t>
            </a:r>
            <a:r>
              <a:rPr lang="en-US" altLang="zh-CN" sz="2800" b="1" i="1" dirty="0">
                <a:solidFill>
                  <a:srgbClr val="FF0000"/>
                </a:solidFill>
                <a:latin typeface="Euclid" panose="02020503060505020303" pitchFamily="18" charset="0"/>
              </a:rPr>
              <a:t>q</a:t>
            </a:r>
            <a:r>
              <a:rPr lang="zh-CN" altLang="en-US" sz="2800" dirty="0">
                <a:solidFill>
                  <a:srgbClr val="FF0000"/>
                </a:solidFill>
                <a:latin typeface="Euclid" panose="02020503060505020303" pitchFamily="18" charset="0"/>
              </a:rPr>
              <a:t>是两个保密的大素数</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固定的正整数。</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x</a:t>
            </a:r>
            <a:r>
              <a:rPr lang="en-US" altLang="zh-CN" sz="2800" b="1" baseline="-25000" dirty="0">
                <a:latin typeface="Euclid" panose="02020503060505020303" pitchFamily="18" charset="0"/>
              </a:rPr>
              <a:t>1</a:t>
            </a:r>
            <a:r>
              <a:rPr lang="en-US" altLang="zh-CN" sz="2800" b="1" dirty="0">
                <a:latin typeface="Euclid" panose="02020503060505020303" pitchFamily="18" charset="0"/>
              </a:rPr>
              <a:t>, </a:t>
            </a:r>
            <a:r>
              <a:rPr lang="en-US" altLang="zh-CN" sz="2800" b="1" i="1" dirty="0">
                <a:latin typeface="Euclid" panose="02020503060505020303" pitchFamily="18" charset="0"/>
              </a:rPr>
              <a:t>x</a:t>
            </a:r>
            <a:r>
              <a:rPr lang="en-US" altLang="zh-CN" sz="2800" b="1" baseline="-25000" dirty="0">
                <a:latin typeface="Euclid" panose="02020503060505020303" pitchFamily="18" charset="0"/>
              </a:rPr>
              <a:t>2</a:t>
            </a:r>
            <a:r>
              <a:rPr lang="en-US" altLang="zh-CN" sz="2800" b="1" dirty="0">
                <a:latin typeface="Euclid" panose="02020503060505020303" pitchFamily="18" charset="0"/>
              </a:rPr>
              <a:t>,…</a:t>
            </a:r>
            <a:r>
              <a:rPr lang="en-US" altLang="zh-CN" sz="2800" b="1" i="1" dirty="0" err="1">
                <a:latin typeface="Euclid" panose="02020503060505020303" pitchFamily="18" charset="0"/>
              </a:rPr>
              <a:t>x</a:t>
            </a:r>
            <a:r>
              <a:rPr lang="en-US" altLang="zh-CN" sz="2800" b="1" i="1" baseline="-25000" dirty="0" err="1">
                <a:latin typeface="Euclid" panose="02020503060505020303" pitchFamily="18" charset="0"/>
              </a:rPr>
              <a:t>k</a:t>
            </a:r>
            <a:r>
              <a:rPr lang="en-US" altLang="zh-CN" sz="2800" b="1" dirty="0">
                <a:latin typeface="Euclid" panose="02020503060505020303" pitchFamily="18" charset="0"/>
              </a:rPr>
              <a:t>: </a:t>
            </a:r>
            <a:r>
              <a:rPr lang="zh-CN" altLang="en-US" sz="2800" dirty="0">
                <a:latin typeface="Euclid" panose="02020503060505020303" pitchFamily="18" charset="0"/>
              </a:rPr>
              <a:t>签名者的私钥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x</a:t>
            </a:r>
            <a:r>
              <a:rPr lang="en-US" altLang="zh-CN" sz="2800" b="1" i="1" baseline="-25000" dirty="0">
                <a:latin typeface="Euclid" panose="02020503060505020303" pitchFamily="18" charset="0"/>
              </a:rPr>
              <a:t>i</a:t>
            </a:r>
            <a:r>
              <a:rPr lang="zh-CN" altLang="en-US" sz="2800" b="1" dirty="0">
                <a:latin typeface="Euclid" panose="02020503060505020303" pitchFamily="18" charset="0"/>
              </a:rPr>
              <a:t>∈</a:t>
            </a:r>
            <a:r>
              <a:rPr lang="en-US" altLang="zh-CN" sz="2800" b="1" i="1" dirty="0">
                <a:latin typeface="Euclid" panose="02020503060505020303" pitchFamily="18" charset="0"/>
              </a:rPr>
              <a:t>Z</a:t>
            </a:r>
            <a:r>
              <a:rPr lang="en-US" altLang="zh-CN" sz="2800" b="1" i="1" baseline="-25000" dirty="0">
                <a:latin typeface="Euclid" panose="02020503060505020303" pitchFamily="18" charset="0"/>
              </a:rPr>
              <a:t>n</a:t>
            </a:r>
            <a:r>
              <a:rPr lang="en-US" altLang="zh-CN" sz="2800" b="1" baseline="30000" dirty="0">
                <a:latin typeface="Euclid" panose="02020503060505020303" pitchFamily="18" charset="0"/>
              </a:rPr>
              <a:t>*</a:t>
            </a:r>
            <a:r>
              <a:rPr lang="en-US" altLang="zh-CN" sz="2800" b="1" dirty="0">
                <a:latin typeface="Euclid" panose="02020503060505020303" pitchFamily="18" charset="0"/>
              </a:rPr>
              <a:t>(1</a:t>
            </a:r>
            <a:r>
              <a:rPr lang="zh-CN" altLang="en-US" b="1" dirty="0">
                <a:latin typeface="Euclid" panose="02020503060505020303" pitchFamily="18" charset="0"/>
              </a:rPr>
              <a:t>≤</a:t>
            </a:r>
            <a:r>
              <a:rPr lang="en-US" altLang="zh-CN" b="1" i="1" dirty="0" err="1">
                <a:latin typeface="Euclid" panose="02020503060505020303" pitchFamily="18" charset="0"/>
              </a:rPr>
              <a:t>i</a:t>
            </a:r>
            <a:r>
              <a:rPr lang="zh-CN" altLang="en-US" b="1" dirty="0">
                <a:latin typeface="Euclid" panose="02020503060505020303" pitchFamily="18" charset="0"/>
              </a:rPr>
              <a:t>≤</a:t>
            </a:r>
            <a:r>
              <a:rPr lang="en-US" altLang="zh-CN" b="1" i="1" dirty="0">
                <a:latin typeface="Euclid" panose="02020503060505020303" pitchFamily="18" charset="0"/>
              </a:rPr>
              <a:t>k</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y</a:t>
            </a:r>
            <a:r>
              <a:rPr lang="en-US" altLang="zh-CN" sz="2800" b="1" baseline="-25000" dirty="0">
                <a:latin typeface="Euclid" panose="02020503060505020303" pitchFamily="18" charset="0"/>
              </a:rPr>
              <a:t>1</a:t>
            </a:r>
            <a:r>
              <a:rPr lang="en-US" altLang="zh-CN" sz="2800" b="1" dirty="0">
                <a:latin typeface="Euclid" panose="02020503060505020303" pitchFamily="18" charset="0"/>
              </a:rPr>
              <a:t>, </a:t>
            </a:r>
            <a:r>
              <a:rPr lang="en-US" altLang="zh-CN" sz="2800" b="1" i="1" dirty="0">
                <a:latin typeface="Euclid" panose="02020503060505020303" pitchFamily="18" charset="0"/>
              </a:rPr>
              <a:t>y</a:t>
            </a:r>
            <a:r>
              <a:rPr lang="en-US" altLang="zh-CN" sz="2800" b="1" baseline="-25000" dirty="0">
                <a:latin typeface="Euclid" panose="02020503060505020303" pitchFamily="18" charset="0"/>
              </a:rPr>
              <a:t>2</a:t>
            </a:r>
            <a:r>
              <a:rPr lang="en-US" altLang="zh-CN" sz="2800" b="1" dirty="0">
                <a:latin typeface="Euclid" panose="02020503060505020303" pitchFamily="18" charset="0"/>
              </a:rPr>
              <a:t>, … </a:t>
            </a:r>
            <a:r>
              <a:rPr lang="en-US" altLang="zh-CN" sz="2800" b="1" i="1" dirty="0" err="1">
                <a:latin typeface="Euclid" panose="02020503060505020303" pitchFamily="18" charset="0"/>
              </a:rPr>
              <a:t>y</a:t>
            </a:r>
            <a:r>
              <a:rPr lang="en-US" altLang="zh-CN" sz="2800" b="1" i="1" baseline="-25000" dirty="0" err="1">
                <a:latin typeface="Euclid" panose="02020503060505020303" pitchFamily="18" charset="0"/>
              </a:rPr>
              <a:t>k</a:t>
            </a:r>
            <a:r>
              <a:rPr lang="en-US" altLang="zh-CN" sz="2800" b="1" dirty="0">
                <a:latin typeface="Euclid" panose="02020503060505020303" pitchFamily="18" charset="0"/>
              </a:rPr>
              <a:t>: </a:t>
            </a:r>
            <a:r>
              <a:rPr lang="zh-CN" altLang="en-US" sz="2800" dirty="0">
                <a:latin typeface="Euclid" panose="02020503060505020303" pitchFamily="18" charset="0"/>
              </a:rPr>
              <a:t>签名者的公钥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err="1">
                <a:latin typeface="Euclid" panose="02020503060505020303" pitchFamily="18" charset="0"/>
              </a:rPr>
              <a:t>y</a:t>
            </a:r>
            <a:r>
              <a:rPr lang="en-US" altLang="zh-CN" sz="2800" b="1" i="1" baseline="-25000" dirty="0" err="1">
                <a:latin typeface="Euclid" panose="02020503060505020303" pitchFamily="18" charset="0"/>
              </a:rPr>
              <a:t>i</a:t>
            </a:r>
            <a:r>
              <a:rPr lang="en-US" altLang="zh-CN" sz="2800" b="1" dirty="0" err="1">
                <a:latin typeface="Euclid" panose="02020503060505020303" pitchFamily="18" charset="0"/>
              </a:rPr>
              <a:t>≡</a:t>
            </a:r>
            <a:r>
              <a:rPr lang="en-US" altLang="zh-CN" sz="2800" b="1" i="1" dirty="0" err="1">
                <a:latin typeface="Euclid" panose="02020503060505020303" pitchFamily="18" charset="0"/>
              </a:rPr>
              <a:t>x</a:t>
            </a:r>
            <a:r>
              <a:rPr lang="en-US" altLang="zh-CN" sz="2800" b="1" i="1" baseline="-25000" dirty="0" err="1">
                <a:latin typeface="Euclid" panose="02020503060505020303" pitchFamily="18" charset="0"/>
              </a:rPr>
              <a:t>i</a:t>
            </a:r>
            <a:r>
              <a:rPr lang="en-US" altLang="zh-CN" sz="2800" b="1" baseline="30000" dirty="0">
                <a:latin typeface="Times New Roman" panose="02020603050405020304" pitchFamily="18" charset="0"/>
                <a:cs typeface="Times New Roman" panose="02020603050405020304" pitchFamily="18" charset="0"/>
              </a:rPr>
              <a:t> </a:t>
            </a:r>
            <a:r>
              <a:rPr lang="en-US" altLang="zh-CN" sz="2800" b="1" baseline="30000" dirty="0">
                <a:latin typeface="Euclid" panose="02020503060505020303" pitchFamily="18" charset="0"/>
                <a:cs typeface="Times New Roman" panose="02020603050405020304" pitchFamily="18" charset="0"/>
              </a:rPr>
              <a:t>‒2</a:t>
            </a:r>
            <a:r>
              <a:rPr lang="en-US" altLang="zh-CN" sz="2800" b="1" baseline="30000" dirty="0">
                <a:latin typeface="Times New Roman" panose="02020603050405020304" pitchFamily="18" charset="0"/>
                <a:cs typeface="Times New Roman" panose="02020603050405020304" pitchFamily="18" charset="0"/>
              </a:rPr>
              <a:t> </a:t>
            </a:r>
            <a:r>
              <a:rPr lang="en-US" altLang="zh-CN" sz="2800" b="1" dirty="0">
                <a:latin typeface="Euclid" panose="02020503060505020303" pitchFamily="18" charset="0"/>
              </a:rPr>
              <a:t>mod </a:t>
            </a:r>
            <a:r>
              <a:rPr lang="en-US" altLang="zh-CN" sz="2800" b="1" i="1" dirty="0">
                <a:latin typeface="Euclid" panose="02020503060505020303" pitchFamily="18" charset="0"/>
              </a:rPr>
              <a:t>n</a:t>
            </a:r>
            <a:r>
              <a:rPr lang="en-US" altLang="zh-CN" sz="2800" b="1" baseline="30000" dirty="0">
                <a:latin typeface="Euclid" panose="02020503060505020303" pitchFamily="18" charset="0"/>
              </a:rPr>
              <a:t> </a:t>
            </a:r>
            <a:r>
              <a:rPr lang="en-US" altLang="zh-CN" sz="2800" b="1" dirty="0">
                <a:latin typeface="Euclid" panose="02020503060505020303" pitchFamily="18" charset="0"/>
              </a:rPr>
              <a:t>(1</a:t>
            </a:r>
            <a:r>
              <a:rPr lang="zh-CN" altLang="en-US" sz="2800" b="1" dirty="0">
                <a:latin typeface="Euclid" panose="02020503060505020303" pitchFamily="18" charset="0"/>
              </a:rPr>
              <a:t>≤</a:t>
            </a:r>
            <a:r>
              <a:rPr lang="en-US" altLang="zh-CN" sz="2800" b="1" i="1" dirty="0" err="1">
                <a:latin typeface="Euclid" panose="02020503060505020303" pitchFamily="18" charset="0"/>
              </a:rPr>
              <a:t>i</a:t>
            </a:r>
            <a:r>
              <a:rPr lang="zh-CN" altLang="en-US" sz="2800" b="1" dirty="0">
                <a:latin typeface="Euclid" panose="02020503060505020303" pitchFamily="18" charset="0"/>
              </a:rPr>
              <a:t>≤</a:t>
            </a: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zh-CN" altLang="en-US" sz="2800" dirty="0">
                <a:latin typeface="Euclid" panose="02020503060505020303" pitchFamily="18" charset="0"/>
              </a:rPr>
              <a:t>。</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b="1" dirty="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 xmlns:a16="http://schemas.microsoft.com/office/drawing/2014/main" id="{3AF0E7F0-3883-4A40-B6F5-F861996BF9A0}"/>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 xmlns:a16="http://schemas.microsoft.com/office/drawing/2014/main" id="{BFAFB78A-AEBB-406B-9ECD-0C61C2F11A88}"/>
                  </a:ext>
                </a:extLst>
              </p:cNvPr>
              <p:cNvSpPr>
                <a:spLocks noGrp="1"/>
              </p:cNvSpPr>
              <p:nvPr>
                <p:ph idx="1"/>
              </p:nvPr>
            </p:nvSpPr>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Feige-Fiat-Shamir</a:t>
                </a:r>
                <a:r>
                  <a:rPr lang="zh-CN" altLang="en-US" sz="2800" dirty="0">
                    <a:latin typeface="Euclid" panose="02020503060505020303" pitchFamily="18" charset="0"/>
                    <a:cs typeface="Times New Roman" panose="02020603050405020304" pitchFamily="18" charset="0"/>
                  </a:rPr>
                  <a:t>签名方案</a:t>
                </a:r>
                <a:r>
                  <a:rPr lang="en-US" altLang="zh-CN" sz="2800"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cs typeface="Times New Roman" panose="02020603050405020304" pitchFamily="18" charset="0"/>
                  </a:rPr>
                  <a:t>签名</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对于消息</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zh-CN" altLang="en-US" sz="2800" dirty="0">
                    <a:latin typeface="Euclid" panose="02020503060505020303" pitchFamily="18" charset="0"/>
                  </a:rPr>
                  <a:t>随机选择整数</a:t>
                </a:r>
                <a:r>
                  <a:rPr lang="en-US" altLang="zh-CN" sz="2800" b="1" i="1" dirty="0">
                    <a:latin typeface="Euclid" panose="02020503060505020303" pitchFamily="18" charset="0"/>
                  </a:rPr>
                  <a:t>r</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dirty="0">
                    <a:latin typeface="Euclid" panose="02020503060505020303" pitchFamily="18" charset="0"/>
                  </a:rPr>
                  <a:t>1≤</a:t>
                </a:r>
                <a:r>
                  <a:rPr lang="en-US" altLang="zh-CN" sz="2800" b="1" i="1" dirty="0">
                    <a:latin typeface="Euclid" panose="02020503060505020303" pitchFamily="18" charset="0"/>
                  </a:rPr>
                  <a:t>r</a:t>
                </a:r>
                <a:r>
                  <a:rPr lang="zh-CN" altLang="en-US" sz="2800" b="1" dirty="0">
                    <a:latin typeface="Euclid" panose="02020503060505020303" pitchFamily="18" charset="0"/>
                  </a:rPr>
                  <a:t>≤</a:t>
                </a:r>
                <a:r>
                  <a:rPr lang="en-US" altLang="zh-CN" sz="2800" b="1" i="1" dirty="0">
                    <a:latin typeface="Euclid" panose="02020503060505020303" pitchFamily="18" charset="0"/>
                  </a:rPr>
                  <a:t>n</a:t>
                </a:r>
                <a:r>
                  <a:rPr lang="en-US" altLang="zh-CN" sz="2800" b="1" dirty="0">
                    <a:latin typeface="Euclid" panose="02020503060505020303" pitchFamily="18" charset="0"/>
                  </a:rPr>
                  <a:t>-1</a:t>
                </a:r>
                <a:r>
                  <a:rPr lang="zh-CN" altLang="en-US" sz="2800" dirty="0">
                    <a:latin typeface="Euclid" panose="02020503060505020303" pitchFamily="18" charset="0"/>
                  </a:rPr>
                  <a:t>。计算</a:t>
                </a:r>
                <a:endParaRPr lang="en-US" altLang="zh-CN" sz="2800" dirty="0">
                  <a:latin typeface="Euclid" panose="02020503060505020303" pitchFamily="18" charset="0"/>
                </a:endParaRPr>
              </a:p>
              <a:p>
                <a:pPr marL="851400" lvl="1" indent="0" algn="ctr" eaLnBrk="1" hangingPunct="1">
                  <a:lnSpc>
                    <a:spcPct val="120000"/>
                  </a:lnSpc>
                  <a:spcBef>
                    <a:spcPct val="0"/>
                  </a:spcBef>
                  <a:buClr>
                    <a:schemeClr val="accent1"/>
                  </a:buClr>
                  <a:buSzPct val="55000"/>
                  <a:buNone/>
                  <a:defRPr/>
                </a:pPr>
                <a:r>
                  <a:rPr lang="en-US" altLang="zh-CN" sz="2800" b="1" i="1" dirty="0">
                    <a:solidFill>
                      <a:srgbClr val="FF0000"/>
                    </a:solidFill>
                    <a:latin typeface="Euclid" panose="02020503060505020303" pitchFamily="18" charset="0"/>
                  </a:rPr>
                  <a:t>u</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r>
                  <a:rPr lang="en-US" altLang="zh-CN" sz="2800" b="1" baseline="30000" dirty="0">
                    <a:solidFill>
                      <a:srgbClr val="FF0000"/>
                    </a:solidFill>
                    <a:latin typeface="Euclid" panose="02020503060505020303" pitchFamily="18" charset="0"/>
                  </a:rPr>
                  <a:t>2</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 </a:t>
                </a:r>
              </a:p>
              <a:p>
                <a:pPr marL="851400" lvl="1" indent="0" algn="ctr" eaLnBrk="1" hangingPunct="1">
                  <a:lnSpc>
                    <a:spcPct val="120000"/>
                  </a:lnSpc>
                  <a:spcBef>
                    <a:spcPct val="0"/>
                  </a:spcBef>
                  <a:buClr>
                    <a:schemeClr val="accent1"/>
                  </a:buClr>
                  <a:buSzPct val="55000"/>
                  <a:buNone/>
                  <a:defRPr/>
                </a:pPr>
                <a:r>
                  <a:rPr lang="pt-BR" altLang="zh-CN" sz="2800" b="1" i="1" dirty="0">
                    <a:solidFill>
                      <a:srgbClr val="FF0000"/>
                    </a:solidFill>
                    <a:latin typeface="Euclid" panose="02020503060505020303" pitchFamily="18" charset="0"/>
                  </a:rPr>
                  <a:t>e</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e</a:t>
                </a:r>
                <a:r>
                  <a:rPr lang="pt-BR" altLang="zh-CN" sz="2800" b="1" baseline="-25000" dirty="0">
                    <a:solidFill>
                      <a:srgbClr val="FF0000"/>
                    </a:solidFill>
                    <a:latin typeface="Euclid" panose="02020503060505020303" pitchFamily="18" charset="0"/>
                  </a:rPr>
                  <a:t>1</a:t>
                </a:r>
                <a:r>
                  <a:rPr lang="pt-BR" altLang="zh-CN" sz="2800" b="1" dirty="0">
                    <a:solidFill>
                      <a:srgbClr val="FF0000"/>
                    </a:solidFill>
                    <a:latin typeface="Euclid" panose="02020503060505020303" pitchFamily="18" charset="0"/>
                  </a:rPr>
                  <a:t>, </a:t>
                </a:r>
                <a:r>
                  <a:rPr lang="pt-BR" altLang="zh-CN" sz="2800" b="1" i="1" dirty="0">
                    <a:solidFill>
                      <a:srgbClr val="FF0000"/>
                    </a:solidFill>
                    <a:latin typeface="Euclid" panose="02020503060505020303" pitchFamily="18" charset="0"/>
                  </a:rPr>
                  <a:t>e</a:t>
                </a:r>
                <a:r>
                  <a:rPr lang="pt-BR" altLang="zh-CN" sz="2800" b="1" baseline="-25000" dirty="0">
                    <a:solidFill>
                      <a:srgbClr val="FF0000"/>
                    </a:solidFill>
                    <a:latin typeface="Euclid" panose="02020503060505020303" pitchFamily="18" charset="0"/>
                  </a:rPr>
                  <a:t>2</a:t>
                </a:r>
                <a:r>
                  <a:rPr lang="pt-BR" altLang="zh-CN" sz="2800" b="1" dirty="0">
                    <a:solidFill>
                      <a:srgbClr val="FF0000"/>
                    </a:solidFill>
                    <a:latin typeface="Euclid" panose="02020503060505020303" pitchFamily="18" charset="0"/>
                  </a:rPr>
                  <a:t>, …, </a:t>
                </a:r>
                <a:r>
                  <a:rPr lang="pt-BR" altLang="zh-CN" sz="2800" b="1" i="1" dirty="0">
                    <a:solidFill>
                      <a:srgbClr val="FF0000"/>
                    </a:solidFill>
                    <a:latin typeface="Euclid" panose="02020503060505020303" pitchFamily="18" charset="0"/>
                  </a:rPr>
                  <a:t>e</a:t>
                </a:r>
                <a:r>
                  <a:rPr lang="pt-BR" altLang="zh-CN" sz="2800" b="1" i="1" baseline="-25000" dirty="0">
                    <a:solidFill>
                      <a:srgbClr val="FF0000"/>
                    </a:solidFill>
                    <a:latin typeface="Euclid" panose="02020503060505020303" pitchFamily="18" charset="0"/>
                  </a:rPr>
                  <a:t>k</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h</a:t>
                </a:r>
                <a:r>
                  <a:rPr lang="pt-BR" altLang="zh-CN" sz="2800" b="1" dirty="0">
                    <a:solidFill>
                      <a:srgbClr val="FF0000"/>
                    </a:solidFill>
                    <a:latin typeface="Euclid" panose="02020503060505020303" pitchFamily="18" charset="0"/>
                  </a:rPr>
                  <a:t>(</a:t>
                </a:r>
                <a:r>
                  <a:rPr lang="pt-BR" altLang="zh-CN" sz="2800" b="1" i="1" dirty="0">
                    <a:solidFill>
                      <a:srgbClr val="FF0000"/>
                    </a:solidFill>
                    <a:latin typeface="Euclid" panose="02020503060505020303" pitchFamily="18" charset="0"/>
                  </a:rPr>
                  <a:t>m</a:t>
                </a:r>
                <a:r>
                  <a:rPr lang="pt-BR" altLang="zh-CN" sz="2800" b="1" dirty="0">
                    <a:solidFill>
                      <a:srgbClr val="FF0000"/>
                    </a:solidFill>
                    <a:latin typeface="Euclid" panose="02020503060505020303" pitchFamily="18" charset="0"/>
                  </a:rPr>
                  <a:t>, </a:t>
                </a:r>
                <a:r>
                  <a:rPr lang="pt-BR" altLang="zh-CN" sz="2800" b="1" i="1" dirty="0">
                    <a:solidFill>
                      <a:srgbClr val="FF0000"/>
                    </a:solidFill>
                    <a:latin typeface="Euclid" panose="02020503060505020303" pitchFamily="18" charset="0"/>
                  </a:rPr>
                  <a:t>u</a:t>
                </a:r>
                <a:r>
                  <a:rPr lang="pt-BR" altLang="zh-CN" sz="2800" b="1"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 </a:t>
                </a:r>
                <a:r>
                  <a:rPr lang="pt-BR" altLang="zh-CN" sz="2800" b="1" i="1" dirty="0">
                    <a:solidFill>
                      <a:srgbClr val="FF0000"/>
                    </a:solidFill>
                    <a:latin typeface="Euclid" panose="02020503060505020303" pitchFamily="18" charset="0"/>
                  </a:rPr>
                  <a:t>e</a:t>
                </a:r>
                <a:r>
                  <a:rPr lang="pt-BR" altLang="zh-CN" sz="2800" b="1" i="1" baseline="-25000" dirty="0">
                    <a:solidFill>
                      <a:srgbClr val="FF0000"/>
                    </a:solidFill>
                    <a:latin typeface="Euclid" panose="02020503060505020303" pitchFamily="18" charset="0"/>
                  </a:rPr>
                  <a:t>i</a:t>
                </a:r>
                <a:r>
                  <a:rPr lang="pt-BR" altLang="zh-CN" sz="2800" b="1" dirty="0">
                    <a:solidFill>
                      <a:srgbClr val="FF0000"/>
                    </a:solidFill>
                    <a:latin typeface="Euclid" panose="02020503060505020303" pitchFamily="18" charset="0"/>
                  </a:rPr>
                  <a:t>∈{0, 1}</a:t>
                </a:r>
                <a:r>
                  <a:rPr lang="en-US" altLang="zh-CN" sz="2800" b="1" dirty="0">
                    <a:solidFill>
                      <a:srgbClr val="FF0000"/>
                    </a:solidFill>
                    <a:latin typeface="Euclid" panose="02020503060505020303" pitchFamily="18" charset="0"/>
                  </a:rPr>
                  <a:t>,</a:t>
                </a:r>
              </a:p>
              <a:p>
                <a:pPr marL="851400" lvl="1" indent="0" algn="ctr" eaLnBrk="1" hangingPunct="1">
                  <a:lnSpc>
                    <a:spcPct val="120000"/>
                  </a:lnSpc>
                  <a:spcBef>
                    <a:spcPct val="0"/>
                  </a:spcBef>
                  <a:buClr>
                    <a:schemeClr val="accent1"/>
                  </a:buClr>
                  <a:buSzPct val="55000"/>
                  <a:buNone/>
                  <a:defRPr/>
                </a:pP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r</a:t>
                </a:r>
                <a14:m>
                  <m:oMath xmlns:m="http://schemas.openxmlformats.org/officeDocument/2006/math">
                    <m:nary>
                      <m:naryPr>
                        <m:chr m:val="∏"/>
                        <m:limLoc m:val="subSup"/>
                        <m:ctrlPr>
                          <a:rPr lang="en-US" altLang="zh-CN" b="1" i="1">
                            <a:solidFill>
                              <a:srgbClr val="FF0000"/>
                            </a:solidFill>
                            <a:latin typeface="Cambria Math"/>
                            <a:cs typeface="Times New Roman" panose="02020603050405020304" pitchFamily="18" charset="0"/>
                          </a:rPr>
                        </m:ctrlPr>
                      </m:naryPr>
                      <m:sub>
                        <m:r>
                          <m:rPr>
                            <m:nor/>
                            <m:brk m:alnAt="25"/>
                          </m:rPr>
                          <a:rPr lang="en-US" altLang="zh-CN" b="1" i="1">
                            <a:solidFill>
                              <a:srgbClr val="FF0000"/>
                            </a:solidFill>
                            <a:latin typeface="Euclid" panose="02020503060505020303" pitchFamily="18" charset="0"/>
                            <a:cs typeface="Times New Roman" panose="02020603050405020304" pitchFamily="18" charset="0"/>
                          </a:rPr>
                          <m:t>i</m:t>
                        </m:r>
                        <m:r>
                          <m:rPr>
                            <m:nor/>
                            <m:brk m:alnAt="25"/>
                          </m:rPr>
                          <a:rPr lang="en-US" altLang="zh-CN" b="1">
                            <a:solidFill>
                              <a:srgbClr val="FF0000"/>
                            </a:solidFill>
                            <a:latin typeface="Euclid" panose="02020503060505020303" pitchFamily="18" charset="0"/>
                            <a:cs typeface="Times New Roman" panose="02020603050405020304" pitchFamily="18" charset="0"/>
                          </a:rPr>
                          <m:t>=</m:t>
                        </m:r>
                        <m:r>
                          <m:rPr>
                            <m:nor/>
                          </m:rPr>
                          <a:rPr lang="en-US" altLang="zh-CN" b="1">
                            <a:solidFill>
                              <a:srgbClr val="FF0000"/>
                            </a:solidFill>
                            <a:latin typeface="Euclid" panose="02020503060505020303" pitchFamily="18" charset="0"/>
                            <a:cs typeface="Times New Roman" panose="02020603050405020304" pitchFamily="18" charset="0"/>
                          </a:rPr>
                          <m:t>1</m:t>
                        </m:r>
                      </m:sub>
                      <m:sup>
                        <m:r>
                          <m:rPr>
                            <m:nor/>
                          </m:rPr>
                          <a:rPr lang="en-US" altLang="zh-CN" b="1" i="1">
                            <a:solidFill>
                              <a:srgbClr val="FF0000"/>
                            </a:solidFill>
                            <a:latin typeface="Euclid" panose="02020503060505020303" pitchFamily="18" charset="0"/>
                            <a:cs typeface="Times New Roman" panose="02020603050405020304" pitchFamily="18" charset="0"/>
                          </a:rPr>
                          <m:t>k</m:t>
                        </m:r>
                      </m:sup>
                      <m:e>
                        <m:r>
                          <m:rPr>
                            <m:nor/>
                          </m:rPr>
                          <a:rPr lang="en-US" altLang="zh-CN" b="1" i="1">
                            <a:solidFill>
                              <a:srgbClr val="FF0000"/>
                            </a:solidFill>
                            <a:latin typeface="Euclid" panose="02020503060505020303" pitchFamily="18" charset="0"/>
                            <a:cs typeface="Times New Roman" panose="02020603050405020304" pitchFamily="18" charset="0"/>
                          </a:rPr>
                          <m:t>x</m:t>
                        </m:r>
                      </m:e>
                    </m:nary>
                  </m:oMath>
                </a14:m>
                <a:r>
                  <a:rPr lang="en-US" altLang="zh-CN" b="1" i="1" baseline="-25000" dirty="0" err="1">
                    <a:solidFill>
                      <a:srgbClr val="FF0000"/>
                    </a:solidFill>
                    <a:latin typeface="Euclid" panose="02020503060505020303" pitchFamily="18" charset="0"/>
                  </a:rPr>
                  <a:t>i</a:t>
                </a:r>
                <a:r>
                  <a:rPr lang="en-US" altLang="zh-CN" b="1" i="1" baseline="30000" dirty="0" err="1">
                    <a:solidFill>
                      <a:srgbClr val="FF0000"/>
                    </a:solidFill>
                    <a:latin typeface="Euclid" panose="02020503060505020303" pitchFamily="18" charset="0"/>
                  </a:rPr>
                  <a:t>e</a:t>
                </a:r>
                <a:r>
                  <a:rPr lang="en-US" altLang="zh-CN" b="1" i="1" baseline="12000" dirty="0" err="1">
                    <a:solidFill>
                      <a:srgbClr val="FF0000"/>
                    </a:solidFill>
                    <a:latin typeface="Euclid" panose="02020503060505020303" pitchFamily="18" charset="0"/>
                  </a:rPr>
                  <a:t>i</a:t>
                </a:r>
                <a:r>
                  <a:rPr lang="en-US" altLang="zh-CN" b="1" i="1" baseline="12000"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endParaRPr lang="pt-BR" altLang="zh-CN" sz="2800" b="1" i="1" dirty="0"/>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对消息</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endParaRPr lang="zh-CN" altLang="en-US" dirty="0"/>
              </a:p>
            </p:txBody>
          </p:sp>
        </mc:Choice>
        <mc:Fallback xmlns="">
          <p:sp>
            <p:nvSpPr>
              <p:cNvPr id="4" name="内容占位符 3">
                <a:extLst>
                  <a:ext uri="{FF2B5EF4-FFF2-40B4-BE49-F238E27FC236}">
                    <a16:creationId xmlns:a16="http://schemas.microsoft.com/office/drawing/2014/main" id="{BFAFB78A-AEBB-406B-9ECD-0C61C2F11A88}"/>
                  </a:ext>
                </a:extLst>
              </p:cNvPr>
              <p:cNvSpPr>
                <a:spLocks noGrp="1" noRot="1" noChangeAspect="1" noMove="1" noResize="1" noEditPoints="1" noAdjustHandles="1" noChangeArrowheads="1" noChangeShapeType="1" noTextEdit="1"/>
              </p:cNvSpPr>
              <p:nvPr>
                <p:ph idx="1"/>
              </p:nvPr>
            </p:nvSpPr>
            <p:spPr>
              <a:blipFill>
                <a:blip r:embed="rId2"/>
                <a:stretch>
                  <a:fillRect l="-1259" t="-943"/>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09C84F91-01ED-4391-BB5F-6710E295EF3E}"/>
              </a:ext>
            </a:extLst>
          </p:cNvPr>
          <p:cNvSpPr>
            <a:spLocks noGrp="1" noChangeArrowheads="1"/>
          </p:cNvSpPr>
          <p:nvPr>
            <p:ph type="title"/>
          </p:nvPr>
        </p:nvSpPr>
        <p:spPr>
          <a:xfrm>
            <a:off x="879475" y="31750"/>
            <a:ext cx="8229600" cy="1143000"/>
          </a:xfrm>
        </p:spPr>
        <p:txBody>
          <a:bodyPr/>
          <a:lstStyle/>
          <a:p>
            <a:pPr eaLnBrk="1" hangingPunct="1"/>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zh-CN" b="0"/>
          </a:p>
        </p:txBody>
      </p:sp>
      <p:sp>
        <p:nvSpPr>
          <p:cNvPr id="17411" name="Rectangle 3">
            <a:extLst>
              <a:ext uri="{FF2B5EF4-FFF2-40B4-BE49-F238E27FC236}">
                <a16:creationId xmlns="" xmlns:a16="http://schemas.microsoft.com/office/drawing/2014/main" id="{36444DC3-45A5-404B-B5E8-665E86BF1922}"/>
              </a:ext>
            </a:extLst>
          </p:cNvPr>
          <p:cNvSpPr>
            <a:spLocks noGrp="1" noChangeArrowheads="1"/>
          </p:cNvSpPr>
          <p:nvPr>
            <p:ph idx="1"/>
          </p:nvPr>
        </p:nvSpPr>
        <p:spPr>
          <a:xfrm>
            <a:off x="457200" y="1412875"/>
            <a:ext cx="8229600" cy="4525963"/>
          </a:xfrm>
        </p:spPr>
        <p:txBody>
          <a:bodyPr/>
          <a:lstStyle/>
          <a:p>
            <a:pPr marL="457200" lvl="1" indent="-457200"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Times New Roman" panose="02020603050405020304" pitchFamily="18" charset="0"/>
                <a:cs typeface="Times New Roman" panose="02020603050405020304" pitchFamily="18" charset="0"/>
              </a:rPr>
              <a:t>传统签名中签名与文件是一个</a:t>
            </a:r>
            <a:r>
              <a:rPr lang="zh-CN" altLang="en-US" sz="2800" dirty="0">
                <a:solidFill>
                  <a:srgbClr val="FF0000"/>
                </a:solidFill>
                <a:latin typeface="Times New Roman" panose="02020603050405020304" pitchFamily="18" charset="0"/>
                <a:cs typeface="Times New Roman" panose="02020603050405020304" pitchFamily="18" charset="0"/>
              </a:rPr>
              <a:t>物理整体</a:t>
            </a:r>
            <a:endParaRPr lang="zh-CN" altLang="en-US" sz="3200" dirty="0">
              <a:solidFill>
                <a:srgbClr val="FF0000"/>
              </a:solidFill>
              <a:latin typeface="Times New Roman" panose="02020603050405020304" pitchFamily="18" charset="0"/>
              <a:cs typeface="Times New Roman" panose="02020603050405020304" pitchFamily="18" charset="0"/>
            </a:endParaRP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具有</a:t>
            </a:r>
            <a:r>
              <a:rPr lang="zh-CN" altLang="en-US" sz="2800" dirty="0">
                <a:solidFill>
                  <a:srgbClr val="FF0000"/>
                </a:solidFill>
                <a:latin typeface="Times New Roman" panose="02020603050405020304" pitchFamily="18" charset="0"/>
              </a:rPr>
              <a:t>共同的物理载体</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物理上的</a:t>
            </a:r>
            <a:r>
              <a:rPr lang="zh-CN" altLang="en-US" sz="2800" dirty="0">
                <a:solidFill>
                  <a:srgbClr val="FF0000"/>
                </a:solidFill>
                <a:latin typeface="Times New Roman" panose="02020603050405020304" pitchFamily="18" charset="0"/>
              </a:rPr>
              <a:t>不可分割、不可复制</a:t>
            </a:r>
            <a:r>
              <a:rPr lang="zh-CN" altLang="en-US" sz="2800" dirty="0">
                <a:latin typeface="Times New Roman" panose="02020603050405020304" pitchFamily="18" charset="0"/>
              </a:rPr>
              <a:t>的特性</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签名与文件的</a:t>
            </a:r>
            <a:r>
              <a:rPr lang="zh-CN" altLang="en-US" sz="2800" dirty="0">
                <a:solidFill>
                  <a:srgbClr val="FF0000"/>
                </a:solidFill>
                <a:latin typeface="Times New Roman" panose="02020603050405020304" pitchFamily="18" charset="0"/>
              </a:rPr>
              <a:t>不可分割和不能重复使用</a:t>
            </a:r>
          </a:p>
          <a:p>
            <a:pPr marL="457200" lvl="1" indent="-457200"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Times New Roman" panose="02020603050405020304" pitchFamily="18" charset="0"/>
                <a:cs typeface="Times New Roman" panose="02020603050405020304" pitchFamily="18" charset="0"/>
              </a:rPr>
              <a:t>数字签名中</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签名与文件是电子形式</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没有固定的物理载体</a:t>
            </a:r>
            <a:r>
              <a:rPr lang="en-US" altLang="zh-CN" sz="2800" dirty="0">
                <a:latin typeface="Times New Roman" panose="02020603050405020304" pitchFamily="18" charset="0"/>
              </a:rPr>
              <a:t>, </a:t>
            </a:r>
            <a:r>
              <a:rPr lang="zh-CN" altLang="en-US" sz="2800" dirty="0">
                <a:latin typeface="Times New Roman" panose="02020603050405020304" pitchFamily="18" charset="0"/>
              </a:rPr>
              <a:t>即</a:t>
            </a:r>
            <a:r>
              <a:rPr lang="zh-CN" altLang="en-US" sz="2800" dirty="0">
                <a:solidFill>
                  <a:srgbClr val="FF0000"/>
                </a:solidFill>
                <a:latin typeface="Times New Roman" panose="02020603050405020304" pitchFamily="18" charset="0"/>
              </a:rPr>
              <a:t>签名及文件的物理形式和消息已经分开</a:t>
            </a:r>
            <a:r>
              <a:rPr lang="en-US" altLang="zh-CN" sz="2800" dirty="0">
                <a:latin typeface="Times New Roman" panose="02020603050405020304" pitchFamily="18" charset="0"/>
              </a:rPr>
              <a:t>,</a:t>
            </a:r>
            <a:endParaRPr lang="zh-CN" altLang="en-US" sz="2800" dirty="0">
              <a:latin typeface="Times New Roman" panose="02020603050405020304" pitchFamily="18" charset="0"/>
            </a:endParaRP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电子载体是</a:t>
            </a:r>
            <a:r>
              <a:rPr lang="zh-CN" altLang="en-US" sz="2800" dirty="0">
                <a:solidFill>
                  <a:srgbClr val="FF0000"/>
                </a:solidFill>
                <a:latin typeface="Times New Roman" panose="02020603050405020304" pitchFamily="18" charset="0"/>
              </a:rPr>
              <a:t>可以任意分割、复制的</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数字</a:t>
            </a:r>
            <a:r>
              <a:rPr lang="zh-CN" altLang="en-US" sz="2800" dirty="0">
                <a:solidFill>
                  <a:srgbClr val="FF0000"/>
                </a:solidFill>
                <a:latin typeface="Times New Roman" panose="02020603050405020304" pitchFamily="18" charset="0"/>
              </a:rPr>
              <a:t>签名有可能与文件分割</a:t>
            </a:r>
            <a:r>
              <a:rPr lang="en-US" altLang="zh-CN" sz="2800" dirty="0">
                <a:solidFill>
                  <a:srgbClr val="FF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被重复使用</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 xmlns:a16="http://schemas.microsoft.com/office/drawing/2014/main" id="{9D1AEF88-8059-4E57-A66A-C659A43DC79A}"/>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 xmlns:a16="http://schemas.microsoft.com/office/drawing/2014/main" id="{9D0D389B-D764-4156-A593-4ABFBFA87808}"/>
                  </a:ext>
                </a:extLst>
              </p:cNvPr>
              <p:cNvSpPr>
                <a:spLocks noGrp="1"/>
              </p:cNvSpPr>
              <p:nvPr>
                <p:ph idx="1"/>
              </p:nvPr>
            </p:nvSpPr>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Feige-Fiat-Shamir</a:t>
                </a:r>
                <a:r>
                  <a:rPr lang="zh-CN" altLang="en-US" sz="2800" dirty="0">
                    <a:latin typeface="Euclid" panose="02020503060505020303" pitchFamily="18" charset="0"/>
                    <a:cs typeface="Times New Roman" panose="02020603050405020304" pitchFamily="18" charset="0"/>
                  </a:rPr>
                  <a:t>签名方案</a:t>
                </a:r>
                <a:r>
                  <a:rPr lang="en-US" altLang="zh-CN" sz="2800"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验证者在收到消息</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后</a:t>
                </a:r>
                <a:r>
                  <a:rPr lang="en-US" altLang="zh-CN" sz="2800" dirty="0">
                    <a:latin typeface="Euclid" panose="02020503060505020303" pitchFamily="18" charset="0"/>
                  </a:rPr>
                  <a:t>, </a:t>
                </a:r>
                <a:r>
                  <a:rPr lang="zh-CN" altLang="en-US" sz="2800" dirty="0">
                    <a:latin typeface="Euclid" panose="02020503060505020303" pitchFamily="18" charset="0"/>
                  </a:rPr>
                  <a:t>计算</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sz="2800" b="1" i="1" dirty="0">
                    <a:solidFill>
                      <a:srgbClr val="FF0000"/>
                    </a:solidFill>
                    <a:latin typeface="Euclid" panose="02020503060505020303" pitchFamily="18" charset="0"/>
                  </a:rPr>
                  <a:t>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s</a:t>
                </a:r>
                <a:r>
                  <a:rPr lang="en-US" altLang="zh-CN" sz="2800" b="1" baseline="30000" dirty="0">
                    <a:solidFill>
                      <a:srgbClr val="FF0000"/>
                    </a:solidFill>
                    <a:latin typeface="Euclid" panose="02020503060505020303" pitchFamily="18" charset="0"/>
                    <a:cs typeface="Times New Roman" panose="02020603050405020304" pitchFamily="18" charset="0"/>
                  </a:rPr>
                  <a:t>2</a:t>
                </a:r>
                <a14:m>
                  <m:oMath xmlns:m="http://schemas.openxmlformats.org/officeDocument/2006/math">
                    <m:nary>
                      <m:naryPr>
                        <m:chr m:val="∏"/>
                        <m:limLoc m:val="subSup"/>
                        <m:ctrlPr>
                          <a:rPr lang="en-US" altLang="zh-CN" sz="2800" b="1" i="1" smtClean="0">
                            <a:solidFill>
                              <a:srgbClr val="FF0000"/>
                            </a:solidFill>
                            <a:latin typeface="Cambria Math"/>
                            <a:cs typeface="Times New Roman" panose="02020603050405020304" pitchFamily="18" charset="0"/>
                          </a:rPr>
                        </m:ctrlPr>
                      </m:naryPr>
                      <m:sub>
                        <m:r>
                          <m:rPr>
                            <m:nor/>
                            <m:brk m:alnAt="25"/>
                          </m:rPr>
                          <a:rPr lang="en-US" altLang="zh-CN" sz="2800" b="1" i="1" smtClean="0">
                            <a:solidFill>
                              <a:srgbClr val="FF0000"/>
                            </a:solidFill>
                            <a:latin typeface="Euclid" panose="02020503060505020303" pitchFamily="18" charset="0"/>
                            <a:cs typeface="Times New Roman" panose="02020603050405020304" pitchFamily="18" charset="0"/>
                          </a:rPr>
                          <m:t>i</m:t>
                        </m:r>
                        <m:r>
                          <m:rPr>
                            <m:nor/>
                            <m:brk m:alnAt="25"/>
                          </m:rPr>
                          <a:rPr lang="en-US" altLang="zh-CN" sz="2800" b="1" i="0" smtClean="0">
                            <a:solidFill>
                              <a:srgbClr val="FF0000"/>
                            </a:solidFill>
                            <a:latin typeface="Euclid" panose="02020503060505020303" pitchFamily="18" charset="0"/>
                            <a:cs typeface="Times New Roman" panose="02020603050405020304" pitchFamily="18" charset="0"/>
                          </a:rPr>
                          <m:t>=</m:t>
                        </m:r>
                        <m:r>
                          <m:rPr>
                            <m:nor/>
                          </m:rPr>
                          <a:rPr lang="en-US" altLang="zh-CN" sz="2800" b="1" i="0" smtClean="0">
                            <a:solidFill>
                              <a:srgbClr val="FF0000"/>
                            </a:solidFill>
                            <a:latin typeface="Euclid" panose="02020503060505020303" pitchFamily="18" charset="0"/>
                            <a:cs typeface="Times New Roman" panose="02020603050405020304" pitchFamily="18" charset="0"/>
                          </a:rPr>
                          <m:t>1</m:t>
                        </m:r>
                      </m:sub>
                      <m:sup>
                        <m:r>
                          <m:rPr>
                            <m:nor/>
                          </m:rPr>
                          <a:rPr lang="en-US" altLang="zh-CN" sz="2800" b="1" i="1" smtClean="0">
                            <a:solidFill>
                              <a:srgbClr val="FF0000"/>
                            </a:solidFill>
                            <a:latin typeface="Euclid" panose="02020503060505020303" pitchFamily="18" charset="0"/>
                            <a:cs typeface="Times New Roman" panose="02020603050405020304" pitchFamily="18" charset="0"/>
                          </a:rPr>
                          <m:t>k</m:t>
                        </m:r>
                      </m:sup>
                      <m:e>
                        <m:r>
                          <m:rPr>
                            <m:nor/>
                          </m:rPr>
                          <a:rPr lang="en-US" altLang="zh-CN" sz="2800" b="1" i="1" smtClean="0">
                            <a:solidFill>
                              <a:srgbClr val="FF0000"/>
                            </a:solidFill>
                            <a:latin typeface="Euclid" panose="02020503060505020303" pitchFamily="18" charset="0"/>
                            <a:cs typeface="Times New Roman" panose="02020603050405020304" pitchFamily="18" charset="0"/>
                          </a:rPr>
                          <m:t>y</m:t>
                        </m:r>
                      </m:e>
                    </m:nary>
                  </m:oMath>
                </a14:m>
                <a:r>
                  <a:rPr lang="en-US" altLang="zh-CN" sz="2800" b="1" i="1" baseline="-25000" dirty="0" err="1">
                    <a:solidFill>
                      <a:srgbClr val="FF0000"/>
                    </a:solidFill>
                    <a:latin typeface="Euclid" panose="02020503060505020303" pitchFamily="18" charset="0"/>
                  </a:rPr>
                  <a:t>i</a:t>
                </a:r>
                <a:r>
                  <a:rPr lang="en-US" altLang="zh-CN" sz="2800" b="1" i="1" baseline="30000" dirty="0" err="1">
                    <a:solidFill>
                      <a:srgbClr val="FF0000"/>
                    </a:solidFill>
                    <a:latin typeface="Euclid" panose="02020503060505020303" pitchFamily="18" charset="0"/>
                  </a:rPr>
                  <a:t>e</a:t>
                </a:r>
                <a:r>
                  <a:rPr lang="en-US" altLang="zh-CN" sz="2800" b="1" i="1" baseline="12000" dirty="0" err="1">
                    <a:solidFill>
                      <a:srgbClr val="FF0000"/>
                    </a:solidFill>
                    <a:latin typeface="Euclid" panose="02020503060505020303" pitchFamily="18" charset="0"/>
                  </a:rPr>
                  <a:t>i</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endParaRPr lang="pt-BR" altLang="zh-CN" sz="2800" b="1" i="1" dirty="0"/>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验证下面等式是否成立</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正确性</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solidFill>
                      <a:srgbClr val="FF0000"/>
                    </a:solidFill>
                    <a:latin typeface="Euclid" panose="02020503060505020303" pitchFamily="18" charset="0"/>
                    <a:cs typeface="Times New Roman" panose="02020603050405020304" pitchFamily="18" charset="0"/>
                  </a:rPr>
                  <a:t>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s</a:t>
                </a:r>
                <a:r>
                  <a:rPr lang="en-US" altLang="zh-CN" sz="2800" b="1" baseline="30000" dirty="0">
                    <a:solidFill>
                      <a:srgbClr val="FF0000"/>
                    </a:solidFill>
                    <a:latin typeface="Euclid" panose="02020503060505020303" pitchFamily="18" charset="0"/>
                    <a:cs typeface="Times New Roman" panose="02020603050405020304" pitchFamily="18" charset="0"/>
                  </a:rPr>
                  <a:t>2</a:t>
                </a:r>
                <a:r>
                  <a:rPr lang="en-US" altLang="zh-CN" sz="2800" b="1"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ctrlPr>
                          <a:rPr lang="en-US" altLang="zh-CN" sz="2800" b="1" i="1">
                            <a:solidFill>
                              <a:srgbClr val="FF0000"/>
                            </a:solidFill>
                            <a:latin typeface="Cambria Math"/>
                            <a:cs typeface="Times New Roman" panose="02020603050405020304" pitchFamily="18" charset="0"/>
                          </a:rPr>
                        </m:ctrlPr>
                      </m:naryPr>
                      <m:sub>
                        <m:r>
                          <m:rPr>
                            <m:nor/>
                            <m:brk m:alnAt="25"/>
                          </m:rPr>
                          <a:rPr lang="en-US" altLang="zh-CN" sz="2800" b="1" i="1">
                            <a:solidFill>
                              <a:srgbClr val="FF0000"/>
                            </a:solidFill>
                            <a:latin typeface="Euclid" panose="02020503060505020303" pitchFamily="18" charset="0"/>
                            <a:cs typeface="Times New Roman" panose="02020603050405020304" pitchFamily="18" charset="0"/>
                          </a:rPr>
                          <m:t>i</m:t>
                        </m:r>
                        <m:r>
                          <m:rPr>
                            <m:nor/>
                            <m:brk m:alnAt="25"/>
                          </m:rPr>
                          <a:rPr lang="en-US" altLang="zh-CN" sz="2800" b="1">
                            <a:solidFill>
                              <a:srgbClr val="FF0000"/>
                            </a:solidFill>
                            <a:latin typeface="Euclid" panose="02020503060505020303" pitchFamily="18" charset="0"/>
                            <a:cs typeface="Times New Roman" panose="02020603050405020304" pitchFamily="18" charset="0"/>
                          </a:rPr>
                          <m:t>=</m:t>
                        </m:r>
                        <m:r>
                          <m:rPr>
                            <m:nor/>
                          </m:rPr>
                          <a:rPr lang="en-US" altLang="zh-CN" sz="2800" b="1">
                            <a:solidFill>
                              <a:srgbClr val="FF0000"/>
                            </a:solidFill>
                            <a:latin typeface="Euclid" panose="02020503060505020303" pitchFamily="18" charset="0"/>
                            <a:cs typeface="Times New Roman" panose="02020603050405020304" pitchFamily="18" charset="0"/>
                          </a:rPr>
                          <m:t>1</m:t>
                        </m:r>
                      </m:sub>
                      <m:sup>
                        <m:r>
                          <m:rPr>
                            <m:nor/>
                          </m:rPr>
                          <a:rPr lang="en-US" altLang="zh-CN" sz="2800" b="1" i="1">
                            <a:solidFill>
                              <a:srgbClr val="FF0000"/>
                            </a:solidFill>
                            <a:latin typeface="Euclid" panose="02020503060505020303" pitchFamily="18" charset="0"/>
                            <a:cs typeface="Times New Roman" panose="02020603050405020304" pitchFamily="18" charset="0"/>
                          </a:rPr>
                          <m:t>k</m:t>
                        </m:r>
                      </m:sup>
                      <m:e>
                        <m:r>
                          <m:rPr>
                            <m:nor/>
                          </m:rPr>
                          <a:rPr lang="en-US" altLang="zh-CN" sz="2800" b="1" i="1">
                            <a:solidFill>
                              <a:srgbClr val="FF0000"/>
                            </a:solidFill>
                            <a:latin typeface="Euclid" panose="02020503060505020303" pitchFamily="18" charset="0"/>
                            <a:cs typeface="Times New Roman" panose="02020603050405020304" pitchFamily="18" charset="0"/>
                          </a:rPr>
                          <m:t>y</m:t>
                        </m:r>
                      </m:e>
                    </m:nary>
                  </m:oMath>
                </a14:m>
                <a:r>
                  <a:rPr lang="en-US" altLang="zh-CN" sz="2800" b="1" i="1" baseline="-25000" dirty="0" err="1">
                    <a:solidFill>
                      <a:srgbClr val="FF0000"/>
                    </a:solidFill>
                    <a:latin typeface="Euclid" panose="02020503060505020303" pitchFamily="18" charset="0"/>
                  </a:rPr>
                  <a:t>i</a:t>
                </a:r>
                <a:r>
                  <a:rPr lang="en-US" altLang="zh-CN" sz="2800" b="1" i="1" baseline="30000" dirty="0" err="1">
                    <a:solidFill>
                      <a:srgbClr val="FF0000"/>
                    </a:solidFill>
                    <a:latin typeface="Euclid" panose="02020503060505020303" pitchFamily="18" charset="0"/>
                  </a:rPr>
                  <a:t>e</a:t>
                </a:r>
                <a:r>
                  <a:rPr lang="en-US" altLang="zh-CN" sz="2800" b="1" i="1" baseline="12000" dirty="0" err="1">
                    <a:solidFill>
                      <a:srgbClr val="FF0000"/>
                    </a:solidFill>
                    <a:latin typeface="Euclid" panose="02020503060505020303" pitchFamily="18" charset="0"/>
                  </a:rPr>
                  <a:t>i</a:t>
                </a:r>
                <a:r>
                  <a:rPr lang="en-US" altLang="zh-CN" b="1" dirty="0">
                    <a:solidFill>
                      <a:srgbClr val="FF0000"/>
                    </a:solidFill>
                    <a:latin typeface="Euclid" panose="02020503060505020303" pitchFamily="18" charset="0"/>
                    <a:cs typeface="Times New Roman" panose="02020603050405020304" pitchFamily="18" charset="0"/>
                  </a:rPr>
                  <a:t> </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r</a:t>
                </a:r>
                <a:r>
                  <a:rPr lang="en-US" altLang="zh-CN" b="1" baseline="30000" dirty="0">
                    <a:solidFill>
                      <a:srgbClr val="FF0000"/>
                    </a:solidFill>
                    <a:latin typeface="Euclid" panose="02020503060505020303" pitchFamily="18" charset="0"/>
                    <a:cs typeface="Times New Roman" panose="02020603050405020304" pitchFamily="18" charset="0"/>
                  </a:rPr>
                  <a:t>2</a:t>
                </a:r>
                <a:r>
                  <a:rPr lang="en-US" altLang="zh-CN" b="1"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ctrlPr>
                          <a:rPr lang="en-US" altLang="zh-CN" b="1" i="1">
                            <a:solidFill>
                              <a:srgbClr val="FF0000"/>
                            </a:solidFill>
                            <a:latin typeface="Cambria Math"/>
                            <a:cs typeface="Times New Roman" panose="02020603050405020304" pitchFamily="18" charset="0"/>
                          </a:rPr>
                        </m:ctrlPr>
                      </m:naryPr>
                      <m:sub>
                        <m:r>
                          <m:rPr>
                            <m:nor/>
                            <m:brk m:alnAt="25"/>
                          </m:rPr>
                          <a:rPr lang="en-US" altLang="zh-CN" b="1" i="1">
                            <a:solidFill>
                              <a:srgbClr val="FF0000"/>
                            </a:solidFill>
                            <a:latin typeface="Euclid" panose="02020503060505020303" pitchFamily="18" charset="0"/>
                            <a:cs typeface="Times New Roman" panose="02020603050405020304" pitchFamily="18" charset="0"/>
                          </a:rPr>
                          <m:t>i</m:t>
                        </m:r>
                        <m:r>
                          <m:rPr>
                            <m:nor/>
                            <m:brk m:alnAt="25"/>
                          </m:rPr>
                          <a:rPr lang="en-US" altLang="zh-CN" b="1">
                            <a:solidFill>
                              <a:srgbClr val="FF0000"/>
                            </a:solidFill>
                            <a:latin typeface="Euclid" panose="02020503060505020303" pitchFamily="18" charset="0"/>
                            <a:cs typeface="Times New Roman" panose="02020603050405020304" pitchFamily="18" charset="0"/>
                          </a:rPr>
                          <m:t>=</m:t>
                        </m:r>
                        <m:r>
                          <m:rPr>
                            <m:nor/>
                          </m:rPr>
                          <a:rPr lang="en-US" altLang="zh-CN" b="1">
                            <a:solidFill>
                              <a:srgbClr val="FF0000"/>
                            </a:solidFill>
                            <a:latin typeface="Euclid" panose="02020503060505020303" pitchFamily="18" charset="0"/>
                            <a:cs typeface="Times New Roman" panose="02020603050405020304" pitchFamily="18" charset="0"/>
                          </a:rPr>
                          <m:t>1</m:t>
                        </m:r>
                      </m:sub>
                      <m:sup>
                        <m:r>
                          <m:rPr>
                            <m:nor/>
                          </m:rPr>
                          <a:rPr lang="en-US" altLang="zh-CN" b="1" i="1">
                            <a:solidFill>
                              <a:srgbClr val="FF0000"/>
                            </a:solidFill>
                            <a:latin typeface="Euclid" panose="02020503060505020303" pitchFamily="18" charset="0"/>
                            <a:cs typeface="Times New Roman" panose="02020603050405020304" pitchFamily="18" charset="0"/>
                          </a:rPr>
                          <m:t>k</m:t>
                        </m:r>
                      </m:sup>
                      <m:e>
                        <m:r>
                          <m:rPr>
                            <m:nor/>
                          </m:rPr>
                          <a:rPr lang="en-US" altLang="zh-CN" b="1" i="1" smtClean="0">
                            <a:solidFill>
                              <a:srgbClr val="FF0000"/>
                            </a:solidFill>
                            <a:latin typeface="Euclid" panose="02020503060505020303" pitchFamily="18" charset="0"/>
                            <a:cs typeface="Times New Roman" panose="02020603050405020304" pitchFamily="18" charset="0"/>
                          </a:rPr>
                          <m:t>x</m:t>
                        </m:r>
                      </m:e>
                    </m:nary>
                  </m:oMath>
                </a14:m>
                <a:r>
                  <a:rPr lang="en-US" altLang="zh-CN" b="1" i="1" baseline="-25000" dirty="0">
                    <a:solidFill>
                      <a:srgbClr val="FF0000"/>
                    </a:solidFill>
                    <a:latin typeface="Euclid" panose="02020503060505020303" pitchFamily="18" charset="0"/>
                  </a:rPr>
                  <a:t>i</a:t>
                </a:r>
                <a:r>
                  <a:rPr lang="en-US" altLang="zh-CN" b="1" baseline="30000" dirty="0">
                    <a:solidFill>
                      <a:srgbClr val="FF0000"/>
                    </a:solidFill>
                    <a:latin typeface="Euclid" panose="02020503060505020303" pitchFamily="18" charset="0"/>
                  </a:rPr>
                  <a:t>2</a:t>
                </a:r>
                <a:r>
                  <a:rPr lang="en-US" altLang="zh-CN" b="1" i="1" baseline="30000" dirty="0">
                    <a:solidFill>
                      <a:srgbClr val="FF0000"/>
                    </a:solidFill>
                    <a:latin typeface="Euclid" panose="02020503060505020303" pitchFamily="18" charset="0"/>
                  </a:rPr>
                  <a:t>e</a:t>
                </a:r>
                <a:r>
                  <a:rPr lang="en-US" altLang="zh-CN" b="1" i="1" baseline="12000" dirty="0">
                    <a:solidFill>
                      <a:srgbClr val="FF0000"/>
                    </a:solidFill>
                    <a:latin typeface="Euclid" panose="02020503060505020303" pitchFamily="18" charset="0"/>
                  </a:rPr>
                  <a:t>i</a:t>
                </a:r>
                <a:r>
                  <a:rPr lang="en-US" altLang="zh-CN" b="1" dirty="0">
                    <a:solidFill>
                      <a:srgbClr val="FF0000"/>
                    </a:solidFill>
                    <a:latin typeface="Euclid" panose="02020503060505020303" pitchFamily="18" charset="0"/>
                    <a:cs typeface="Times New Roman" panose="02020603050405020304" pitchFamily="18" charset="0"/>
                  </a:rPr>
                  <a:t> </a:t>
                </a:r>
                <a14:m>
                  <m:oMath xmlns:m="http://schemas.openxmlformats.org/officeDocument/2006/math">
                    <m:nary>
                      <m:naryPr>
                        <m:chr m:val="∏"/>
                        <m:limLoc m:val="subSup"/>
                        <m:ctrlPr>
                          <a:rPr lang="en-US" altLang="zh-CN" b="1" i="1">
                            <a:solidFill>
                              <a:srgbClr val="FF0000"/>
                            </a:solidFill>
                            <a:latin typeface="Cambria Math"/>
                            <a:cs typeface="Times New Roman" panose="02020603050405020304" pitchFamily="18" charset="0"/>
                          </a:rPr>
                        </m:ctrlPr>
                      </m:naryPr>
                      <m:sub>
                        <m:r>
                          <m:rPr>
                            <m:nor/>
                            <m:brk m:alnAt="25"/>
                          </m:rPr>
                          <a:rPr lang="en-US" altLang="zh-CN" b="1" i="1">
                            <a:solidFill>
                              <a:srgbClr val="FF0000"/>
                            </a:solidFill>
                            <a:latin typeface="Euclid" panose="02020503060505020303" pitchFamily="18" charset="0"/>
                            <a:cs typeface="Times New Roman" panose="02020603050405020304" pitchFamily="18" charset="0"/>
                          </a:rPr>
                          <m:t>i</m:t>
                        </m:r>
                        <m:r>
                          <m:rPr>
                            <m:nor/>
                            <m:brk m:alnAt="25"/>
                          </m:rPr>
                          <a:rPr lang="en-US" altLang="zh-CN" b="1">
                            <a:solidFill>
                              <a:srgbClr val="FF0000"/>
                            </a:solidFill>
                            <a:latin typeface="Euclid" panose="02020503060505020303" pitchFamily="18" charset="0"/>
                            <a:cs typeface="Times New Roman" panose="02020603050405020304" pitchFamily="18" charset="0"/>
                          </a:rPr>
                          <m:t>=</m:t>
                        </m:r>
                        <m:r>
                          <m:rPr>
                            <m:nor/>
                          </m:rPr>
                          <a:rPr lang="en-US" altLang="zh-CN" b="1">
                            <a:solidFill>
                              <a:srgbClr val="FF0000"/>
                            </a:solidFill>
                            <a:latin typeface="Euclid" panose="02020503060505020303" pitchFamily="18" charset="0"/>
                            <a:cs typeface="Times New Roman" panose="02020603050405020304" pitchFamily="18" charset="0"/>
                          </a:rPr>
                          <m:t>1</m:t>
                        </m:r>
                      </m:sub>
                      <m:sup>
                        <m:r>
                          <m:rPr>
                            <m:nor/>
                          </m:rPr>
                          <a:rPr lang="en-US" altLang="zh-CN" b="1" i="1">
                            <a:solidFill>
                              <a:srgbClr val="FF0000"/>
                            </a:solidFill>
                            <a:latin typeface="Euclid" panose="02020503060505020303" pitchFamily="18" charset="0"/>
                            <a:cs typeface="Times New Roman" panose="02020603050405020304" pitchFamily="18" charset="0"/>
                          </a:rPr>
                          <m:t>k</m:t>
                        </m:r>
                      </m:sup>
                      <m:e>
                        <m:r>
                          <m:rPr>
                            <m:nor/>
                          </m:rPr>
                          <a:rPr lang="en-US" altLang="zh-CN" b="1" i="1">
                            <a:solidFill>
                              <a:srgbClr val="FF0000"/>
                            </a:solidFill>
                            <a:latin typeface="Euclid" panose="02020503060505020303" pitchFamily="18" charset="0"/>
                            <a:cs typeface="Times New Roman" panose="02020603050405020304" pitchFamily="18" charset="0"/>
                          </a:rPr>
                          <m:t>y</m:t>
                        </m:r>
                      </m:e>
                    </m:nary>
                  </m:oMath>
                </a14:m>
                <a:r>
                  <a:rPr lang="en-US" altLang="zh-CN" b="1" i="1" baseline="-25000" dirty="0" err="1">
                    <a:solidFill>
                      <a:srgbClr val="FF0000"/>
                    </a:solidFill>
                    <a:latin typeface="Euclid" panose="02020503060505020303" pitchFamily="18" charset="0"/>
                  </a:rPr>
                  <a:t>i</a:t>
                </a:r>
                <a:r>
                  <a:rPr lang="en-US" altLang="zh-CN" b="1" i="1" baseline="30000" dirty="0" err="1">
                    <a:solidFill>
                      <a:srgbClr val="FF0000"/>
                    </a:solidFill>
                    <a:latin typeface="Euclid" panose="02020503060505020303" pitchFamily="18" charset="0"/>
                  </a:rPr>
                  <a:t>e</a:t>
                </a:r>
                <a:r>
                  <a:rPr lang="en-US" altLang="zh-CN" b="1" i="1" baseline="12000" dirty="0" err="1">
                    <a:solidFill>
                      <a:srgbClr val="FF0000"/>
                    </a:solidFill>
                    <a:latin typeface="Euclid" panose="02020503060505020303" pitchFamily="18" charset="0"/>
                  </a:rPr>
                  <a:t>i</a:t>
                </a:r>
                <a:r>
                  <a:rPr lang="en-US" altLang="zh-CN" b="1" dirty="0">
                    <a:solidFill>
                      <a:srgbClr val="FF0000"/>
                    </a:solidFill>
                    <a:latin typeface="Euclid" panose="02020503060505020303" pitchFamily="18" charset="0"/>
                    <a:cs typeface="Times New Roman" panose="02020603050405020304" pitchFamily="18" charset="0"/>
                  </a:rPr>
                  <a:t> =</a:t>
                </a:r>
                <a:r>
                  <a:rPr lang="en-US" altLang="zh-CN" sz="2800" b="1" i="1" dirty="0">
                    <a:solidFill>
                      <a:srgbClr val="FF0000"/>
                    </a:solidFill>
                    <a:latin typeface="Euclid" panose="02020503060505020303" pitchFamily="18" charset="0"/>
                    <a:cs typeface="Times New Roman" panose="02020603050405020304" pitchFamily="18" charset="0"/>
                  </a:rPr>
                  <a:t> r</a:t>
                </a:r>
                <a:r>
                  <a:rPr lang="en-US" altLang="zh-CN" b="1" baseline="30000" dirty="0">
                    <a:solidFill>
                      <a:srgbClr val="FF0000"/>
                    </a:solidFill>
                    <a:latin typeface="Euclid" panose="02020503060505020303" pitchFamily="18" charset="0"/>
                    <a:cs typeface="Times New Roman" panose="02020603050405020304" pitchFamily="18" charset="0"/>
                  </a:rPr>
                  <a:t>2</a:t>
                </a:r>
                <a:r>
                  <a:rPr lang="en-US" altLang="zh-CN" b="1" dirty="0">
                    <a:solidFill>
                      <a:srgbClr val="FF0000"/>
                    </a:solidFill>
                    <a:latin typeface="Times New Roman" panose="02020603050405020304" pitchFamily="18" charset="0"/>
                    <a:cs typeface="Times New Roman" panose="02020603050405020304" pitchFamily="18" charset="0"/>
                  </a:rPr>
                  <a:t>∙</a:t>
                </a:r>
                <a14:m>
                  <m:oMath xmlns:m="http://schemas.openxmlformats.org/officeDocument/2006/math">
                    <m:nary>
                      <m:naryPr>
                        <m:chr m:val="∏"/>
                        <m:limLoc m:val="subSup"/>
                        <m:ctrlPr>
                          <a:rPr lang="en-US" altLang="zh-CN" b="1" i="1">
                            <a:solidFill>
                              <a:srgbClr val="FF0000"/>
                            </a:solidFill>
                            <a:latin typeface="Cambria Math"/>
                            <a:cs typeface="Times New Roman" panose="02020603050405020304" pitchFamily="18" charset="0"/>
                          </a:rPr>
                        </m:ctrlPr>
                      </m:naryPr>
                      <m:sub>
                        <m:r>
                          <m:rPr>
                            <m:nor/>
                            <m:brk m:alnAt="25"/>
                          </m:rPr>
                          <a:rPr lang="en-US" altLang="zh-CN" b="1" i="1">
                            <a:solidFill>
                              <a:srgbClr val="FF0000"/>
                            </a:solidFill>
                            <a:latin typeface="Euclid" panose="02020503060505020303" pitchFamily="18" charset="0"/>
                            <a:cs typeface="Times New Roman" panose="02020603050405020304" pitchFamily="18" charset="0"/>
                          </a:rPr>
                          <m:t>i</m:t>
                        </m:r>
                        <m:r>
                          <m:rPr>
                            <m:nor/>
                            <m:brk m:alnAt="25"/>
                          </m:rPr>
                          <a:rPr lang="en-US" altLang="zh-CN" b="1">
                            <a:solidFill>
                              <a:srgbClr val="FF0000"/>
                            </a:solidFill>
                            <a:latin typeface="Euclid" panose="02020503060505020303" pitchFamily="18" charset="0"/>
                            <a:cs typeface="Times New Roman" panose="02020603050405020304" pitchFamily="18" charset="0"/>
                          </a:rPr>
                          <m:t>=</m:t>
                        </m:r>
                        <m:r>
                          <m:rPr>
                            <m:nor/>
                          </m:rPr>
                          <a:rPr lang="en-US" altLang="zh-CN" b="1">
                            <a:solidFill>
                              <a:srgbClr val="FF0000"/>
                            </a:solidFill>
                            <a:latin typeface="Euclid" panose="02020503060505020303" pitchFamily="18" charset="0"/>
                            <a:cs typeface="Times New Roman" panose="02020603050405020304" pitchFamily="18" charset="0"/>
                          </a:rPr>
                          <m:t>1</m:t>
                        </m:r>
                      </m:sub>
                      <m:sup>
                        <m:r>
                          <m:rPr>
                            <m:nor/>
                          </m:rPr>
                          <a:rPr lang="en-US" altLang="zh-CN" b="1" i="1">
                            <a:solidFill>
                              <a:srgbClr val="FF0000"/>
                            </a:solidFill>
                            <a:latin typeface="Euclid" panose="02020503060505020303" pitchFamily="18" charset="0"/>
                            <a:cs typeface="Times New Roman" panose="02020603050405020304" pitchFamily="18" charset="0"/>
                          </a:rPr>
                          <m:t>k</m:t>
                        </m:r>
                      </m:sup>
                      <m:e>
                        <m:r>
                          <m:rPr>
                            <m:nor/>
                          </m:rPr>
                          <a:rPr lang="en-US" altLang="zh-CN" b="1" dirty="0">
                            <a:solidFill>
                              <a:srgbClr val="FF0000"/>
                            </a:solidFill>
                            <a:latin typeface="Euclid" panose="02020503060505020303" pitchFamily="18" charset="0"/>
                          </a:rPr>
                          <m:t>(</m:t>
                        </m:r>
                        <m:r>
                          <m:rPr>
                            <m:nor/>
                          </m:rPr>
                          <a:rPr lang="en-US" altLang="zh-CN" b="1" i="1">
                            <a:solidFill>
                              <a:srgbClr val="FF0000"/>
                            </a:solidFill>
                            <a:latin typeface="Euclid" panose="02020503060505020303" pitchFamily="18" charset="0"/>
                            <a:cs typeface="Times New Roman" panose="02020603050405020304" pitchFamily="18" charset="0"/>
                          </a:rPr>
                          <m:t>x</m:t>
                        </m:r>
                      </m:e>
                    </m:nary>
                  </m:oMath>
                </a14:m>
                <a:r>
                  <a:rPr lang="en-US" altLang="zh-CN" b="1" i="1" baseline="-25000" dirty="0">
                    <a:solidFill>
                      <a:srgbClr val="FF0000"/>
                    </a:solidFill>
                    <a:latin typeface="Euclid" panose="02020503060505020303" pitchFamily="18" charset="0"/>
                  </a:rPr>
                  <a:t>i</a:t>
                </a:r>
                <a:r>
                  <a:rPr lang="en-US" altLang="zh-CN" b="1" baseline="30000" dirty="0">
                    <a:solidFill>
                      <a:srgbClr val="FF0000"/>
                    </a:solidFill>
                    <a:latin typeface="Euclid" panose="02020503060505020303" pitchFamily="18" charset="0"/>
                  </a:rPr>
                  <a:t>2</a:t>
                </a:r>
                <a:r>
                  <a:rPr lang="en-US" altLang="zh-CN" b="1" i="1" dirty="0">
                    <a:solidFill>
                      <a:srgbClr val="FF0000"/>
                    </a:solidFill>
                    <a:latin typeface="Euclid" panose="02020503060505020303" pitchFamily="18" charset="0"/>
                  </a:rPr>
                  <a:t>y</a:t>
                </a:r>
                <a:r>
                  <a:rPr lang="en-US" altLang="zh-CN" b="1" i="1" baseline="-25000" dirty="0">
                    <a:solidFill>
                      <a:srgbClr val="FF0000"/>
                    </a:solidFill>
                    <a:latin typeface="Euclid" panose="02020503060505020303" pitchFamily="18" charset="0"/>
                  </a:rPr>
                  <a:t>i</a:t>
                </a:r>
                <a:r>
                  <a:rPr lang="en-US" altLang="zh-CN" b="1" dirty="0">
                    <a:solidFill>
                      <a:srgbClr val="FF0000"/>
                    </a:solidFill>
                    <a:latin typeface="Euclid" panose="02020503060505020303" pitchFamily="18" charset="0"/>
                  </a:rPr>
                  <a:t>)</a:t>
                </a:r>
                <a:r>
                  <a:rPr lang="en-US" altLang="zh-CN" b="1" i="1" baseline="30000" dirty="0" err="1">
                    <a:solidFill>
                      <a:srgbClr val="FF0000"/>
                    </a:solidFill>
                    <a:latin typeface="Euclid" panose="02020503060505020303" pitchFamily="18" charset="0"/>
                  </a:rPr>
                  <a:t>e</a:t>
                </a:r>
                <a:r>
                  <a:rPr lang="en-US" altLang="zh-CN" sz="2800" b="1" i="1" baseline="12000" dirty="0" err="1">
                    <a:solidFill>
                      <a:srgbClr val="FF0000"/>
                    </a:solidFill>
                    <a:latin typeface="Euclid" panose="02020503060505020303" pitchFamily="18" charset="0"/>
                  </a:rPr>
                  <a:t>i</a:t>
                </a:r>
                <a:r>
                  <a:rPr lang="en-US" altLang="zh-CN" b="1" dirty="0">
                    <a:solidFill>
                      <a:srgbClr val="FF0000"/>
                    </a:solidFill>
                    <a:latin typeface="Euclid" panose="02020503060505020303" pitchFamily="18" charset="0"/>
                    <a:cs typeface="Times New Roman" panose="02020603050405020304" pitchFamily="18" charset="0"/>
                  </a:rPr>
                  <a:t> =</a:t>
                </a:r>
                <a:r>
                  <a:rPr lang="en-US" altLang="zh-CN" b="1" i="1" dirty="0">
                    <a:solidFill>
                      <a:srgbClr val="FF0000"/>
                    </a:solidFill>
                    <a:latin typeface="Euclid" panose="02020503060505020303" pitchFamily="18" charset="0"/>
                    <a:cs typeface="Times New Roman" panose="02020603050405020304" pitchFamily="18" charset="0"/>
                  </a:rPr>
                  <a:t>r</a:t>
                </a:r>
                <a:r>
                  <a:rPr lang="en-US" altLang="zh-CN" b="1" baseline="30000" dirty="0">
                    <a:solidFill>
                      <a:srgbClr val="FF0000"/>
                    </a:solidFill>
                    <a:latin typeface="Euclid" panose="02020503060505020303" pitchFamily="18" charset="0"/>
                    <a:cs typeface="Times New Roman" panose="02020603050405020304" pitchFamily="18" charset="0"/>
                  </a:rPr>
                  <a:t>2</a:t>
                </a:r>
                <a:r>
                  <a:rPr lang="en-US" altLang="zh-CN" b="1" dirty="0">
                    <a:solidFill>
                      <a:srgbClr val="FF0000"/>
                    </a:solidFill>
                    <a:latin typeface="Euclid" panose="02020503060505020303" pitchFamily="18" charset="0"/>
                    <a:cs typeface="Times New Roman" panose="02020603050405020304" pitchFamily="18" charset="0"/>
                  </a:rPr>
                  <a:t>=</a:t>
                </a:r>
                <a:r>
                  <a:rPr lang="en-US" altLang="zh-CN" b="1" i="1" dirty="0">
                    <a:solidFill>
                      <a:srgbClr val="FF0000"/>
                    </a:solidFill>
                    <a:latin typeface="Euclid" panose="02020503060505020303" pitchFamily="18" charset="0"/>
                    <a:cs typeface="Times New Roman" panose="02020603050405020304" pitchFamily="18" charset="0"/>
                  </a:rPr>
                  <a:t>u</a:t>
                </a:r>
                <a:r>
                  <a:rPr lang="en-US" altLang="zh-CN" b="1" dirty="0">
                    <a:solidFill>
                      <a:srgbClr val="FF0000"/>
                    </a:solidFill>
                    <a:latin typeface="Euclid" panose="02020503060505020303" pitchFamily="18" charset="0"/>
                    <a:cs typeface="Times New Roman" panose="02020603050405020304" pitchFamily="18" charset="0"/>
                  </a:rPr>
                  <a:t> mod </a:t>
                </a:r>
                <a:r>
                  <a:rPr lang="en-US" altLang="zh-CN" b="1" i="1" dirty="0">
                    <a:solidFill>
                      <a:srgbClr val="FF0000"/>
                    </a:solidFill>
                    <a:latin typeface="Euclid" panose="02020503060505020303" pitchFamily="18" charset="0"/>
                    <a:cs typeface="Times New Roman" panose="02020603050405020304" pitchFamily="18" charset="0"/>
                  </a:rPr>
                  <a:t>n</a:t>
                </a:r>
                <a:endParaRPr lang="zh-CN" altLang="en-US" i="1" dirty="0">
                  <a:solidFill>
                    <a:srgbClr val="FF0000"/>
                  </a:solidFill>
                </a:endParaRPr>
              </a:p>
            </p:txBody>
          </p:sp>
        </mc:Choice>
        <mc:Fallback xmlns="">
          <p:sp>
            <p:nvSpPr>
              <p:cNvPr id="4" name="内容占位符 3">
                <a:extLst>
                  <a:ext uri="{FF2B5EF4-FFF2-40B4-BE49-F238E27FC236}">
                    <a16:creationId xmlns:a16="http://schemas.microsoft.com/office/drawing/2014/main" id="{9D0D389B-D764-4156-A593-4ABFBFA87808}"/>
                  </a:ext>
                </a:extLst>
              </p:cNvPr>
              <p:cNvSpPr>
                <a:spLocks noGrp="1" noRot="1" noChangeAspect="1" noMove="1" noResize="1" noEditPoints="1" noAdjustHandles="1" noChangeArrowheads="1" noChangeShapeType="1" noTextEdit="1"/>
              </p:cNvSpPr>
              <p:nvPr>
                <p:ph idx="1"/>
              </p:nvPr>
            </p:nvSpPr>
            <p:spPr>
              <a:blipFill>
                <a:blip r:embed="rId2"/>
                <a:stretch>
                  <a:fillRect l="-1259" t="-943" b="-7682"/>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 xmlns:a16="http://schemas.microsoft.com/office/drawing/2014/main" id="{555A391F-3703-46A8-A66F-EA71C51EC3B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5B9C4B23-B9E2-44E6-83EF-907333ABBEEE}"/>
              </a:ext>
            </a:extLst>
          </p:cNvPr>
          <p:cNvSpPr>
            <a:spLocks noGrp="1"/>
          </p:cNvSpPr>
          <p:nvPr>
            <p:ph idx="1"/>
          </p:nvPr>
        </p:nvSpPr>
        <p:spPr>
          <a:xfrm>
            <a:off x="457200" y="1174750"/>
            <a:ext cx="8229600" cy="5206578"/>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Guillou-Quisquater</a:t>
            </a:r>
            <a:r>
              <a:rPr lang="zh-CN" altLang="en-US" sz="2800" dirty="0">
                <a:latin typeface="Euclid" panose="02020503060505020303" pitchFamily="18" charset="0"/>
                <a:cs typeface="Times New Roman" panose="02020603050405020304" pitchFamily="18" charset="0"/>
              </a:rPr>
              <a:t>签名方案</a:t>
            </a:r>
            <a:r>
              <a:rPr lang="en-US" altLang="zh-CN" sz="2800"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cs typeface="Times New Roman" panose="02020603050405020304" pitchFamily="18" charset="0"/>
              </a:rPr>
              <a:t>参数与密钥生成</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n</a:t>
            </a:r>
            <a:r>
              <a:rPr lang="en-US" altLang="zh-CN" sz="2800" b="1" dirty="0">
                <a:latin typeface="Euclid" panose="02020503060505020303" pitchFamily="18" charset="0"/>
              </a:rPr>
              <a:t>: </a:t>
            </a:r>
            <a:r>
              <a:rPr lang="en-US" altLang="zh-CN" sz="2800" b="1" i="1" dirty="0">
                <a:latin typeface="Euclid" panose="02020503060505020303" pitchFamily="18" charset="0"/>
              </a:rPr>
              <a:t>n</a:t>
            </a:r>
            <a:r>
              <a:rPr lang="en-US" altLang="zh-CN" sz="2800" b="1" dirty="0">
                <a:latin typeface="Euclid" panose="02020503060505020303" pitchFamily="18" charset="0"/>
              </a:rPr>
              <a:t>=</a:t>
            </a:r>
            <a:r>
              <a:rPr lang="en-US" altLang="zh-CN" sz="2800" b="1" i="1" dirty="0" err="1">
                <a:latin typeface="Euclid" panose="02020503060505020303" pitchFamily="18" charset="0"/>
              </a:rPr>
              <a:t>pq</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其中</a:t>
            </a:r>
            <a:r>
              <a:rPr lang="en-US" altLang="zh-CN" sz="2800" b="1" i="1" dirty="0">
                <a:latin typeface="Euclid" panose="02020503060505020303" pitchFamily="18" charset="0"/>
              </a:rPr>
              <a:t>p</a:t>
            </a:r>
            <a:r>
              <a:rPr lang="zh-CN" altLang="en-US" sz="2800" dirty="0">
                <a:latin typeface="Euclid" panose="02020503060505020303" pitchFamily="18" charset="0"/>
              </a:rPr>
              <a:t>和</a:t>
            </a:r>
            <a:r>
              <a:rPr lang="en-US" altLang="zh-CN" sz="2800" b="1" i="1" dirty="0">
                <a:latin typeface="Euclid" panose="02020503060505020303" pitchFamily="18" charset="0"/>
              </a:rPr>
              <a:t>q</a:t>
            </a:r>
            <a:r>
              <a:rPr lang="zh-CN" altLang="en-US" sz="2800" dirty="0">
                <a:latin typeface="Euclid" panose="02020503060505020303" pitchFamily="18" charset="0"/>
              </a:rPr>
              <a:t>是两个保密的大素数。</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k</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k</a:t>
            </a:r>
            <a:r>
              <a:rPr lang="en-US" altLang="zh-CN" sz="2800" b="1" dirty="0">
                <a:latin typeface="Euclid" panose="02020503060505020303" pitchFamily="18" charset="0"/>
              </a:rPr>
              <a:t>∈{1, 2, …, </a:t>
            </a:r>
            <a:r>
              <a:rPr lang="en-US" altLang="zh-CN" sz="2800" b="1" i="1" dirty="0">
                <a:latin typeface="Euclid" panose="02020503060505020303" pitchFamily="18" charset="0"/>
              </a:rPr>
              <a:t>n</a:t>
            </a:r>
            <a:r>
              <a:rPr lang="en-US" altLang="zh-CN" sz="2800" b="1" dirty="0">
                <a:latin typeface="Euclid" panose="02020503060505020303" pitchFamily="18" charset="0"/>
              </a:rPr>
              <a:t>-1}</a:t>
            </a:r>
            <a:r>
              <a:rPr lang="zh-CN" altLang="en-US" sz="2800" dirty="0">
                <a:latin typeface="Euclid" panose="02020503060505020303" pitchFamily="18" charset="0"/>
              </a:rPr>
              <a:t>且</a:t>
            </a:r>
            <a:r>
              <a:rPr lang="en-US" altLang="zh-CN" sz="2800" b="1" dirty="0" err="1">
                <a:latin typeface="Euclid" panose="02020503060505020303" pitchFamily="18" charset="0"/>
              </a:rPr>
              <a:t>gcd</a:t>
            </a:r>
            <a:r>
              <a:rPr lang="en-US" altLang="zh-CN" sz="2800" b="1" dirty="0">
                <a:latin typeface="Euclid" panose="02020503060505020303" pitchFamily="18" charset="0"/>
              </a:rPr>
              <a:t>(</a:t>
            </a:r>
            <a:r>
              <a:rPr lang="en-US" altLang="zh-CN" sz="2800" b="1" i="1" dirty="0">
                <a:latin typeface="Euclid" panose="02020503060505020303" pitchFamily="18" charset="0"/>
              </a:rPr>
              <a:t>k</a:t>
            </a:r>
            <a:r>
              <a:rPr lang="en-US" altLang="zh-CN" sz="2800" b="1" dirty="0">
                <a:latin typeface="Euclid" panose="02020503060505020303" pitchFamily="18" charset="0"/>
              </a:rPr>
              <a:t>, (</a:t>
            </a:r>
            <a:r>
              <a:rPr lang="en-US" altLang="zh-CN" sz="2800" b="1" i="1" dirty="0">
                <a:latin typeface="Euclid" panose="02020503060505020303" pitchFamily="18" charset="0"/>
              </a:rPr>
              <a:t>p</a:t>
            </a:r>
            <a:r>
              <a:rPr lang="en-US" altLang="zh-CN" sz="2800" b="1" dirty="0">
                <a:latin typeface="Euclid" panose="02020503060505020303" pitchFamily="18" charset="0"/>
              </a:rPr>
              <a:t>-1)(</a:t>
            </a:r>
            <a:r>
              <a:rPr lang="en-US" altLang="zh-CN" sz="2800" b="1" i="1" dirty="0">
                <a:latin typeface="Euclid" panose="02020503060505020303" pitchFamily="18" charset="0"/>
              </a:rPr>
              <a:t>q</a:t>
            </a:r>
            <a:r>
              <a:rPr lang="en-US" altLang="zh-CN" sz="2800" b="1" dirty="0">
                <a:latin typeface="Euclid" panose="02020503060505020303" pitchFamily="18" charset="0"/>
              </a:rPr>
              <a:t>-1))=1</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x</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签名者的私钥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x</a:t>
            </a:r>
            <a:r>
              <a:rPr lang="zh-CN" altLang="en-US" sz="2800" b="1" dirty="0">
                <a:latin typeface="Euclid" panose="02020503060505020303" pitchFamily="18" charset="0"/>
              </a:rPr>
              <a:t>∈</a:t>
            </a:r>
            <a:r>
              <a:rPr lang="en-US" altLang="zh-CN" sz="2800" b="1" i="1" dirty="0">
                <a:latin typeface="Euclid" panose="02020503060505020303" pitchFamily="18" charset="0"/>
              </a:rPr>
              <a:t>Z</a:t>
            </a:r>
            <a:r>
              <a:rPr lang="en-US" altLang="zh-CN" sz="2800" b="1" i="1" baseline="-25000" dirty="0">
                <a:latin typeface="Euclid" panose="02020503060505020303" pitchFamily="18" charset="0"/>
              </a:rPr>
              <a:t>n</a:t>
            </a:r>
            <a:r>
              <a:rPr lang="en-US" altLang="zh-CN" sz="2800" b="1" baseline="30000" dirty="0">
                <a:latin typeface="Euclid" panose="02020503060505020303" pitchFamily="18" charset="0"/>
              </a:rPr>
              <a:t>*</a:t>
            </a:r>
            <a:r>
              <a:rPr lang="zh-CN" altLang="en-US" sz="2800" dirty="0">
                <a:latin typeface="Euclid" panose="02020503060505020303" pitchFamily="18" charset="0"/>
              </a:rPr>
              <a:t>。</a:t>
            </a:r>
            <a:endParaRPr lang="en-US" altLang="zh-CN" sz="2800" i="1"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i="1" dirty="0">
                <a:latin typeface="Euclid" panose="02020503060505020303" pitchFamily="18" charset="0"/>
              </a:rPr>
              <a:t>y</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签名者的公钥</a:t>
            </a:r>
            <a:r>
              <a:rPr lang="en-US" altLang="zh-CN" sz="2800" b="1" dirty="0">
                <a:latin typeface="Euclid" panose="02020503060505020303" pitchFamily="18" charset="0"/>
              </a:rPr>
              <a:t>,</a:t>
            </a:r>
            <a:r>
              <a:rPr lang="en-US" altLang="zh-CN" sz="2800" dirty="0">
                <a:latin typeface="Euclid" panose="02020503060505020303" pitchFamily="18" charset="0"/>
              </a:rPr>
              <a:t> </a:t>
            </a:r>
            <a:r>
              <a:rPr lang="en-US" altLang="zh-CN" sz="2800" b="1" i="1" dirty="0">
                <a:latin typeface="Euclid" panose="02020503060505020303" pitchFamily="18" charset="0"/>
              </a:rPr>
              <a:t>y</a:t>
            </a:r>
            <a:r>
              <a:rPr lang="zh-CN" altLang="en-US" sz="2800" b="1" dirty="0">
                <a:latin typeface="Euclid" panose="02020503060505020303" pitchFamily="18" charset="0"/>
              </a:rPr>
              <a:t>∈</a:t>
            </a:r>
            <a:r>
              <a:rPr lang="en-US" altLang="zh-CN" sz="2800" b="1" i="1" dirty="0">
                <a:latin typeface="Euclid" panose="02020503060505020303" pitchFamily="18" charset="0"/>
              </a:rPr>
              <a:t>Z</a:t>
            </a:r>
            <a:r>
              <a:rPr lang="en-US" altLang="zh-CN" sz="2800" b="1" i="1" baseline="-25000" dirty="0">
                <a:latin typeface="Euclid" panose="02020503060505020303" pitchFamily="18" charset="0"/>
              </a:rPr>
              <a:t>n</a:t>
            </a:r>
            <a:r>
              <a:rPr lang="en-US" altLang="zh-CN" sz="2800" b="1" baseline="30000" dirty="0">
                <a:latin typeface="Euclid" panose="02020503060505020303" pitchFamily="18" charset="0"/>
              </a:rPr>
              <a:t>*</a:t>
            </a:r>
            <a:r>
              <a:rPr lang="zh-CN" altLang="en-US" sz="2800" dirty="0">
                <a:latin typeface="Euclid" panose="02020503060505020303" pitchFamily="18" charset="0"/>
              </a:rPr>
              <a:t>且</a:t>
            </a:r>
            <a:r>
              <a:rPr lang="en-US" altLang="zh-CN" sz="2800" b="1" i="1" dirty="0" err="1">
                <a:latin typeface="Euclid" panose="02020503060505020303" pitchFamily="18" charset="0"/>
              </a:rPr>
              <a:t>x</a:t>
            </a:r>
            <a:r>
              <a:rPr lang="en-US" altLang="zh-CN" sz="2800" b="1" i="1" baseline="30000" dirty="0" err="1">
                <a:latin typeface="Euclid" panose="02020503060505020303" pitchFamily="18" charset="0"/>
              </a:rPr>
              <a:t>k</a:t>
            </a:r>
            <a:r>
              <a:rPr lang="en-US" altLang="zh-CN" sz="2800" b="1" i="1" dirty="0" err="1">
                <a:latin typeface="Euclid" panose="02020503060505020303" pitchFamily="18" charset="0"/>
              </a:rPr>
              <a:t>y</a:t>
            </a:r>
            <a:r>
              <a:rPr lang="en-US" altLang="zh-CN" sz="2800" b="1" dirty="0">
                <a:latin typeface="Euclid" panose="02020503060505020303" pitchFamily="18" charset="0"/>
              </a:rPr>
              <a:t>=1 mod </a:t>
            </a:r>
            <a:r>
              <a:rPr lang="en-US" altLang="zh-CN" sz="2800" b="1" i="1" dirty="0">
                <a:latin typeface="Euclid" panose="02020503060505020303" pitchFamily="18" charset="0"/>
              </a:rPr>
              <a:t>n</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Guillou-Quisquater</a:t>
            </a:r>
            <a:r>
              <a:rPr lang="zh-CN" altLang="en-US" sz="2800" dirty="0">
                <a:latin typeface="Euclid" panose="02020503060505020303" pitchFamily="18" charset="0"/>
                <a:cs typeface="Times New Roman" panose="02020603050405020304" pitchFamily="18" charset="0"/>
              </a:rPr>
              <a:t>签名方案</a:t>
            </a:r>
            <a:r>
              <a:rPr lang="en-US" altLang="zh-CN" sz="2800"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cs typeface="Times New Roman" panose="02020603050405020304" pitchFamily="18" charset="0"/>
              </a:rPr>
              <a:t>签名</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随机选择整数</a:t>
            </a:r>
            <a:r>
              <a:rPr lang="en-US" altLang="zh-CN" sz="2800" b="1" i="1" dirty="0">
                <a:latin typeface="Euclid" panose="02020503060505020303" pitchFamily="18" charset="0"/>
              </a:rPr>
              <a:t>r</a:t>
            </a:r>
            <a:r>
              <a:rPr lang="zh-CN" altLang="en-US" sz="2800" b="1" dirty="0">
                <a:latin typeface="Euclid" panose="02020503060505020303" pitchFamily="18" charset="0"/>
              </a:rPr>
              <a:t>∈</a:t>
            </a:r>
            <a:r>
              <a:rPr lang="en-US" altLang="zh-CN" sz="2800" b="1" i="1" dirty="0">
                <a:latin typeface="Euclid" panose="02020503060505020303" pitchFamily="18" charset="0"/>
              </a:rPr>
              <a:t>Z</a:t>
            </a:r>
            <a:r>
              <a:rPr lang="en-US" altLang="zh-CN" sz="2800" b="1" i="1" baseline="-25000" dirty="0">
                <a:latin typeface="Euclid" panose="02020503060505020303" pitchFamily="18" charset="0"/>
              </a:rPr>
              <a:t>n</a:t>
            </a:r>
            <a:r>
              <a:rPr lang="en-US" altLang="zh-CN" sz="2800" b="1" baseline="30000" dirty="0">
                <a:latin typeface="Euclid" panose="02020503060505020303" pitchFamily="18" charset="0"/>
              </a:rPr>
              <a:t>*</a:t>
            </a:r>
            <a:r>
              <a:rPr lang="en-US" altLang="zh-CN" sz="2800" b="1" dirty="0">
                <a:latin typeface="Euclid" panose="02020503060505020303" pitchFamily="18" charset="0"/>
              </a:rPr>
              <a:t>, </a:t>
            </a:r>
            <a:r>
              <a:rPr lang="zh-CN" altLang="en-US" sz="2800" dirty="0">
                <a:latin typeface="Euclid" panose="02020503060505020303" pitchFamily="18" charset="0"/>
              </a:rPr>
              <a:t>计算</a:t>
            </a:r>
            <a:endParaRPr lang="en-US" altLang="zh-CN" sz="2800" dirty="0">
              <a:latin typeface="Euclid" panose="02020503060505020303" pitchFamily="18" charset="0"/>
            </a:endParaRPr>
          </a:p>
          <a:p>
            <a:pPr marL="851379" lvl="1" indent="0" algn="ctr" eaLnBrk="1" hangingPunct="1">
              <a:lnSpc>
                <a:spcPct val="120000"/>
              </a:lnSpc>
              <a:spcBef>
                <a:spcPct val="0"/>
              </a:spcBef>
              <a:buClr>
                <a:schemeClr val="accent1"/>
              </a:buClr>
              <a:buSzPct val="55000"/>
              <a:buFont typeface="Arial" panose="020B0604020202020204" pitchFamily="34" charset="0"/>
              <a:buNone/>
              <a:defRPr/>
            </a:pPr>
            <a:r>
              <a:rPr lang="en-US" altLang="zh-CN" sz="2800" b="1" i="1" dirty="0" err="1">
                <a:solidFill>
                  <a:srgbClr val="FF0000"/>
                </a:solidFill>
                <a:latin typeface="Euclid" panose="02020503060505020303" pitchFamily="18" charset="0"/>
              </a:rPr>
              <a:t>u</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r</a:t>
            </a:r>
            <a:r>
              <a:rPr lang="en-US" altLang="zh-CN" sz="2800" b="1" i="1" baseline="30000" dirty="0" err="1">
                <a:solidFill>
                  <a:srgbClr val="FF0000"/>
                </a:solidFill>
                <a:latin typeface="Euclid" panose="02020503060505020303" pitchFamily="18" charset="0"/>
              </a:rPr>
              <a:t>k</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 e</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u</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 </a:t>
            </a:r>
            <a:r>
              <a:rPr lang="en-US" altLang="zh-CN" sz="2800" b="1" i="1" dirty="0" err="1">
                <a:solidFill>
                  <a:srgbClr val="FF0000"/>
                </a:solidFill>
                <a:latin typeface="Euclid" panose="02020503060505020303" pitchFamily="18" charset="0"/>
              </a:rPr>
              <a:t>s</a:t>
            </a:r>
            <a:r>
              <a:rPr lang="en-US" altLang="zh-CN" sz="2800" b="1" dirty="0" err="1">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rx</a:t>
            </a:r>
            <a:r>
              <a:rPr lang="en-US" altLang="zh-CN" sz="2800" b="1" i="1" baseline="30000" dirty="0" err="1">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r>
              <a:rPr lang="zh-CN" altLang="en-US" sz="2800" b="1" dirty="0">
                <a:solidFill>
                  <a:srgbClr val="FF0000"/>
                </a:solidFill>
                <a:latin typeface="Euclid" panose="02020503060505020303" pitchFamily="18" charset="0"/>
              </a:rPr>
              <a:t>。</a:t>
            </a:r>
            <a:endParaRPr lang="en-US" altLang="zh-CN" sz="2800" b="1"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对消息</a:t>
            </a:r>
            <a:r>
              <a:rPr lang="en-US" altLang="zh-CN" sz="2800" b="1" i="1" dirty="0">
                <a:latin typeface="Euclid" panose="02020503060505020303" pitchFamily="18" charset="0"/>
              </a:rPr>
              <a:t>m</a:t>
            </a:r>
            <a:r>
              <a:rPr lang="zh-CN" altLang="en-US" sz="2800" dirty="0">
                <a:latin typeface="Euclid" panose="02020503060505020303" pitchFamily="18" charset="0"/>
              </a:rPr>
              <a:t>的签名为</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endParaRPr lang="zh-CN" altLang="en-US" sz="2800" dirty="0">
              <a:latin typeface="Euclid" panose="02020503060505020303" pitchFamily="18" charset="0"/>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 xmlns:a16="http://schemas.microsoft.com/office/drawing/2014/main" id="{0C541BDC-08CE-4EEC-B486-7BC4098DDD5C}"/>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C92EB91A-755C-40CB-A260-02E8ADBDB6DC}"/>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en-US" altLang="zh-CN" sz="2800" b="1" dirty="0">
                <a:latin typeface="Euclid" panose="02020503060505020303" pitchFamily="18" charset="0"/>
                <a:cs typeface="Times New Roman" panose="02020603050405020304" pitchFamily="18" charset="0"/>
              </a:rPr>
              <a:t>Guillou-Quisquater</a:t>
            </a:r>
            <a:r>
              <a:rPr lang="zh-CN" altLang="en-US" sz="2800" dirty="0">
                <a:latin typeface="Euclid" panose="02020503060505020303" pitchFamily="18" charset="0"/>
                <a:cs typeface="Times New Roman" panose="02020603050405020304" pitchFamily="18" charset="0"/>
              </a:rPr>
              <a:t>签名方案</a:t>
            </a:r>
            <a:r>
              <a:rPr lang="en-US" altLang="zh-CN" sz="2800" dirty="0">
                <a:latin typeface="Euclid" panose="02020503060505020303" pitchFamily="18" charset="0"/>
                <a:cs typeface="Times New Roman" panose="02020603050405020304" pitchFamily="18" charset="0"/>
              </a:rPr>
              <a:t>—</a:t>
            </a:r>
            <a:r>
              <a:rPr lang="zh-CN" altLang="en-US" sz="2800" dirty="0">
                <a:latin typeface="Euclid" panose="02020503060505020303" pitchFamily="18" charset="0"/>
                <a:cs typeface="Times New Roman" panose="02020603050405020304" pitchFamily="18" charset="0"/>
              </a:rPr>
              <a:t>验证</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验证者在收到消息</a:t>
            </a:r>
            <a:r>
              <a:rPr lang="en-US" altLang="zh-CN" sz="2800" b="1" i="1" dirty="0">
                <a:latin typeface="Euclid" panose="02020503060505020303" pitchFamily="18" charset="0"/>
              </a:rPr>
              <a:t>m</a:t>
            </a:r>
            <a:r>
              <a:rPr lang="zh-CN" altLang="en-US" sz="2800" dirty="0">
                <a:latin typeface="Euclid" panose="02020503060505020303" pitchFamily="18" charset="0"/>
              </a:rPr>
              <a:t>和签名</a:t>
            </a:r>
            <a:r>
              <a:rPr lang="en-US" altLang="zh-CN" sz="2800" b="1" dirty="0">
                <a:latin typeface="Euclid" panose="02020503060505020303" pitchFamily="18" charset="0"/>
              </a:rPr>
              <a:t>(</a:t>
            </a:r>
            <a:r>
              <a:rPr lang="en-US" altLang="zh-CN" sz="2800" b="1" i="1" dirty="0">
                <a:latin typeface="Euclid" panose="02020503060505020303" pitchFamily="18" charset="0"/>
              </a:rPr>
              <a:t>e</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a:t>
            </a:r>
            <a:r>
              <a:rPr lang="zh-CN" altLang="en-US" sz="2800" dirty="0">
                <a:latin typeface="Euclid" panose="02020503060505020303" pitchFamily="18" charset="0"/>
              </a:rPr>
              <a:t>后</a:t>
            </a:r>
            <a:r>
              <a:rPr lang="en-US" altLang="zh-CN" sz="2800" dirty="0">
                <a:latin typeface="Euclid" panose="02020503060505020303" pitchFamily="18" charset="0"/>
              </a:rPr>
              <a:t>, </a:t>
            </a:r>
            <a:r>
              <a:rPr lang="zh-CN" altLang="en-US" sz="2800" dirty="0">
                <a:latin typeface="Euclid" panose="02020503060505020303" pitchFamily="18" charset="0"/>
              </a:rPr>
              <a:t>计算</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rPr>
              <a:t>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s</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i="1" dirty="0" err="1">
                <a:solidFill>
                  <a:srgbClr val="FF0000"/>
                </a:solidFill>
                <a:latin typeface="Euclid" panose="02020503060505020303" pitchFamily="18" charset="0"/>
                <a:cs typeface="Times New Roman" panose="02020603050405020304" pitchFamily="18" charset="0"/>
              </a:rPr>
              <a:t>y</a:t>
            </a:r>
            <a:r>
              <a:rPr lang="en-US" altLang="zh-CN" sz="2800" b="1" i="1" baseline="30000" dirty="0" err="1">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 mod </a:t>
            </a:r>
            <a:r>
              <a:rPr lang="en-US" altLang="zh-CN" sz="2800" b="1" i="1" dirty="0">
                <a:solidFill>
                  <a:srgbClr val="FF0000"/>
                </a:solidFill>
                <a:latin typeface="Euclid" panose="02020503060505020303" pitchFamily="18" charset="0"/>
                <a:cs typeface="Times New Roman" panose="02020603050405020304" pitchFamily="18" charset="0"/>
              </a:rPr>
              <a:t>n</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验证下面等式是否成立</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rPr>
              <a:t>h</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 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正确性</a:t>
            </a:r>
            <a:endParaRPr lang="en-US" altLang="zh-CN" sz="2800" dirty="0">
              <a:latin typeface="Euclid" panose="02020503060505020303" pitchFamily="18" charset="0"/>
              <a:cs typeface="Times New Roman" panose="02020603050405020304" pitchFamily="18" charset="0"/>
            </a:endParaRPr>
          </a:p>
          <a:p>
            <a:pPr marL="0" lvl="1" indent="0" algn="just" eaLnBrk="1" hangingPunct="1">
              <a:lnSpc>
                <a:spcPct val="120000"/>
              </a:lnSpc>
              <a:spcBef>
                <a:spcPts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rPr>
              <a:t>  u</a:t>
            </a:r>
            <a:r>
              <a:rPr lang="zh-CN" altLang="zh-CN" sz="2800" b="1" dirty="0">
                <a:solidFill>
                  <a:srgbClr val="FF0000"/>
                </a:solidFill>
                <a:latin typeface="Times New Roman" panose="02020603050405020304" pitchFamily="18" charset="0"/>
                <a:cs typeface="Times New Roman" panose="02020603050405020304" pitchFamily="18" charset="0"/>
              </a:rPr>
              <a:t>′</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s</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i="1" dirty="0" err="1">
                <a:solidFill>
                  <a:srgbClr val="FF0000"/>
                </a:solidFill>
                <a:latin typeface="Euclid" panose="02020503060505020303" pitchFamily="18" charset="0"/>
                <a:cs typeface="Times New Roman" panose="02020603050405020304" pitchFamily="18" charset="0"/>
              </a:rPr>
              <a:t>y</a:t>
            </a:r>
            <a:r>
              <a:rPr lang="en-US" altLang="zh-CN" sz="2800" b="1" i="1" baseline="30000" dirty="0" err="1">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rx</a:t>
            </a:r>
            <a:r>
              <a:rPr lang="en-US" altLang="zh-CN" sz="2800" b="1" i="1" baseline="30000" dirty="0" err="1">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i="1" dirty="0" err="1">
                <a:solidFill>
                  <a:srgbClr val="FF0000"/>
                </a:solidFill>
                <a:latin typeface="Euclid" panose="02020503060505020303" pitchFamily="18" charset="0"/>
                <a:cs typeface="Times New Roman" panose="02020603050405020304" pitchFamily="18" charset="0"/>
              </a:rPr>
              <a:t>y</a:t>
            </a:r>
            <a:r>
              <a:rPr lang="en-US" altLang="zh-CN" sz="2800" b="1" i="1" baseline="30000" dirty="0" err="1">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r</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x</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i="1" dirty="0" err="1">
                <a:solidFill>
                  <a:srgbClr val="FF0000"/>
                </a:solidFill>
                <a:latin typeface="Euclid" panose="02020503060505020303" pitchFamily="18" charset="0"/>
                <a:cs typeface="Times New Roman" panose="02020603050405020304" pitchFamily="18" charset="0"/>
              </a:rPr>
              <a:t>y</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baseline="30000" dirty="0">
                <a:solidFill>
                  <a:srgbClr val="FF0000"/>
                </a:solidFill>
                <a:latin typeface="Euclid" panose="02020503060505020303" pitchFamily="18" charset="0"/>
                <a:cs typeface="Times New Roman" panose="02020603050405020304" pitchFamily="18" charset="0"/>
              </a:rPr>
              <a:t>e</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err="1">
                <a:solidFill>
                  <a:srgbClr val="FF0000"/>
                </a:solidFill>
                <a:latin typeface="Euclid" panose="02020503060505020303" pitchFamily="18" charset="0"/>
                <a:cs typeface="Times New Roman" panose="02020603050405020304" pitchFamily="18" charset="0"/>
              </a:rPr>
              <a:t>r</a:t>
            </a:r>
            <a:r>
              <a:rPr lang="en-US" altLang="zh-CN" sz="2800" b="1" i="1" baseline="30000" dirty="0" err="1">
                <a:solidFill>
                  <a:srgbClr val="FF0000"/>
                </a:solidFill>
                <a:latin typeface="Euclid" panose="02020503060505020303" pitchFamily="18" charset="0"/>
                <a:cs typeface="Times New Roman" panose="02020603050405020304" pitchFamily="18" charset="0"/>
              </a:rPr>
              <a:t>k</a:t>
            </a:r>
            <a:r>
              <a:rPr lang="en-US" altLang="zh-CN" sz="2800" b="1" dirty="0">
                <a:solidFill>
                  <a:srgbClr val="FF0000"/>
                </a:solidFill>
                <a:latin typeface="Euclid" panose="02020503060505020303" pitchFamily="18" charset="0"/>
                <a:cs typeface="Times New Roman" panose="02020603050405020304" pitchFamily="18" charset="0"/>
              </a:rPr>
              <a:t>=</a:t>
            </a:r>
            <a:r>
              <a:rPr lang="en-US" altLang="zh-CN" sz="2800" b="1" i="1" dirty="0">
                <a:solidFill>
                  <a:srgbClr val="FF0000"/>
                </a:solidFill>
                <a:latin typeface="Euclid" panose="02020503060505020303" pitchFamily="18" charset="0"/>
                <a:cs typeface="Times New Roman" panose="02020603050405020304" pitchFamily="18" charset="0"/>
              </a:rPr>
              <a:t>u</a:t>
            </a:r>
            <a:r>
              <a:rPr lang="en-US" altLang="zh-CN" sz="2800" b="1" dirty="0">
                <a:solidFill>
                  <a:srgbClr val="FF0000"/>
                </a:solidFill>
                <a:latin typeface="Euclid" panose="02020503060505020303" pitchFamily="18" charset="0"/>
                <a:cs typeface="Times New Roman" panose="02020603050405020304" pitchFamily="18" charset="0"/>
              </a:rPr>
              <a:t> mod </a:t>
            </a:r>
            <a:r>
              <a:rPr lang="en-US" altLang="zh-CN" sz="2800" b="1" i="1" dirty="0">
                <a:solidFill>
                  <a:srgbClr val="FF0000"/>
                </a:solidFill>
                <a:latin typeface="Euclid" panose="02020503060505020303" pitchFamily="18" charset="0"/>
                <a:cs typeface="Times New Roman" panose="02020603050405020304" pitchFamily="18" charset="0"/>
              </a:rPr>
              <a:t>n</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 xmlns:a16="http://schemas.microsoft.com/office/drawing/2014/main" id="{A214E216-128E-4C31-8502-8337BC27819F}"/>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571384D9-CAA4-4D8C-AE25-029E61DA3126}"/>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盲签名</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1982</a:t>
            </a:r>
            <a:r>
              <a:rPr lang="zh-CN" altLang="en-US" dirty="0">
                <a:latin typeface="Euclid" panose="02020503060505020303" pitchFamily="18" charset="0"/>
              </a:rPr>
              <a:t>年</a:t>
            </a:r>
            <a:r>
              <a:rPr lang="en-US" altLang="zh-CN" b="1" dirty="0">
                <a:latin typeface="Euclid" panose="02020503060505020303" pitchFamily="18" charset="0"/>
              </a:rPr>
              <a:t>,</a:t>
            </a:r>
            <a:r>
              <a:rPr lang="en-US" altLang="zh-CN" dirty="0">
                <a:latin typeface="Euclid" panose="02020503060505020303" pitchFamily="18" charset="0"/>
              </a:rPr>
              <a:t> </a:t>
            </a:r>
            <a:r>
              <a:rPr lang="en-US" altLang="zh-CN" b="1" dirty="0" err="1">
                <a:latin typeface="Euclid" panose="02020503060505020303" pitchFamily="18" charset="0"/>
              </a:rPr>
              <a:t>Chaum</a:t>
            </a:r>
            <a:r>
              <a:rPr lang="zh-CN" altLang="en-US" dirty="0">
                <a:latin typeface="Euclid" panose="02020503060505020303" pitchFamily="18" charset="0"/>
              </a:rPr>
              <a:t>首次提出了盲签名的概念。盲签名允许使用者获得一个消息的签名</a:t>
            </a:r>
            <a:r>
              <a:rPr lang="en-US" altLang="zh-CN" b="1" dirty="0">
                <a:latin typeface="Euclid" panose="02020503060505020303" pitchFamily="18" charset="0"/>
              </a:rPr>
              <a:t>, </a:t>
            </a:r>
            <a:r>
              <a:rPr lang="zh-CN" altLang="en-US" dirty="0">
                <a:latin typeface="Euclid" panose="02020503060505020303" pitchFamily="18" charset="0"/>
              </a:rPr>
              <a:t>而签名者既不知道该消息的内容</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也不知道该消息的签名。</a:t>
            </a: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盲签名方案组成</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(1)</a:t>
            </a:r>
            <a:r>
              <a:rPr lang="zh-CN" altLang="en-US" dirty="0">
                <a:solidFill>
                  <a:srgbClr val="FF0000"/>
                </a:solidFill>
                <a:latin typeface="Euclid" panose="02020503060505020303" pitchFamily="18" charset="0"/>
              </a:rPr>
              <a:t>消息盲化</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使用者利用盲因子对要签名的消息进行盲化处理</a:t>
            </a:r>
            <a:r>
              <a:rPr lang="en-US" altLang="zh-CN" b="1" dirty="0">
                <a:latin typeface="Euclid" panose="02020503060505020303" pitchFamily="18" charset="0"/>
              </a:rPr>
              <a:t>, </a:t>
            </a:r>
            <a:r>
              <a:rPr lang="zh-CN" altLang="en-US" dirty="0">
                <a:latin typeface="Euclid" panose="02020503060505020303" pitchFamily="18" charset="0"/>
              </a:rPr>
              <a:t>然后将盲化后的消息发送给签名者。</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(2)</a:t>
            </a:r>
            <a:r>
              <a:rPr lang="zh-CN" altLang="en-US" dirty="0">
                <a:solidFill>
                  <a:srgbClr val="FF0000"/>
                </a:solidFill>
                <a:latin typeface="Euclid" panose="02020503060505020303" pitchFamily="18" charset="0"/>
              </a:rPr>
              <a:t>盲消息签名</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签名者对盲化后的消息进行签名</a:t>
            </a:r>
            <a:r>
              <a:rPr lang="en-US" altLang="zh-CN" b="1" dirty="0">
                <a:latin typeface="Euclid" panose="02020503060505020303" pitchFamily="18" charset="0"/>
              </a:rPr>
              <a:t>, </a:t>
            </a:r>
            <a:r>
              <a:rPr lang="zh-CN" altLang="en-US" dirty="0">
                <a:latin typeface="Euclid" panose="02020503060505020303" pitchFamily="18" charset="0"/>
              </a:rPr>
              <a:t>因此他并不知道真实消息的具体内容。</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(3)</a:t>
            </a:r>
            <a:r>
              <a:rPr lang="zh-CN" altLang="en-US" dirty="0">
                <a:solidFill>
                  <a:srgbClr val="FF0000"/>
                </a:solidFill>
                <a:latin typeface="Euclid" panose="02020503060505020303" pitchFamily="18" charset="0"/>
              </a:rPr>
              <a:t>恢复签名</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使用者除去盲因子</a:t>
            </a:r>
            <a:r>
              <a:rPr lang="en-US" altLang="zh-CN" b="1" dirty="0">
                <a:latin typeface="Euclid" panose="02020503060505020303" pitchFamily="18" charset="0"/>
              </a:rPr>
              <a:t>,</a:t>
            </a:r>
            <a:r>
              <a:rPr lang="en-US" altLang="zh-CN" dirty="0">
                <a:latin typeface="Euclid" panose="02020503060505020303" pitchFamily="18" charset="0"/>
              </a:rPr>
              <a:t> </a:t>
            </a:r>
            <a:r>
              <a:rPr lang="zh-CN" altLang="en-US" dirty="0">
                <a:latin typeface="Euclid" panose="02020503060505020303" pitchFamily="18" charset="0"/>
              </a:rPr>
              <a:t>得到真实消息的签名。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 xmlns:a16="http://schemas.microsoft.com/office/drawing/2014/main" id="{B5886042-1F42-4344-B955-4AA5B64C1E62}"/>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4" name="内容占位符 3">
            <a:extLst>
              <a:ext uri="{FF2B5EF4-FFF2-40B4-BE49-F238E27FC236}">
                <a16:creationId xmlns="" xmlns:a16="http://schemas.microsoft.com/office/drawing/2014/main" id="{676854C4-3C03-4A24-A29F-A78153230AAE}"/>
              </a:ext>
            </a:extLst>
          </p:cNvPr>
          <p:cNvSpPr>
            <a:spLocks noGrp="1"/>
          </p:cNvSpPr>
          <p:nvPr>
            <p:ph idx="1"/>
          </p:nvPr>
        </p:nvSpPr>
        <p:spPr>
          <a:xfrm>
            <a:off x="457200" y="1412776"/>
            <a:ext cx="843528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利用</a:t>
            </a:r>
            <a:r>
              <a:rPr lang="en-US" altLang="zh-CN" sz="2800" b="1" dirty="0">
                <a:latin typeface="Euclid" panose="02020503060505020303" pitchFamily="18" charset="0"/>
                <a:cs typeface="Times New Roman" panose="02020603050405020304" pitchFamily="18" charset="0"/>
              </a:rPr>
              <a:t>RSA</a:t>
            </a:r>
            <a:r>
              <a:rPr lang="zh-CN" altLang="en-US" sz="2800" dirty="0">
                <a:latin typeface="Euclid" panose="02020503060505020303" pitchFamily="18" charset="0"/>
                <a:cs typeface="Times New Roman" panose="02020603050405020304" pitchFamily="18" charset="0"/>
              </a:rPr>
              <a:t>数字签名构造的盲签名方案</a:t>
            </a:r>
            <a:endParaRPr lang="en-US" altLang="zh-CN" sz="2800" dirty="0">
              <a:latin typeface="Euclid" panose="02020503060505020303" pitchFamily="18" charset="0"/>
              <a:cs typeface="Times New Roman" panose="02020603050405020304"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参数与密钥生成</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选取两个保密的大素数</a:t>
            </a:r>
            <a:r>
              <a:rPr lang="en-US" altLang="zh-CN" sz="2800" b="1" i="1" dirty="0">
                <a:latin typeface="Euclid" panose="02020503060505020303" pitchFamily="18" charset="0"/>
              </a:rPr>
              <a:t>p</a:t>
            </a:r>
            <a:r>
              <a:rPr lang="zh-CN" altLang="en-US" sz="2800" dirty="0">
                <a:latin typeface="Euclid" panose="02020503060505020303" pitchFamily="18" charset="0"/>
              </a:rPr>
              <a:t>和</a:t>
            </a:r>
            <a:r>
              <a:rPr lang="en-US" altLang="zh-CN" sz="2800" b="1" i="1" dirty="0">
                <a:latin typeface="Euclid" panose="02020503060505020303" pitchFamily="18" charset="0"/>
              </a:rPr>
              <a:t>q</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计算</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pq</a:t>
            </a:r>
            <a:r>
              <a:rPr lang="en-US" altLang="zh-CN" sz="2800" dirty="0">
                <a:solidFill>
                  <a:srgbClr val="FF0000"/>
                </a:solidFill>
                <a:latin typeface="Euclid" panose="02020503060505020303" pitchFamily="18" charset="0"/>
              </a:rPr>
              <a:t>,</a:t>
            </a:r>
            <a:r>
              <a:rPr lang="el-GR" altLang="zh-CN" sz="2800" dirty="0">
                <a:solidFill>
                  <a:srgbClr val="FF0000"/>
                </a:solidFill>
              </a:rPr>
              <a:t> </a:t>
            </a:r>
            <a:r>
              <a:rPr lang="el-GR" altLang="zh-CN" sz="2800" i="1" dirty="0">
                <a:solidFill>
                  <a:srgbClr val="FF0000"/>
                </a:solidFill>
              </a:rPr>
              <a:t>φ</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p</a:t>
            </a:r>
            <a:r>
              <a:rPr lang="en-US" altLang="zh-CN" sz="2800" b="1"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q</a:t>
            </a:r>
            <a:r>
              <a:rPr lang="en-US" altLang="zh-CN" sz="2800" b="1" dirty="0">
                <a:solidFill>
                  <a:srgbClr val="FF0000"/>
                </a:solidFill>
                <a:latin typeface="Euclid" panose="02020503060505020303" pitchFamily="18" charset="0"/>
              </a:rPr>
              <a:t>-1)</a:t>
            </a:r>
            <a:r>
              <a:rPr lang="en-US" altLang="zh-CN" sz="2800" b="1" dirty="0">
                <a:latin typeface="Euclid" panose="02020503060505020303" pitchFamily="18" charset="0"/>
              </a:rPr>
              <a:t>, </a:t>
            </a:r>
            <a:r>
              <a:rPr lang="zh-CN" altLang="en-US" sz="2800" dirty="0">
                <a:latin typeface="Euclid" panose="02020503060505020303" pitchFamily="18" charset="0"/>
              </a:rPr>
              <a:t>其中</a:t>
            </a:r>
            <a:r>
              <a:rPr lang="el-GR" altLang="zh-CN" sz="2800" i="1" dirty="0"/>
              <a:t>φ</a:t>
            </a:r>
            <a:r>
              <a:rPr lang="en-US" altLang="zh-CN" sz="2800" b="1" dirty="0">
                <a:latin typeface="Euclid" panose="02020503060505020303" pitchFamily="18" charset="0"/>
              </a:rPr>
              <a:t>(</a:t>
            </a:r>
            <a:r>
              <a:rPr lang="en-US" altLang="zh-CN" sz="2800" b="1" i="1" dirty="0">
                <a:latin typeface="Euclid" panose="02020503060505020303" pitchFamily="18" charset="0"/>
              </a:rPr>
              <a:t>n</a:t>
            </a:r>
            <a:r>
              <a:rPr lang="en-US" altLang="zh-CN" sz="2800" b="1" dirty="0">
                <a:latin typeface="Euclid" panose="02020503060505020303" pitchFamily="18" charset="0"/>
              </a:rPr>
              <a:t>)</a:t>
            </a:r>
            <a:r>
              <a:rPr lang="zh-CN" altLang="en-US" sz="2800" dirty="0">
                <a:latin typeface="Euclid" panose="02020503060505020303" pitchFamily="18" charset="0"/>
              </a:rPr>
              <a:t>是</a:t>
            </a:r>
            <a:r>
              <a:rPr lang="en-US" altLang="zh-CN" sz="2800" b="1" i="1" dirty="0">
                <a:latin typeface="Euclid" panose="02020503060505020303" pitchFamily="18" charset="0"/>
              </a:rPr>
              <a:t>n</a:t>
            </a:r>
            <a:r>
              <a:rPr lang="zh-CN" altLang="en-US" sz="2800" dirty="0">
                <a:latin typeface="Euclid" panose="02020503060505020303" pitchFamily="18" charset="0"/>
              </a:rPr>
              <a:t>的欧拉函数值。</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随机选取整数</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 </a:t>
            </a:r>
            <a:r>
              <a:rPr lang="zh-CN" altLang="en-US" sz="2800" b="1" dirty="0">
                <a:solidFill>
                  <a:srgbClr val="FF0000"/>
                </a:solidFill>
                <a:latin typeface="Euclid" panose="02020503060505020303" pitchFamily="18" charset="0"/>
              </a:rPr>
              <a:t> 1&lt;</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&lt;</a:t>
            </a:r>
            <a:r>
              <a:rPr lang="el-GR" altLang="zh-CN" sz="2800" i="1" dirty="0">
                <a:solidFill>
                  <a:srgbClr val="FF0000"/>
                </a:solidFill>
              </a:rPr>
              <a:t>φ</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dirty="0">
                <a:solidFill>
                  <a:srgbClr val="FF0000"/>
                </a:solidFill>
                <a:latin typeface="Euclid" panose="02020503060505020303" pitchFamily="18" charset="0"/>
              </a:rPr>
              <a:t>, </a:t>
            </a:r>
            <a:r>
              <a:rPr lang="zh-CN" altLang="en-US" sz="2800" dirty="0">
                <a:solidFill>
                  <a:srgbClr val="FF0000"/>
                </a:solidFill>
                <a:latin typeface="Euclid" panose="02020503060505020303" pitchFamily="18" charset="0"/>
              </a:rPr>
              <a:t>满足</a:t>
            </a:r>
            <a:r>
              <a:rPr lang="en-US" altLang="zh-CN" sz="2800" b="1" dirty="0" err="1">
                <a:solidFill>
                  <a:srgbClr val="FF0000"/>
                </a:solidFill>
                <a:latin typeface="Euclid" panose="02020503060505020303" pitchFamily="18" charset="0"/>
              </a:rPr>
              <a:t>gcd</a:t>
            </a:r>
            <a:r>
              <a:rPr lang="en-US" altLang="zh-CN" sz="2800" b="1" dirty="0">
                <a:solidFill>
                  <a:srgbClr val="FF0000"/>
                </a:solidFill>
                <a:latin typeface="Euclid" panose="02020503060505020303" pitchFamily="18" charset="0"/>
              </a:rPr>
              <a:t>(</a:t>
            </a:r>
            <a:r>
              <a:rPr lang="el-GR" altLang="zh-CN" sz="2800" i="1" dirty="0">
                <a:solidFill>
                  <a:srgbClr val="FF0000"/>
                </a:solidFill>
              </a:rPr>
              <a:t>φ</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)=1</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计算</a:t>
            </a:r>
            <a:r>
              <a:rPr lang="en-US" altLang="zh-CN" sz="2800" b="1" i="1" dirty="0">
                <a:solidFill>
                  <a:srgbClr val="FF0000"/>
                </a:solidFill>
                <a:latin typeface="Euclid" panose="02020503060505020303" pitchFamily="18" charset="0"/>
              </a:rPr>
              <a:t>d</a:t>
            </a:r>
            <a:r>
              <a:rPr lang="en-US" altLang="zh-CN" sz="2800" dirty="0">
                <a:solidFill>
                  <a:srgbClr val="FF0000"/>
                </a:solidFill>
                <a:latin typeface="Euclid" panose="02020503060505020303" pitchFamily="18" charset="0"/>
              </a:rPr>
              <a:t>, </a:t>
            </a:r>
            <a:r>
              <a:rPr lang="zh-CN" altLang="en-US" sz="2800" dirty="0">
                <a:solidFill>
                  <a:srgbClr val="FF0000"/>
                </a:solidFill>
                <a:latin typeface="Euclid" panose="02020503060505020303" pitchFamily="18" charset="0"/>
              </a:rPr>
              <a:t>满足</a:t>
            </a:r>
            <a:r>
              <a:rPr lang="en-US" altLang="zh-CN" sz="2800" b="1" i="1" dirty="0">
                <a:solidFill>
                  <a:srgbClr val="FF0000"/>
                </a:solidFill>
                <a:latin typeface="Euclid" panose="02020503060505020303" pitchFamily="18" charset="0"/>
              </a:rPr>
              <a:t>d</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≡1 mod </a:t>
            </a:r>
            <a:r>
              <a:rPr lang="el-GR" altLang="zh-CN" sz="2800" i="1" dirty="0">
                <a:solidFill>
                  <a:srgbClr val="FF0000"/>
                </a:solidFill>
              </a:rPr>
              <a:t>φ</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endParaRPr lang="en-US" altLang="zh-CN" sz="2800" dirty="0">
              <a:solidFill>
                <a:srgbClr val="FF0000"/>
              </a:solidFill>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公钥为</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e</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 </a:t>
            </a:r>
            <a:r>
              <a:rPr lang="zh-CN" altLang="en-US" sz="2800" dirty="0">
                <a:solidFill>
                  <a:srgbClr val="FF0000"/>
                </a:solidFill>
                <a:latin typeface="Euclid" panose="02020503060505020303" pitchFamily="18" charset="0"/>
              </a:rPr>
              <a:t>私钥为</a:t>
            </a:r>
            <a:r>
              <a:rPr lang="en-US" altLang="zh-CN" sz="2800" b="1" i="1" dirty="0">
                <a:solidFill>
                  <a:srgbClr val="FF0000"/>
                </a:solidFill>
                <a:latin typeface="Euclid" panose="02020503060505020303" pitchFamily="18" charset="0"/>
              </a:rPr>
              <a:t>d</a:t>
            </a:r>
            <a:r>
              <a:rPr lang="zh-CN" altLang="en-US" sz="2800" dirty="0">
                <a:solidFill>
                  <a:srgbClr val="FF0000"/>
                </a:solidFill>
                <a:latin typeface="Euclid" panose="02020503060505020303" pitchFamily="18" charset="0"/>
              </a:rPr>
              <a:t>。</a:t>
            </a:r>
            <a:endParaRPr lang="en-US" altLang="zh-CN" sz="2800" dirty="0">
              <a:solidFill>
                <a:srgbClr val="FF0000"/>
              </a:solidFill>
              <a:latin typeface="Euclid" panose="02020503060505020303" pitchFamily="18" charset="0"/>
            </a:endParaRPr>
          </a:p>
          <a:p>
            <a:endParaRPr lang="zh-CN" altLang="en-US" dirty="0">
              <a:latin typeface="Euclid" panose="0202050306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 xmlns:a16="http://schemas.microsoft.com/office/drawing/2014/main" id="{9105AF81-62C4-4F3C-9326-7A141D5C3DE5}"/>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4" name="内容占位符 3">
            <a:extLst>
              <a:ext uri="{FF2B5EF4-FFF2-40B4-BE49-F238E27FC236}">
                <a16:creationId xmlns="" xmlns:a16="http://schemas.microsoft.com/office/drawing/2014/main" id="{5F4757D2-992D-42BD-B3A6-8D1715D0C6B6}"/>
              </a:ext>
            </a:extLst>
          </p:cNvPr>
          <p:cNvSpPr>
            <a:spLocks noGrp="1"/>
          </p:cNvSpPr>
          <p:nvPr>
            <p:ph idx="1"/>
          </p:nvPr>
        </p:nvSpPr>
        <p:spPr>
          <a:xfrm>
            <a:off x="457200" y="1412776"/>
            <a:ext cx="8229600" cy="4896544"/>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消息盲化</a:t>
            </a:r>
            <a:endParaRPr lang="en-US" altLang="zh-CN" sz="32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3200" dirty="0">
                <a:latin typeface="Euclid" panose="02020503060505020303" pitchFamily="18" charset="0"/>
              </a:rPr>
              <a:t>对于消息</a:t>
            </a:r>
            <a:r>
              <a:rPr lang="en-US" altLang="zh-CN" sz="3200" b="1" i="1" dirty="0" err="1">
                <a:latin typeface="Euclid" panose="02020503060505020303" pitchFamily="18" charset="0"/>
              </a:rPr>
              <a:t>m</a:t>
            </a:r>
            <a:r>
              <a:rPr lang="en-US" altLang="zh-CN" sz="3200" b="1" dirty="0" err="1">
                <a:latin typeface="Euclid" panose="02020503060505020303" pitchFamily="18" charset="0"/>
              </a:rPr>
              <a:t>∈</a:t>
            </a:r>
            <a:r>
              <a:rPr lang="en-US" altLang="zh-CN" sz="3200" b="1" i="1" dirty="0" err="1">
                <a:latin typeface="Euclid" panose="02020503060505020303" pitchFamily="18" charset="0"/>
              </a:rPr>
              <a:t>Z</a:t>
            </a:r>
            <a:r>
              <a:rPr lang="en-US" altLang="zh-CN" sz="3200" b="1" i="1" baseline="-25000" dirty="0" err="1">
                <a:latin typeface="Euclid" panose="02020503060505020303" pitchFamily="18" charset="0"/>
              </a:rPr>
              <a:t>n</a:t>
            </a:r>
            <a:r>
              <a:rPr lang="en-US" altLang="zh-CN" sz="3200" b="1" dirty="0">
                <a:latin typeface="Euclid" panose="02020503060505020303" pitchFamily="18" charset="0"/>
              </a:rPr>
              <a:t>,</a:t>
            </a:r>
            <a:r>
              <a:rPr lang="en-US" altLang="zh-CN" sz="3200" dirty="0">
                <a:latin typeface="Euclid" panose="02020503060505020303" pitchFamily="18" charset="0"/>
              </a:rPr>
              <a:t> </a:t>
            </a:r>
            <a:r>
              <a:rPr lang="zh-CN" altLang="en-US" sz="3200" dirty="0">
                <a:latin typeface="Euclid" panose="02020503060505020303" pitchFamily="18" charset="0"/>
              </a:rPr>
              <a:t>随机选择</a:t>
            </a:r>
            <a:r>
              <a:rPr lang="en-US" altLang="zh-CN" sz="3200" b="1" dirty="0">
                <a:latin typeface="Euclid" panose="02020503060505020303" pitchFamily="18" charset="0"/>
              </a:rPr>
              <a:t>0≤</a:t>
            </a:r>
            <a:r>
              <a:rPr lang="en-US" altLang="zh-CN" sz="3200" b="1" i="1" dirty="0">
                <a:latin typeface="Euclid" panose="02020503060505020303" pitchFamily="18" charset="0"/>
              </a:rPr>
              <a:t>k</a:t>
            </a:r>
            <a:r>
              <a:rPr lang="zh-CN" altLang="en-US" sz="3200" b="1" dirty="0">
                <a:latin typeface="Euclid" panose="02020503060505020303" pitchFamily="18" charset="0"/>
              </a:rPr>
              <a:t>≤</a:t>
            </a:r>
            <a:r>
              <a:rPr lang="en-US" altLang="zh-CN" sz="3200" b="1" i="1" dirty="0">
                <a:latin typeface="Euclid" panose="02020503060505020303" pitchFamily="18" charset="0"/>
              </a:rPr>
              <a:t>n</a:t>
            </a:r>
            <a:r>
              <a:rPr lang="en-US" altLang="zh-CN" sz="3200" b="1" dirty="0">
                <a:latin typeface="Euclid" panose="02020503060505020303" pitchFamily="18" charset="0"/>
              </a:rPr>
              <a:t>-1</a:t>
            </a:r>
            <a:r>
              <a:rPr lang="zh-CN" altLang="en-US" sz="3200" dirty="0">
                <a:latin typeface="Euclid" panose="02020503060505020303" pitchFamily="18" charset="0"/>
              </a:rPr>
              <a:t>且</a:t>
            </a:r>
            <a:r>
              <a:rPr lang="en-US" altLang="zh-CN" sz="3200" b="1" dirty="0" err="1">
                <a:latin typeface="Euclid" panose="02020503060505020303" pitchFamily="18" charset="0"/>
              </a:rPr>
              <a:t>gcd</a:t>
            </a:r>
            <a:r>
              <a:rPr lang="en-US" altLang="zh-CN" sz="3200" b="1" dirty="0">
                <a:latin typeface="Euclid" panose="02020503060505020303" pitchFamily="18" charset="0"/>
              </a:rPr>
              <a:t> (</a:t>
            </a:r>
            <a:r>
              <a:rPr lang="en-US" altLang="zh-CN" sz="3200" b="1" i="1" dirty="0">
                <a:latin typeface="Euclid" panose="02020503060505020303" pitchFamily="18" charset="0"/>
              </a:rPr>
              <a:t>n</a:t>
            </a:r>
            <a:r>
              <a:rPr lang="en-US" altLang="zh-CN" sz="3200" b="1" dirty="0">
                <a:latin typeface="Euclid" panose="02020503060505020303" pitchFamily="18" charset="0"/>
              </a:rPr>
              <a:t>, </a:t>
            </a:r>
            <a:r>
              <a:rPr lang="en-US" altLang="zh-CN" sz="3200" b="1" i="1" dirty="0">
                <a:latin typeface="Euclid" panose="02020503060505020303" pitchFamily="18" charset="0"/>
              </a:rPr>
              <a:t>k</a:t>
            </a:r>
            <a:r>
              <a:rPr lang="en-US" altLang="zh-CN" sz="3200" b="1" dirty="0">
                <a:latin typeface="Euclid" panose="02020503060505020303" pitchFamily="18" charset="0"/>
              </a:rPr>
              <a:t>)=1, </a:t>
            </a:r>
            <a:r>
              <a:rPr lang="zh-CN" altLang="en-US" sz="3200" dirty="0">
                <a:latin typeface="Euclid" panose="02020503060505020303" pitchFamily="18" charset="0"/>
              </a:rPr>
              <a:t>消息盲化为</a:t>
            </a:r>
            <a:r>
              <a:rPr lang="en-US" altLang="zh-CN" sz="3200" b="1" dirty="0">
                <a:latin typeface="Euclid" panose="02020503060505020303" pitchFamily="18" charset="0"/>
              </a:rPr>
              <a:t>:</a:t>
            </a:r>
          </a:p>
          <a:p>
            <a:pPr marL="457200" lvl="1" indent="0" algn="ctr" eaLnBrk="1" hangingPunct="1">
              <a:lnSpc>
                <a:spcPct val="120000"/>
              </a:lnSpc>
              <a:spcBef>
                <a:spcPct val="0"/>
              </a:spcBef>
              <a:buClr>
                <a:schemeClr val="tx1"/>
              </a:buClr>
              <a:buSzPct val="100000"/>
              <a:buNone/>
              <a:defRPr/>
            </a:pPr>
            <a:r>
              <a:rPr lang="en-US" altLang="zh-CN" sz="3200" b="1" i="1" dirty="0">
                <a:solidFill>
                  <a:srgbClr val="FF0000"/>
                </a:solidFill>
                <a:latin typeface="Euclid" panose="02020503060505020303" pitchFamily="18" charset="0"/>
              </a:rPr>
              <a:t>m</a:t>
            </a:r>
            <a:r>
              <a:rPr lang="en-US" altLang="zh-CN" sz="3200" b="1" baseline="30000" dirty="0">
                <a:solidFill>
                  <a:srgbClr val="FF0000"/>
                </a:solidFill>
                <a:latin typeface="Euclid" panose="02020503060505020303" pitchFamily="18" charset="0"/>
              </a:rPr>
              <a:t>*</a:t>
            </a:r>
            <a:r>
              <a:rPr lang="en-US" altLang="zh-CN" sz="3200" b="1" dirty="0">
                <a:solidFill>
                  <a:srgbClr val="FF0000"/>
                </a:solidFill>
                <a:latin typeface="Euclid" panose="02020503060505020303" pitchFamily="18" charset="0"/>
              </a:rPr>
              <a:t>=</a:t>
            </a:r>
            <a:r>
              <a:rPr lang="en-US" altLang="zh-CN" sz="3200" b="1" i="1" dirty="0" err="1">
                <a:solidFill>
                  <a:srgbClr val="FF0000"/>
                </a:solidFill>
                <a:latin typeface="Euclid" panose="02020503060505020303" pitchFamily="18" charset="0"/>
              </a:rPr>
              <a:t>k</a:t>
            </a:r>
            <a:r>
              <a:rPr lang="en-US" altLang="zh-CN" sz="3200" b="1" i="1" baseline="30000" dirty="0" err="1">
                <a:solidFill>
                  <a:srgbClr val="FF0000"/>
                </a:solidFill>
                <a:latin typeface="Euclid" panose="02020503060505020303" pitchFamily="18" charset="0"/>
              </a:rPr>
              <a:t>e</a:t>
            </a:r>
            <a:r>
              <a:rPr lang="en-US" altLang="zh-CN" sz="3200" b="1" i="1" dirty="0" err="1">
                <a:solidFill>
                  <a:srgbClr val="FF0000"/>
                </a:solidFill>
                <a:latin typeface="Euclid" panose="02020503060505020303" pitchFamily="18" charset="0"/>
              </a:rPr>
              <a:t>m</a:t>
            </a:r>
            <a:r>
              <a:rPr lang="en-US" altLang="zh-CN" sz="3200" b="1" dirty="0">
                <a:solidFill>
                  <a:srgbClr val="FF0000"/>
                </a:solidFill>
                <a:latin typeface="Euclid" panose="02020503060505020303" pitchFamily="18" charset="0"/>
              </a:rPr>
              <a:t> mod </a:t>
            </a:r>
            <a:r>
              <a:rPr lang="en-US" altLang="zh-CN" sz="3200" b="1" i="1" dirty="0">
                <a:solidFill>
                  <a:srgbClr val="FF0000"/>
                </a:solidFill>
                <a:latin typeface="Euclid" panose="02020503060505020303" pitchFamily="18" charset="0"/>
              </a:rPr>
              <a:t>n</a:t>
            </a:r>
            <a:endParaRPr lang="zh-CN" altLang="en-US" sz="3200" b="1" i="1" dirty="0">
              <a:solidFill>
                <a:srgbClr val="FF0000"/>
              </a:solidFill>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盲消息签名</a:t>
            </a:r>
            <a:endParaRPr lang="en-US" altLang="zh-CN" sz="32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3200" dirty="0">
                <a:latin typeface="Euclid" panose="02020503060505020303" pitchFamily="18" charset="0"/>
              </a:rPr>
              <a:t>对于盲化后的消息</a:t>
            </a:r>
            <a:r>
              <a:rPr lang="en-US" altLang="zh-CN" sz="3200" b="1" i="1" dirty="0">
                <a:latin typeface="Euclid" panose="02020503060505020303" pitchFamily="18" charset="0"/>
              </a:rPr>
              <a:t>m</a:t>
            </a:r>
            <a:r>
              <a:rPr lang="zh-CN" altLang="en-US" sz="3200" b="1" baseline="30000" dirty="0">
                <a:latin typeface="Euclid" panose="02020503060505020303" pitchFamily="18" charset="0"/>
              </a:rPr>
              <a:t>*</a:t>
            </a:r>
            <a:r>
              <a:rPr lang="en-US" altLang="zh-CN" sz="3200" b="1" dirty="0">
                <a:latin typeface="Euclid" panose="02020503060505020303" pitchFamily="18" charset="0"/>
              </a:rPr>
              <a:t>,</a:t>
            </a:r>
            <a:r>
              <a:rPr lang="en-US" altLang="zh-CN" sz="3200" dirty="0">
                <a:latin typeface="Euclid" panose="02020503060505020303" pitchFamily="18" charset="0"/>
              </a:rPr>
              <a:t> </a:t>
            </a:r>
            <a:r>
              <a:rPr lang="zh-CN" altLang="en-US" sz="3200" dirty="0">
                <a:latin typeface="Euclid" panose="02020503060505020303" pitchFamily="18" charset="0"/>
              </a:rPr>
              <a:t>签名为</a:t>
            </a:r>
            <a:r>
              <a:rPr lang="en-US" altLang="zh-CN" sz="3200" b="1" dirty="0">
                <a:latin typeface="Euclid" panose="02020503060505020303" pitchFamily="18" charset="0"/>
              </a:rPr>
              <a:t>:</a:t>
            </a:r>
          </a:p>
          <a:p>
            <a:pPr marL="457200" lvl="1" indent="0" algn="ctr" eaLnBrk="1" hangingPunct="1">
              <a:lnSpc>
                <a:spcPct val="120000"/>
              </a:lnSpc>
              <a:spcBef>
                <a:spcPct val="0"/>
              </a:spcBef>
              <a:buClr>
                <a:schemeClr val="tx1"/>
              </a:buClr>
              <a:buSzPct val="100000"/>
              <a:buNone/>
              <a:defRPr/>
            </a:pPr>
            <a:r>
              <a:rPr lang="en-US" altLang="zh-CN" sz="3200" b="1" i="1" dirty="0">
                <a:solidFill>
                  <a:srgbClr val="FF0000"/>
                </a:solidFill>
                <a:latin typeface="Euclid" panose="02020503060505020303" pitchFamily="18" charset="0"/>
              </a:rPr>
              <a:t>s</a:t>
            </a:r>
            <a:r>
              <a:rPr lang="en-US" altLang="zh-CN" sz="3200" b="1" baseline="30000" dirty="0">
                <a:solidFill>
                  <a:srgbClr val="FF0000"/>
                </a:solidFill>
                <a:latin typeface="Euclid" panose="02020503060505020303" pitchFamily="18" charset="0"/>
              </a:rPr>
              <a:t>*</a:t>
            </a:r>
            <a:r>
              <a:rPr lang="en-US" altLang="zh-CN" sz="3200" b="1" dirty="0">
                <a:solidFill>
                  <a:srgbClr val="FF0000"/>
                </a:solidFill>
                <a:latin typeface="Euclid" panose="02020503060505020303" pitchFamily="18" charset="0"/>
              </a:rPr>
              <a:t>=(</a:t>
            </a:r>
            <a:r>
              <a:rPr lang="en-US" altLang="zh-CN" sz="3200" b="1" i="1" dirty="0">
                <a:solidFill>
                  <a:srgbClr val="FF0000"/>
                </a:solidFill>
                <a:latin typeface="Euclid" panose="02020503060505020303" pitchFamily="18" charset="0"/>
              </a:rPr>
              <a:t>m</a:t>
            </a:r>
            <a:r>
              <a:rPr lang="en-US" altLang="zh-CN" sz="3200" b="1" baseline="30000" dirty="0">
                <a:solidFill>
                  <a:srgbClr val="FF0000"/>
                </a:solidFill>
                <a:latin typeface="Euclid" panose="02020503060505020303" pitchFamily="18" charset="0"/>
              </a:rPr>
              <a:t>*</a:t>
            </a:r>
            <a:r>
              <a:rPr lang="en-US" altLang="zh-CN" sz="3200" b="1" dirty="0">
                <a:solidFill>
                  <a:srgbClr val="FF0000"/>
                </a:solidFill>
                <a:latin typeface="Euclid" panose="02020503060505020303" pitchFamily="18" charset="0"/>
              </a:rPr>
              <a:t>)</a:t>
            </a:r>
            <a:r>
              <a:rPr lang="en-US" altLang="zh-CN" sz="3200" b="1" i="1" baseline="30000" dirty="0">
                <a:solidFill>
                  <a:srgbClr val="FF0000"/>
                </a:solidFill>
                <a:latin typeface="Euclid" panose="02020503060505020303" pitchFamily="18" charset="0"/>
              </a:rPr>
              <a:t>d</a:t>
            </a:r>
            <a:r>
              <a:rPr lang="en-US" altLang="zh-CN" sz="3200" b="1" dirty="0">
                <a:solidFill>
                  <a:srgbClr val="FF0000"/>
                </a:solidFill>
                <a:latin typeface="Euclid" panose="02020503060505020303" pitchFamily="18" charset="0"/>
              </a:rPr>
              <a:t>  mod </a:t>
            </a:r>
            <a:r>
              <a:rPr lang="en-US" altLang="zh-CN" sz="3200" b="1" i="1" dirty="0">
                <a:solidFill>
                  <a:srgbClr val="FF0000"/>
                </a:solidFill>
                <a:latin typeface="Euclid" panose="02020503060505020303" pitchFamily="18" charset="0"/>
              </a:rPr>
              <a:t>n</a:t>
            </a:r>
          </a:p>
          <a:p>
            <a:pPr marL="457200" lvl="1" indent="0" algn="ctr" eaLnBrk="1" hangingPunct="1">
              <a:lnSpc>
                <a:spcPct val="120000"/>
              </a:lnSpc>
              <a:spcBef>
                <a:spcPct val="0"/>
              </a:spcBef>
              <a:buClr>
                <a:schemeClr val="tx1"/>
              </a:buClr>
              <a:buSzPct val="100000"/>
              <a:buNone/>
              <a:defRPr/>
            </a:pPr>
            <a:r>
              <a:rPr lang="en-US" altLang="zh-CN" sz="3200" b="1" dirty="0">
                <a:solidFill>
                  <a:srgbClr val="FF0000"/>
                </a:solidFill>
                <a:latin typeface="Euclid" panose="02020503060505020303" pitchFamily="18" charset="0"/>
              </a:rPr>
              <a:t>=</a:t>
            </a:r>
            <a:r>
              <a:rPr lang="en-US" altLang="zh-CN" sz="3200" b="1" i="1" dirty="0">
                <a:solidFill>
                  <a:srgbClr val="FF0000"/>
                </a:solidFill>
                <a:latin typeface="Euclid" panose="02020503060505020303" pitchFamily="18" charset="0"/>
              </a:rPr>
              <a:t> </a:t>
            </a:r>
            <a:r>
              <a:rPr lang="en-US" altLang="zh-CN" sz="3200" b="1" dirty="0">
                <a:solidFill>
                  <a:srgbClr val="FF0000"/>
                </a:solidFill>
                <a:latin typeface="Euclid" panose="02020503060505020303" pitchFamily="18" charset="0"/>
              </a:rPr>
              <a:t>(</a:t>
            </a:r>
            <a:r>
              <a:rPr lang="en-US" altLang="zh-CN" sz="3200" b="1" i="1" dirty="0" err="1">
                <a:solidFill>
                  <a:srgbClr val="FF0000"/>
                </a:solidFill>
                <a:latin typeface="Euclid" panose="02020503060505020303" pitchFamily="18" charset="0"/>
              </a:rPr>
              <a:t>k</a:t>
            </a:r>
            <a:r>
              <a:rPr lang="en-US" altLang="zh-CN" sz="3200" b="1" i="1" baseline="30000" dirty="0" err="1">
                <a:solidFill>
                  <a:srgbClr val="FF0000"/>
                </a:solidFill>
                <a:latin typeface="Euclid" panose="02020503060505020303" pitchFamily="18" charset="0"/>
              </a:rPr>
              <a:t>e</a:t>
            </a:r>
            <a:r>
              <a:rPr lang="en-US" altLang="zh-CN" sz="3200" b="1" i="1" dirty="0" err="1">
                <a:solidFill>
                  <a:srgbClr val="FF0000"/>
                </a:solidFill>
                <a:latin typeface="Euclid" panose="02020503060505020303" pitchFamily="18" charset="0"/>
              </a:rPr>
              <a:t>m</a:t>
            </a:r>
            <a:r>
              <a:rPr lang="en-US" altLang="zh-CN" sz="3200" b="1" dirty="0">
                <a:solidFill>
                  <a:srgbClr val="FF0000"/>
                </a:solidFill>
                <a:latin typeface="Euclid" panose="02020503060505020303" pitchFamily="18" charset="0"/>
              </a:rPr>
              <a:t>)</a:t>
            </a:r>
            <a:r>
              <a:rPr lang="en-US" altLang="zh-CN" sz="3200" b="1" i="1" baseline="30000" dirty="0">
                <a:solidFill>
                  <a:srgbClr val="FF0000"/>
                </a:solidFill>
                <a:latin typeface="Euclid" panose="02020503060505020303" pitchFamily="18" charset="0"/>
              </a:rPr>
              <a:t>d</a:t>
            </a:r>
            <a:r>
              <a:rPr lang="en-US" altLang="zh-CN" sz="3200" b="1" dirty="0">
                <a:solidFill>
                  <a:srgbClr val="FF0000"/>
                </a:solidFill>
                <a:latin typeface="Euclid" panose="02020503060505020303" pitchFamily="18" charset="0"/>
              </a:rPr>
              <a:t>=</a:t>
            </a:r>
            <a:r>
              <a:rPr lang="en-US" altLang="zh-CN" sz="3200" b="1" i="1" dirty="0">
                <a:solidFill>
                  <a:srgbClr val="FF0000"/>
                </a:solidFill>
                <a:latin typeface="Euclid" panose="02020503060505020303" pitchFamily="18" charset="0"/>
              </a:rPr>
              <a:t> </a:t>
            </a:r>
            <a:r>
              <a:rPr lang="en-US" altLang="zh-CN" sz="3200" b="1" i="1" dirty="0" err="1">
                <a:solidFill>
                  <a:srgbClr val="FF0000"/>
                </a:solidFill>
                <a:latin typeface="Euclid" panose="02020503060505020303" pitchFamily="18" charset="0"/>
              </a:rPr>
              <a:t>km</a:t>
            </a:r>
            <a:r>
              <a:rPr lang="en-US" altLang="zh-CN" sz="3200" b="1" i="1" baseline="30000" dirty="0" err="1">
                <a:solidFill>
                  <a:srgbClr val="FF0000"/>
                </a:solidFill>
                <a:latin typeface="Euclid" panose="02020503060505020303" pitchFamily="18" charset="0"/>
              </a:rPr>
              <a:t>d</a:t>
            </a:r>
            <a:r>
              <a:rPr lang="en-US" altLang="zh-CN" sz="3200" b="1" i="1" baseline="30000" dirty="0">
                <a:solidFill>
                  <a:srgbClr val="FF0000"/>
                </a:solidFill>
                <a:latin typeface="Euclid" panose="02020503060505020303" pitchFamily="18" charset="0"/>
              </a:rPr>
              <a:t> </a:t>
            </a:r>
            <a:r>
              <a:rPr lang="en-US" altLang="zh-CN" sz="3200" b="1" dirty="0">
                <a:solidFill>
                  <a:srgbClr val="FF0000"/>
                </a:solidFill>
                <a:latin typeface="Euclid" panose="02020503060505020303" pitchFamily="18" charset="0"/>
              </a:rPr>
              <a:t>mod</a:t>
            </a:r>
            <a:r>
              <a:rPr lang="en-US" altLang="zh-CN" sz="3200" b="1" i="1" dirty="0">
                <a:solidFill>
                  <a:srgbClr val="FF0000"/>
                </a:solidFill>
                <a:latin typeface="Euclid" panose="02020503060505020303" pitchFamily="18" charset="0"/>
              </a:rPr>
              <a:t> n</a:t>
            </a:r>
            <a:endParaRPr lang="zh-CN" altLang="en-US" sz="3200" b="1" dirty="0">
              <a:solidFill>
                <a:srgbClr val="FF0000"/>
              </a:solidFill>
              <a:latin typeface="Euclid" panose="02020503060505020303"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 xmlns:a16="http://schemas.microsoft.com/office/drawing/2014/main" id="{74FC6849-EEB0-452C-9AA7-E338D466546A}"/>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04598740-A4CA-4BC4-B0D6-5C2E717D4708}"/>
              </a:ext>
            </a:extLst>
          </p:cNvPr>
          <p:cNvSpPr>
            <a:spLocks noGrp="1"/>
          </p:cNvSpPr>
          <p:nvPr>
            <p:ph idx="1"/>
          </p:nvPr>
        </p:nvSpPr>
        <p:spPr>
          <a:xfrm>
            <a:off x="457200" y="1412875"/>
            <a:ext cx="8229600" cy="4896445"/>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恢复签名</a:t>
            </a:r>
            <a:endParaRPr lang="en-US" altLang="zh-CN" sz="32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对于签名</a:t>
            </a:r>
            <a:r>
              <a:rPr lang="en-US" altLang="zh-CN" sz="2800" b="1" i="1" dirty="0">
                <a:latin typeface="Euclid" panose="02020503060505020303" pitchFamily="18" charset="0"/>
              </a:rPr>
              <a:t>s</a:t>
            </a:r>
            <a:r>
              <a:rPr lang="zh-CN" altLang="en-US" sz="2800" b="1" baseline="30000" dirty="0">
                <a:latin typeface="Euclid" panose="02020503060505020303" pitchFamily="18" charset="0"/>
              </a:rPr>
              <a:t>*</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去盲化为</a:t>
            </a:r>
            <a:r>
              <a:rPr lang="en-US" altLang="zh-CN" sz="2800" dirty="0">
                <a:latin typeface="Euclid" panose="02020503060505020303" pitchFamily="18" charset="0"/>
              </a:rPr>
              <a:t>: </a:t>
            </a:r>
          </a:p>
          <a:p>
            <a:pPr marL="457200" lvl="1" indent="0" algn="ctr" eaLnBrk="1" hangingPunct="1">
              <a:lnSpc>
                <a:spcPct val="120000"/>
              </a:lnSpc>
              <a:spcBef>
                <a:spcPct val="0"/>
              </a:spcBef>
              <a:buClr>
                <a:schemeClr val="tx1"/>
              </a:buClr>
              <a:buSzPct val="100000"/>
              <a:buNone/>
              <a:defRPr/>
            </a:pP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s</a:t>
            </a:r>
            <a:r>
              <a:rPr lang="en-US" altLang="zh-CN" sz="2800" b="1" baseline="300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endParaRPr lang="zh-CN" altLang="en-US" sz="2800" b="1" i="1" dirty="0">
              <a:solidFill>
                <a:srgbClr val="FF0000"/>
              </a:solidFill>
              <a:latin typeface="Euclid" panose="02020503060505020303" pitchFamily="18" charset="0"/>
            </a:endParaRPr>
          </a:p>
          <a:p>
            <a:pPr marL="851379" lvl="1" indent="0" eaLnBrk="1" hangingPunct="1">
              <a:lnSpc>
                <a:spcPct val="120000"/>
              </a:lnSpc>
              <a:spcBef>
                <a:spcPct val="0"/>
              </a:spcBef>
              <a:buClr>
                <a:schemeClr val="accent1"/>
              </a:buClr>
              <a:buSzPct val="55000"/>
              <a:buFont typeface="Arial" panose="020B0604020202020204" pitchFamily="34" charset="0"/>
              <a:buNone/>
              <a:defRPr/>
            </a:pPr>
            <a:r>
              <a:rPr lang="zh-CN" altLang="en-US" sz="2800" dirty="0">
                <a:latin typeface="Euclid" panose="02020503060505020303" pitchFamily="18" charset="0"/>
              </a:rPr>
              <a:t>则</a:t>
            </a:r>
            <a:r>
              <a:rPr lang="en-US" altLang="zh-CN" sz="2800" b="1" i="1" dirty="0">
                <a:solidFill>
                  <a:srgbClr val="FF0000"/>
                </a:solidFill>
                <a:latin typeface="Euclid" panose="02020503060505020303" pitchFamily="18" charset="0"/>
              </a:rPr>
              <a:t>s</a:t>
            </a:r>
            <a:r>
              <a:rPr lang="zh-CN" altLang="en-US" sz="2800" dirty="0">
                <a:solidFill>
                  <a:srgbClr val="FF0000"/>
                </a:solidFill>
                <a:latin typeface="Euclid" panose="02020503060505020303" pitchFamily="18" charset="0"/>
              </a:rPr>
              <a:t>是</a:t>
            </a:r>
            <a:r>
              <a:rPr lang="en-US" altLang="zh-CN" sz="2800" b="1" i="1" dirty="0">
                <a:solidFill>
                  <a:srgbClr val="FF0000"/>
                </a:solidFill>
                <a:latin typeface="Euclid" panose="02020503060505020303" pitchFamily="18" charset="0"/>
              </a:rPr>
              <a:t>m</a:t>
            </a:r>
            <a:r>
              <a:rPr lang="zh-CN" altLang="en-US" sz="2800" dirty="0">
                <a:solidFill>
                  <a:srgbClr val="FF0000"/>
                </a:solidFill>
                <a:latin typeface="Euclid" panose="02020503060505020303" pitchFamily="18" charset="0"/>
              </a:rPr>
              <a:t>的真正签名</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其验证过程与普通</a:t>
            </a:r>
            <a:r>
              <a:rPr lang="en-US" altLang="zh-CN" sz="2800" b="1" dirty="0">
                <a:latin typeface="Euclid" panose="02020503060505020303" pitchFamily="18" charset="0"/>
              </a:rPr>
              <a:t>RSA</a:t>
            </a:r>
            <a:r>
              <a:rPr lang="zh-CN" altLang="en-US" sz="2800" dirty="0">
                <a:latin typeface="Euclid" panose="02020503060505020303" pitchFamily="18" charset="0"/>
              </a:rPr>
              <a:t>数字签名验证一致。</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由于</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Font typeface="Arial" panose="020B0604020202020204" pitchFamily="34" charset="0"/>
              <a:buNone/>
              <a:defRPr/>
            </a:pPr>
            <a:r>
              <a:rPr lang="en-US" altLang="zh-CN" sz="2800" b="1" i="1" dirty="0">
                <a:solidFill>
                  <a:srgbClr val="FF0000"/>
                </a:solidFill>
                <a:latin typeface="Euclid" panose="02020503060505020303" pitchFamily="18" charset="0"/>
              </a:rPr>
              <a:t>s</a:t>
            </a:r>
            <a:r>
              <a:rPr lang="en-US" altLang="zh-CN" sz="2800" b="1" baseline="300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baseline="300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a:t>
            </a:r>
            <a:r>
              <a:rPr lang="en-US" altLang="zh-CN" sz="2800" b="1" i="1" baseline="30000" dirty="0">
                <a:solidFill>
                  <a:srgbClr val="FF0000"/>
                </a:solidFill>
                <a:latin typeface="Euclid" panose="02020503060505020303" pitchFamily="18" charset="0"/>
              </a:rPr>
              <a:t>d</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a:t>
            </a:r>
            <a:r>
              <a:rPr lang="en-US" altLang="zh-CN" sz="2800" b="1" i="1" baseline="30000" dirty="0" err="1">
                <a:solidFill>
                  <a:srgbClr val="FF0000"/>
                </a:solidFill>
                <a:latin typeface="Euclid" panose="02020503060505020303" pitchFamily="18" charset="0"/>
              </a:rPr>
              <a:t>e</a:t>
            </a:r>
            <a:r>
              <a:rPr lang="en-US" altLang="zh-CN" sz="2800" b="1" i="1" dirty="0" err="1">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en-US" altLang="zh-CN" sz="2800" b="1" i="1" baseline="30000" dirty="0">
                <a:solidFill>
                  <a:srgbClr val="FF0000"/>
                </a:solidFill>
                <a:latin typeface="Euclid" panose="02020503060505020303" pitchFamily="18" charset="0"/>
              </a:rPr>
              <a:t>d</a:t>
            </a:r>
            <a:r>
              <a:rPr lang="en-US" altLang="zh-CN" sz="2800" b="1" i="1" dirty="0">
                <a:solidFill>
                  <a:srgbClr val="FF0000"/>
                </a:solidFill>
                <a:latin typeface="Euclid" panose="02020503060505020303" pitchFamily="18" charset="0"/>
              </a:rPr>
              <a:t> </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err="1">
                <a:solidFill>
                  <a:srgbClr val="FF0000"/>
                </a:solidFill>
                <a:latin typeface="Euclid" panose="02020503060505020303" pitchFamily="18" charset="0"/>
              </a:rPr>
              <a:t>km</a:t>
            </a:r>
            <a:r>
              <a:rPr lang="en-US" altLang="zh-CN" sz="2800" b="1" i="1" baseline="30000" dirty="0" err="1">
                <a:solidFill>
                  <a:srgbClr val="FF0000"/>
                </a:solidFill>
                <a:latin typeface="Euclid" panose="02020503060505020303" pitchFamily="18" charset="0"/>
              </a:rPr>
              <a:t>d</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所以</a:t>
            </a:r>
            <a:endParaRPr lang="en-US" altLang="zh-CN" sz="2800" dirty="0">
              <a:latin typeface="Euclid" panose="02020503060505020303" pitchFamily="18" charset="0"/>
            </a:endParaRPr>
          </a:p>
          <a:p>
            <a:pPr marL="457200" lvl="1" indent="0" algn="ctr" eaLnBrk="1" hangingPunct="1">
              <a:lnSpc>
                <a:spcPct val="120000"/>
              </a:lnSpc>
              <a:spcBef>
                <a:spcPct val="0"/>
              </a:spcBef>
              <a:buClr>
                <a:schemeClr val="tx1"/>
              </a:buClr>
              <a:buSzPct val="100000"/>
              <a:buNone/>
              <a:defRPr/>
            </a:pP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s</a:t>
            </a:r>
            <a:r>
              <a:rPr lang="en-US" altLang="zh-CN" sz="2800" b="1" baseline="30000" dirty="0">
                <a:solidFill>
                  <a:srgbClr val="FF0000"/>
                </a:solidFill>
                <a:latin typeface="Euclid" panose="02020503060505020303" pitchFamily="18" charset="0"/>
              </a:rPr>
              <a:t>*</a:t>
            </a:r>
            <a:r>
              <a:rPr lang="en-US" altLang="zh-CN" sz="2800" b="1" dirty="0">
                <a:solidFill>
                  <a:srgbClr val="FF0000"/>
                </a:solidFill>
                <a:latin typeface="Euclid" panose="02020503060505020303" pitchFamily="18" charset="0"/>
              </a:rPr>
              <a:t>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k</a:t>
            </a:r>
            <a:r>
              <a:rPr lang="zh-CN" altLang="en-US" sz="2800" b="1" baseline="30000" dirty="0">
                <a:solidFill>
                  <a:srgbClr val="FF0000"/>
                </a:solidFill>
                <a:latin typeface="Euclid" panose="02020503060505020303" pitchFamily="18" charset="0"/>
              </a:rPr>
              <a:t>－</a:t>
            </a:r>
            <a:r>
              <a:rPr lang="en-US" altLang="zh-CN" sz="2800" b="1" baseline="30000" dirty="0">
                <a:solidFill>
                  <a:srgbClr val="FF0000"/>
                </a:solidFill>
                <a:latin typeface="Euclid" panose="02020503060505020303" pitchFamily="18" charset="0"/>
              </a:rPr>
              <a:t>1</a:t>
            </a:r>
            <a:r>
              <a:rPr lang="en-US" altLang="zh-CN" sz="2800" b="1" i="1" dirty="0">
                <a:solidFill>
                  <a:srgbClr val="FF0000"/>
                </a:solidFill>
                <a:latin typeface="Euclid" panose="02020503060505020303" pitchFamily="18" charset="0"/>
              </a:rPr>
              <a:t>km</a:t>
            </a:r>
            <a:r>
              <a:rPr lang="en-US" altLang="zh-CN" sz="2800" b="1" i="1" baseline="30000" dirty="0">
                <a:solidFill>
                  <a:srgbClr val="FF0000"/>
                </a:solidFill>
                <a:latin typeface="Euclid" panose="02020503060505020303" pitchFamily="18" charset="0"/>
              </a:rPr>
              <a:t>d</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r>
              <a:rPr lang="en-US" altLang="zh-CN" sz="2800" b="1" dirty="0">
                <a:solidFill>
                  <a:srgbClr val="FF0000"/>
                </a:solidFill>
                <a:latin typeface="Euclid" panose="02020503060505020303" pitchFamily="18" charset="0"/>
              </a:rPr>
              <a:t>=</a:t>
            </a:r>
            <a:r>
              <a:rPr lang="en-US" altLang="zh-CN" sz="2800" b="1" i="1" dirty="0">
                <a:solidFill>
                  <a:srgbClr val="FF0000"/>
                </a:solidFill>
                <a:latin typeface="Euclid" panose="02020503060505020303" pitchFamily="18" charset="0"/>
              </a:rPr>
              <a:t>m</a:t>
            </a:r>
            <a:r>
              <a:rPr lang="en-US" altLang="zh-CN" sz="2800" b="1" i="1" baseline="30000" dirty="0">
                <a:solidFill>
                  <a:srgbClr val="FF0000"/>
                </a:solidFill>
                <a:latin typeface="Euclid" panose="02020503060505020303" pitchFamily="18" charset="0"/>
              </a:rPr>
              <a:t>d</a:t>
            </a:r>
            <a:r>
              <a:rPr lang="en-US" altLang="zh-CN" sz="2800" b="1" dirty="0">
                <a:solidFill>
                  <a:srgbClr val="FF0000"/>
                </a:solidFill>
                <a:latin typeface="Euclid" panose="02020503060505020303" pitchFamily="18" charset="0"/>
              </a:rPr>
              <a:t> mod </a:t>
            </a:r>
            <a:r>
              <a:rPr lang="en-US" altLang="zh-CN" sz="2800" b="1" i="1" dirty="0">
                <a:solidFill>
                  <a:srgbClr val="FF0000"/>
                </a:solidFill>
                <a:latin typeface="Euclid" panose="02020503060505020303" pitchFamily="18" charset="0"/>
              </a:rPr>
              <a:t>n</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 xmlns:a16="http://schemas.microsoft.com/office/drawing/2014/main" id="{2EC0529E-D3CC-45D5-9415-22F000673C78}"/>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FEC3E5C1-4AAB-44D8-A2DD-5550F83D8CB6}"/>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群签名</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1991</a:t>
            </a:r>
            <a:r>
              <a:rPr lang="zh-CN" altLang="en-US" dirty="0">
                <a:latin typeface="Euclid" panose="02020503060505020303" pitchFamily="18" charset="0"/>
              </a:rPr>
              <a:t>年</a:t>
            </a:r>
            <a:r>
              <a:rPr lang="en-US" altLang="zh-CN" dirty="0">
                <a:latin typeface="Euclid" panose="02020503060505020303" pitchFamily="18" charset="0"/>
              </a:rPr>
              <a:t>, </a:t>
            </a:r>
            <a:r>
              <a:rPr lang="en-US" altLang="zh-CN" b="1" dirty="0" err="1">
                <a:latin typeface="Euclid" panose="02020503060505020303" pitchFamily="18" charset="0"/>
              </a:rPr>
              <a:t>Chaum</a:t>
            </a:r>
            <a:r>
              <a:rPr lang="zh-CN" altLang="en-US" dirty="0">
                <a:latin typeface="Euclid" panose="02020503060505020303" pitchFamily="18" charset="0"/>
              </a:rPr>
              <a:t>和</a:t>
            </a:r>
            <a:r>
              <a:rPr lang="en-US" altLang="zh-CN" b="1" dirty="0">
                <a:latin typeface="Euclid" panose="02020503060505020303" pitchFamily="18" charset="0"/>
              </a:rPr>
              <a:t>Van</a:t>
            </a:r>
            <a:r>
              <a:rPr lang="en-US" altLang="zh-CN" dirty="0">
                <a:latin typeface="Euclid" panose="02020503060505020303" pitchFamily="18" charset="0"/>
              </a:rPr>
              <a:t> </a:t>
            </a:r>
            <a:r>
              <a:rPr lang="en-US" altLang="zh-CN" b="1" dirty="0" err="1">
                <a:latin typeface="Euclid" panose="02020503060505020303" pitchFamily="18" charset="0"/>
              </a:rPr>
              <a:t>Heyst</a:t>
            </a:r>
            <a:r>
              <a:rPr lang="zh-CN" altLang="en-US" dirty="0">
                <a:latin typeface="Euclid" panose="02020503060505020303" pitchFamily="18" charset="0"/>
              </a:rPr>
              <a:t>首次提出了群签名的概念。群签名允许一个群体中的</a:t>
            </a:r>
            <a:r>
              <a:rPr lang="zh-CN" altLang="en-US" dirty="0">
                <a:solidFill>
                  <a:srgbClr val="FF0000"/>
                </a:solidFill>
                <a:latin typeface="Euclid" panose="02020503060505020303" pitchFamily="18" charset="0"/>
              </a:rPr>
              <a:t>任意一个成员以匿名的方式代表整个群体对消息进行签名</a:t>
            </a:r>
            <a:r>
              <a:rPr lang="zh-CN" altLang="en-US" dirty="0">
                <a:latin typeface="Euclid" panose="02020503060505020303" pitchFamily="18" charset="0"/>
              </a:rPr>
              <a:t>。</a:t>
            </a:r>
            <a:endParaRPr lang="en-US" altLang="zh-CN" dirty="0">
              <a:latin typeface="Euclid" panose="02020503060505020303" pitchFamily="18" charset="0"/>
            </a:endParaRPr>
          </a:p>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群签名的特点</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只有群体中的合法成员才能代表整个群体进行签名。</a:t>
            </a:r>
            <a:endParaRPr lang="en-US" altLang="zh-CN"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验证者可以用群公钥验证群签名的合法性</a:t>
            </a:r>
            <a:r>
              <a:rPr lang="en-US" altLang="zh-CN" dirty="0">
                <a:latin typeface="Euclid" panose="02020503060505020303" pitchFamily="18" charset="0"/>
              </a:rPr>
              <a:t>, </a:t>
            </a:r>
            <a:r>
              <a:rPr lang="zh-CN" altLang="en-US" dirty="0">
                <a:latin typeface="Euclid" panose="02020503060505020303" pitchFamily="18" charset="0"/>
              </a:rPr>
              <a:t>但不知道该群签名是由群体中的哪个成员所签。</a:t>
            </a:r>
            <a:endParaRPr lang="en-US" altLang="zh-CN"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在发生争议时</a:t>
            </a:r>
            <a:r>
              <a:rPr lang="en-US" altLang="zh-CN" dirty="0">
                <a:latin typeface="Euclid" panose="02020503060505020303" pitchFamily="18" charset="0"/>
              </a:rPr>
              <a:t>, </a:t>
            </a:r>
            <a:r>
              <a:rPr lang="zh-CN" altLang="en-US" dirty="0">
                <a:latin typeface="Euclid" panose="02020503060505020303" pitchFamily="18" charset="0"/>
              </a:rPr>
              <a:t>群管理员</a:t>
            </a:r>
            <a:r>
              <a:rPr lang="en-US" altLang="zh-CN" dirty="0">
                <a:latin typeface="Euclid" panose="02020503060505020303" pitchFamily="18" charset="0"/>
              </a:rPr>
              <a:t>(</a:t>
            </a:r>
            <a:r>
              <a:rPr lang="zh-CN" altLang="en-US" dirty="0">
                <a:latin typeface="Euclid" panose="02020503060505020303" pitchFamily="18" charset="0"/>
              </a:rPr>
              <a:t>权威机构</a:t>
            </a:r>
            <a:r>
              <a:rPr lang="en-US" altLang="zh-CN" dirty="0">
                <a:latin typeface="Euclid" panose="02020503060505020303" pitchFamily="18" charset="0"/>
              </a:rPr>
              <a:t>)</a:t>
            </a:r>
            <a:r>
              <a:rPr lang="zh-CN" altLang="en-US" dirty="0">
                <a:latin typeface="Euclid" panose="02020503060505020303" pitchFamily="18" charset="0"/>
              </a:rPr>
              <a:t>可以识别出实际的签名者。</a:t>
            </a:r>
          </a:p>
          <a:p>
            <a:pPr>
              <a:defRPr/>
            </a:pPr>
            <a:endParaRPr lang="zh-CN" altLang="en-US" dirty="0">
              <a:latin typeface="Euclid" panose="020205030605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 xmlns:a16="http://schemas.microsoft.com/office/drawing/2014/main" id="{93070840-DC06-439C-96EB-D345CEA90157}"/>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467A9856-9DDC-4A2B-8981-657AFB2B3146}"/>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群签名组成</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(1)</a:t>
            </a:r>
            <a:r>
              <a:rPr lang="zh-CN" altLang="en-US" sz="2600" dirty="0">
                <a:solidFill>
                  <a:srgbClr val="FF0000"/>
                </a:solidFill>
                <a:latin typeface="Euclid" panose="02020503060505020303" pitchFamily="18" charset="0"/>
              </a:rPr>
              <a:t>建立</a:t>
            </a:r>
            <a:r>
              <a:rPr lang="en-US" altLang="zh-CN" sz="2600" dirty="0">
                <a:latin typeface="Euclid" panose="02020503060505020303" pitchFamily="18" charset="0"/>
              </a:rPr>
              <a:t>: </a:t>
            </a:r>
            <a:r>
              <a:rPr lang="zh-CN" altLang="en-US" sz="2600" dirty="0">
                <a:latin typeface="Euclid" panose="02020503060505020303" pitchFamily="18" charset="0"/>
              </a:rPr>
              <a:t>一个用以产生群公钥和私钥的多项式概率算法。</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(2)</a:t>
            </a:r>
            <a:r>
              <a:rPr lang="zh-CN" altLang="en-US" sz="2600" dirty="0">
                <a:solidFill>
                  <a:srgbClr val="FF0000"/>
                </a:solidFill>
                <a:latin typeface="Euclid" panose="02020503060505020303" pitchFamily="18" charset="0"/>
              </a:rPr>
              <a:t>加入</a:t>
            </a:r>
            <a:r>
              <a:rPr lang="en-US" altLang="zh-CN" sz="2600" dirty="0">
                <a:latin typeface="Euclid" panose="02020503060505020303" pitchFamily="18" charset="0"/>
              </a:rPr>
              <a:t>: </a:t>
            </a:r>
            <a:r>
              <a:rPr lang="zh-CN" altLang="en-US" sz="2600" dirty="0">
                <a:latin typeface="Euclid" panose="02020503060505020303" pitchFamily="18" charset="0"/>
              </a:rPr>
              <a:t>一个用户和群管理员之间的交互式协议。</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(3)</a:t>
            </a:r>
            <a:r>
              <a:rPr lang="zh-CN" altLang="en-US" sz="2600" dirty="0">
                <a:solidFill>
                  <a:srgbClr val="FF0000"/>
                </a:solidFill>
                <a:latin typeface="Euclid" panose="02020503060505020303" pitchFamily="18" charset="0"/>
              </a:rPr>
              <a:t>签名</a:t>
            </a:r>
            <a:r>
              <a:rPr lang="en-US" altLang="zh-CN" sz="2600" dirty="0">
                <a:latin typeface="Euclid" panose="02020503060505020303" pitchFamily="18" charset="0"/>
              </a:rPr>
              <a:t>: </a:t>
            </a:r>
            <a:r>
              <a:rPr lang="zh-CN" altLang="en-US" sz="2600" dirty="0">
                <a:latin typeface="Euclid" panose="02020503060505020303" pitchFamily="18" charset="0"/>
              </a:rPr>
              <a:t>一个概率算法</a:t>
            </a:r>
            <a:r>
              <a:rPr lang="en-US" altLang="zh-CN" sz="2600" dirty="0">
                <a:latin typeface="Euclid" panose="02020503060505020303" pitchFamily="18" charset="0"/>
              </a:rPr>
              <a:t>, </a:t>
            </a:r>
            <a:r>
              <a:rPr lang="zh-CN" altLang="en-US" sz="2600" dirty="0">
                <a:latin typeface="Euclid" panose="02020503060505020303" pitchFamily="18" charset="0"/>
              </a:rPr>
              <a:t>当输入一个消息、一个群成员的私钥和一个群公钥后</a:t>
            </a:r>
            <a:r>
              <a:rPr lang="en-US" altLang="zh-CN" sz="2600" dirty="0">
                <a:latin typeface="Euclid" panose="02020503060505020303" pitchFamily="18" charset="0"/>
              </a:rPr>
              <a:t>, </a:t>
            </a:r>
            <a:r>
              <a:rPr lang="zh-CN" altLang="en-US" sz="2600" dirty="0">
                <a:latin typeface="Euclid" panose="02020503060505020303" pitchFamily="18" charset="0"/>
              </a:rPr>
              <a:t>输出对该消息的签名。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(4)</a:t>
            </a:r>
            <a:r>
              <a:rPr lang="zh-CN" altLang="en-US" sz="2600" dirty="0">
                <a:solidFill>
                  <a:srgbClr val="FF0000"/>
                </a:solidFill>
                <a:latin typeface="Euclid" panose="02020503060505020303" pitchFamily="18" charset="0"/>
              </a:rPr>
              <a:t>验证</a:t>
            </a:r>
            <a:r>
              <a:rPr lang="en-US" altLang="zh-CN" sz="2600" dirty="0">
                <a:latin typeface="Euclid" panose="02020503060505020303" pitchFamily="18" charset="0"/>
              </a:rPr>
              <a:t>: </a:t>
            </a:r>
            <a:r>
              <a:rPr lang="zh-CN" altLang="en-US" sz="2600" dirty="0">
                <a:latin typeface="Euclid" panose="02020503060505020303" pitchFamily="18" charset="0"/>
              </a:rPr>
              <a:t>给定一个消息的签名和一个群公钥后</a:t>
            </a:r>
            <a:r>
              <a:rPr lang="en-US" altLang="zh-CN" sz="2600" dirty="0">
                <a:latin typeface="Euclid" panose="02020503060505020303" pitchFamily="18" charset="0"/>
              </a:rPr>
              <a:t>, </a:t>
            </a:r>
            <a:r>
              <a:rPr lang="zh-CN" altLang="en-US" sz="2600" dirty="0">
                <a:latin typeface="Euclid" panose="02020503060505020303" pitchFamily="18" charset="0"/>
              </a:rPr>
              <a:t>判断该签名相对于该群公钥是否有效。</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(5)</a:t>
            </a:r>
            <a:r>
              <a:rPr lang="zh-CN" altLang="en-US" sz="2600" dirty="0">
                <a:solidFill>
                  <a:srgbClr val="FF0000"/>
                </a:solidFill>
                <a:latin typeface="Euclid" panose="02020503060505020303" pitchFamily="18" charset="0"/>
              </a:rPr>
              <a:t>打开</a:t>
            </a:r>
            <a:r>
              <a:rPr lang="en-US" altLang="zh-CN" sz="2600" dirty="0">
                <a:latin typeface="Euclid" panose="02020503060505020303" pitchFamily="18" charset="0"/>
              </a:rPr>
              <a:t>: </a:t>
            </a:r>
            <a:r>
              <a:rPr lang="zh-CN" altLang="en-US" sz="2600" dirty="0">
                <a:latin typeface="Euclid" panose="02020503060505020303" pitchFamily="18" charset="0"/>
              </a:rPr>
              <a:t>给定一个签名、群公钥和群私钥的条件下确定签名者的身份。</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 xmlns:a16="http://schemas.microsoft.com/office/drawing/2014/main" id="{411D6465-BBCE-4AC5-BB88-A2F6499B2132}"/>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7C72855C-561C-40CF-9ED6-72B2EA6630A9}"/>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群签名方案满足的性质</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(1)</a:t>
            </a:r>
            <a:r>
              <a:rPr lang="zh-CN" altLang="en-US" sz="2600" dirty="0">
                <a:solidFill>
                  <a:srgbClr val="FF0000"/>
                </a:solidFill>
                <a:latin typeface="Euclid" panose="02020503060505020303" pitchFamily="18" charset="0"/>
              </a:rPr>
              <a:t>正确性</a:t>
            </a:r>
            <a:r>
              <a:rPr lang="en-US" altLang="zh-CN" sz="2600" dirty="0">
                <a:latin typeface="Euclid" panose="02020503060505020303" pitchFamily="18" charset="0"/>
              </a:rPr>
              <a:t>: </a:t>
            </a:r>
            <a:r>
              <a:rPr lang="zh-CN" altLang="en-US" sz="2600" dirty="0">
                <a:latin typeface="Euclid" panose="02020503060505020303" pitchFamily="18" charset="0"/>
              </a:rPr>
              <a:t>由群成员使用群签名算法产生的群签名</a:t>
            </a:r>
            <a:r>
              <a:rPr lang="en-US" altLang="zh-CN" sz="2600" dirty="0">
                <a:latin typeface="Euclid" panose="02020503060505020303" pitchFamily="18" charset="0"/>
              </a:rPr>
              <a:t>, </a:t>
            </a:r>
            <a:r>
              <a:rPr lang="zh-CN" altLang="en-US" sz="2600" dirty="0">
                <a:latin typeface="Euclid" panose="02020503060505020303" pitchFamily="18" charset="0"/>
              </a:rPr>
              <a:t>必须为验证算法所接受。</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(2)</a:t>
            </a:r>
            <a:r>
              <a:rPr lang="zh-CN" altLang="en-US" sz="2600" dirty="0">
                <a:solidFill>
                  <a:srgbClr val="FF0000"/>
                </a:solidFill>
                <a:latin typeface="Euclid" panose="02020503060505020303" pitchFamily="18" charset="0"/>
              </a:rPr>
              <a:t>不可伪造性</a:t>
            </a:r>
            <a:r>
              <a:rPr lang="en-US" altLang="zh-CN" sz="2600" dirty="0">
                <a:latin typeface="Euclid" panose="02020503060505020303" pitchFamily="18" charset="0"/>
              </a:rPr>
              <a:t>: </a:t>
            </a:r>
            <a:r>
              <a:rPr lang="zh-CN" altLang="en-US" sz="2600" dirty="0">
                <a:latin typeface="Euclid" panose="02020503060505020303" pitchFamily="18" charset="0"/>
              </a:rPr>
              <a:t>只有群成员才能代表群体进行签名。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(3)</a:t>
            </a:r>
            <a:r>
              <a:rPr lang="zh-CN" altLang="en-US" sz="2600" dirty="0">
                <a:solidFill>
                  <a:srgbClr val="FF0000"/>
                </a:solidFill>
                <a:latin typeface="Euclid" panose="02020503060505020303" pitchFamily="18" charset="0"/>
              </a:rPr>
              <a:t>匿名性</a:t>
            </a:r>
            <a:r>
              <a:rPr lang="en-US" altLang="zh-CN" sz="2600" dirty="0">
                <a:latin typeface="Euclid" panose="02020503060505020303" pitchFamily="18" charset="0"/>
              </a:rPr>
              <a:t>: </a:t>
            </a:r>
            <a:r>
              <a:rPr lang="zh-CN" altLang="en-US" sz="2600" dirty="0">
                <a:latin typeface="Euclid" panose="02020503060505020303" pitchFamily="18" charset="0"/>
              </a:rPr>
              <a:t>给定一个合法的群签名</a:t>
            </a:r>
            <a:r>
              <a:rPr lang="en-US" altLang="zh-CN" sz="2600" dirty="0">
                <a:latin typeface="Euclid" panose="02020503060505020303" pitchFamily="18" charset="0"/>
              </a:rPr>
              <a:t>, </a:t>
            </a:r>
            <a:r>
              <a:rPr lang="zh-CN" altLang="en-US" sz="2600" dirty="0">
                <a:latin typeface="Euclid" panose="02020503060505020303" pitchFamily="18" charset="0"/>
              </a:rPr>
              <a:t>除了群管理员外</a:t>
            </a:r>
            <a:r>
              <a:rPr lang="en-US" altLang="zh-CN" sz="2600" dirty="0">
                <a:latin typeface="Euclid" panose="02020503060505020303" pitchFamily="18" charset="0"/>
              </a:rPr>
              <a:t>, </a:t>
            </a:r>
            <a:r>
              <a:rPr lang="zh-CN" altLang="en-US" sz="2600" dirty="0">
                <a:latin typeface="Euclid" panose="02020503060505020303" pitchFamily="18" charset="0"/>
              </a:rPr>
              <a:t>任何人要识别出签名者的身份在计算上是困难的。</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(4)</a:t>
            </a:r>
            <a:r>
              <a:rPr lang="zh-CN" altLang="en-US" sz="2600" dirty="0">
                <a:solidFill>
                  <a:srgbClr val="FF0000"/>
                </a:solidFill>
                <a:latin typeface="Euclid" panose="02020503060505020303" pitchFamily="18" charset="0"/>
              </a:rPr>
              <a:t>不可关联性</a:t>
            </a:r>
            <a:r>
              <a:rPr lang="en-US" altLang="zh-CN" sz="2600" dirty="0">
                <a:latin typeface="Euclid" panose="02020503060505020303" pitchFamily="18" charset="0"/>
              </a:rPr>
              <a:t>: </a:t>
            </a:r>
            <a:r>
              <a:rPr lang="zh-CN" altLang="en-US" sz="2600" dirty="0">
                <a:latin typeface="Euclid" panose="02020503060505020303" pitchFamily="18" charset="0"/>
              </a:rPr>
              <a:t>除了群管理员外</a:t>
            </a:r>
            <a:r>
              <a:rPr lang="en-US" altLang="zh-CN" sz="2600" dirty="0">
                <a:latin typeface="Euclid" panose="02020503060505020303" pitchFamily="18" charset="0"/>
              </a:rPr>
              <a:t>, </a:t>
            </a:r>
            <a:r>
              <a:rPr lang="zh-CN" altLang="en-US" sz="2600" dirty="0">
                <a:latin typeface="Euclid" panose="02020503060505020303" pitchFamily="18" charset="0"/>
              </a:rPr>
              <a:t>任何人要确定两个不同的群签名是否为同一群成员所签在计算上是困难的。</a:t>
            </a:r>
          </a:p>
          <a:p>
            <a:pPr>
              <a:defRPr/>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AFA448A2-6A0D-4CBC-BF90-DE698594E18F}"/>
              </a:ext>
            </a:extLst>
          </p:cNvPr>
          <p:cNvSpPr>
            <a:spLocks noGrp="1" noChangeArrowheads="1"/>
          </p:cNvSpPr>
          <p:nvPr>
            <p:ph type="title"/>
          </p:nvPr>
        </p:nvSpPr>
        <p:spPr>
          <a:xfrm>
            <a:off x="879475" y="31750"/>
            <a:ext cx="8229600" cy="1143000"/>
          </a:xfrm>
        </p:spPr>
        <p:txBody>
          <a:bodyPr/>
          <a:lstStyle/>
          <a:p>
            <a:pPr eaLnBrk="1" hangingPunct="1"/>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zh-CN" b="0"/>
          </a:p>
        </p:txBody>
      </p:sp>
      <p:sp>
        <p:nvSpPr>
          <p:cNvPr id="14339" name="Rectangle 3">
            <a:extLst>
              <a:ext uri="{FF2B5EF4-FFF2-40B4-BE49-F238E27FC236}">
                <a16:creationId xmlns="" xmlns:a16="http://schemas.microsoft.com/office/drawing/2014/main" id="{89CB2147-EA51-4AE3-B0A0-218679BEB99C}"/>
              </a:ext>
            </a:extLst>
          </p:cNvPr>
          <p:cNvSpPr>
            <a:spLocks noGrp="1" noChangeArrowheads="1"/>
          </p:cNvSpPr>
          <p:nvPr>
            <p:ph idx="1"/>
          </p:nvPr>
        </p:nvSpPr>
        <p:spPr>
          <a:xfrm>
            <a:off x="457200" y="1412875"/>
            <a:ext cx="8229600" cy="4525963"/>
          </a:xfrm>
        </p:spPr>
        <p:txBody>
          <a:bodyPr/>
          <a:lstStyle/>
          <a:p>
            <a:pPr marL="457200" lvl="1" indent="-457200" eaLnBrk="1" hangingPunct="1">
              <a:lnSpc>
                <a:spcPct val="125000"/>
              </a:lnSpc>
              <a:spcBef>
                <a:spcPct val="0"/>
              </a:spcBef>
              <a:buClr>
                <a:schemeClr val="tx1"/>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传统签名的验证是</a:t>
            </a:r>
            <a:r>
              <a:rPr lang="zh-CN" altLang="en-US" sz="2800" dirty="0">
                <a:solidFill>
                  <a:srgbClr val="FF0000"/>
                </a:solidFill>
                <a:latin typeface="Times New Roman" panose="02020603050405020304" pitchFamily="18" charset="0"/>
                <a:cs typeface="Times New Roman" panose="02020603050405020304" pitchFamily="18" charset="0"/>
              </a:rPr>
              <a:t>通过与存档手迹对照</a:t>
            </a:r>
            <a:r>
              <a:rPr lang="zh-CN" altLang="en-US" sz="2800" dirty="0">
                <a:latin typeface="Times New Roman" panose="02020603050405020304" pitchFamily="18" charset="0"/>
                <a:cs typeface="Times New Roman" panose="02020603050405020304" pitchFamily="18" charset="0"/>
              </a:rPr>
              <a:t>来确定真伪的</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它是主观的、模糊的、容易伪造的</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从而也是不安全的。</a:t>
            </a:r>
          </a:p>
          <a:p>
            <a:pPr marL="457200" lvl="1" indent="-457200" eaLnBrk="1" hangingPunct="1">
              <a:lnSpc>
                <a:spcPct val="125000"/>
              </a:lnSpc>
              <a:spcBef>
                <a:spcPct val="0"/>
              </a:spcBef>
              <a:buClr>
                <a:schemeClr val="tx1"/>
              </a:buClr>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数字签名则是</a:t>
            </a:r>
            <a:r>
              <a:rPr lang="zh-CN" altLang="en-US" sz="2800" dirty="0">
                <a:solidFill>
                  <a:srgbClr val="FF0000"/>
                </a:solidFill>
                <a:latin typeface="Times New Roman" panose="02020603050405020304" pitchFamily="18" charset="0"/>
                <a:cs typeface="Times New Roman" panose="02020603050405020304" pitchFamily="18" charset="0"/>
              </a:rPr>
              <a:t>用密码</a:t>
            </a:r>
            <a:r>
              <a:rPr lang="en-US" altLang="zh-CN" sz="2800" dirty="0">
                <a:solidFill>
                  <a:srgbClr val="FF0000"/>
                </a:solidFill>
                <a:latin typeface="Times New Roman" panose="02020603050405020304" pitchFamily="18" charset="0"/>
                <a:cs typeface="Times New Roman" panose="02020603050405020304" pitchFamily="18" charset="0"/>
              </a:rPr>
              <a:t>, </a:t>
            </a:r>
            <a:r>
              <a:rPr lang="zh-CN" altLang="en-US" sz="2800" dirty="0">
                <a:solidFill>
                  <a:srgbClr val="FF0000"/>
                </a:solidFill>
                <a:latin typeface="Times New Roman" panose="02020603050405020304" pitchFamily="18" charset="0"/>
                <a:cs typeface="Times New Roman" panose="02020603050405020304" pitchFamily="18" charset="0"/>
              </a:rPr>
              <a:t>通过公开算法可以检验的</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是客观的、精确的</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在</a:t>
            </a:r>
            <a:r>
              <a:rPr lang="zh-CN" altLang="en-US" sz="2800" dirty="0">
                <a:solidFill>
                  <a:srgbClr val="FF0000"/>
                </a:solidFill>
                <a:latin typeface="Times New Roman" panose="02020603050405020304" pitchFamily="18" charset="0"/>
                <a:cs typeface="Times New Roman" panose="02020603050405020304" pitchFamily="18" charset="0"/>
              </a:rPr>
              <a:t>计算上是安全的</a:t>
            </a:r>
            <a:r>
              <a:rPr lang="zh-CN" altLang="en-US" sz="28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 xmlns:a16="http://schemas.microsoft.com/office/drawing/2014/main" id="{E7F5B8B2-2D55-4D5C-A4DD-E38336F1CC7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8B023F3B-863B-4989-947E-07268CDB064D}"/>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群签名方案满足的性质</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(5)</a:t>
            </a:r>
            <a:r>
              <a:rPr lang="zh-CN" altLang="en-US" sz="2800" dirty="0">
                <a:solidFill>
                  <a:srgbClr val="FF0000"/>
                </a:solidFill>
                <a:latin typeface="Euclid" panose="02020503060505020303" pitchFamily="18" charset="0"/>
              </a:rPr>
              <a:t>可跟踪性</a:t>
            </a:r>
            <a:r>
              <a:rPr lang="en-US" altLang="zh-CN" sz="2800" dirty="0">
                <a:latin typeface="Euclid" panose="02020503060505020303" pitchFamily="18" charset="0"/>
              </a:rPr>
              <a:t>: </a:t>
            </a:r>
            <a:r>
              <a:rPr lang="zh-CN" altLang="en-US" sz="2800" dirty="0">
                <a:latin typeface="Euclid" panose="02020503060505020303" pitchFamily="18" charset="0"/>
              </a:rPr>
              <a:t>群管理员总能打开一个群签名以识别出签名者的身份。</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(6)</a:t>
            </a:r>
            <a:r>
              <a:rPr lang="zh-CN" altLang="en-US" sz="2800" dirty="0">
                <a:solidFill>
                  <a:srgbClr val="FF0000"/>
                </a:solidFill>
                <a:latin typeface="Euclid" panose="02020503060505020303" pitchFamily="18" charset="0"/>
              </a:rPr>
              <a:t>可开脱性</a:t>
            </a:r>
            <a:r>
              <a:rPr lang="en-US" altLang="zh-CN" sz="2800" dirty="0">
                <a:latin typeface="Euclid" panose="02020503060505020303" pitchFamily="18" charset="0"/>
              </a:rPr>
              <a:t>: </a:t>
            </a:r>
            <a:r>
              <a:rPr lang="zh-CN" altLang="en-US" sz="2800" dirty="0">
                <a:latin typeface="Euclid" panose="02020503060505020303" pitchFamily="18" charset="0"/>
              </a:rPr>
              <a:t>群管理员和群成员都不能代表另一个群成员产生出有效的群签名</a:t>
            </a:r>
            <a:r>
              <a:rPr lang="en-US" altLang="zh-CN" sz="2800" dirty="0">
                <a:latin typeface="Euclid" panose="02020503060505020303" pitchFamily="18" charset="0"/>
              </a:rPr>
              <a:t>, </a:t>
            </a:r>
            <a:r>
              <a:rPr lang="zh-CN" altLang="en-US" sz="2800" dirty="0">
                <a:latin typeface="Euclid" panose="02020503060505020303" pitchFamily="18" charset="0"/>
              </a:rPr>
              <a:t>群成员不必为他人产生的群签名承担责任。</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(7)</a:t>
            </a:r>
            <a:r>
              <a:rPr lang="zh-CN" altLang="en-US" sz="2800" dirty="0">
                <a:solidFill>
                  <a:srgbClr val="FF0000"/>
                </a:solidFill>
                <a:latin typeface="Euclid" panose="02020503060505020303" pitchFamily="18" charset="0"/>
              </a:rPr>
              <a:t>抗联合攻击</a:t>
            </a:r>
            <a:r>
              <a:rPr lang="en-US" altLang="zh-CN" sz="2800" dirty="0">
                <a:latin typeface="Euclid" panose="02020503060505020303" pitchFamily="18" charset="0"/>
              </a:rPr>
              <a:t>: </a:t>
            </a:r>
            <a:r>
              <a:rPr lang="zh-CN" altLang="en-US" sz="2800" dirty="0">
                <a:latin typeface="Euclid" panose="02020503060505020303" pitchFamily="18" charset="0"/>
              </a:rPr>
              <a:t>即使一些群成员串通在一起也不能产生一个合法的群签名</a:t>
            </a:r>
            <a:r>
              <a:rPr lang="en-US" altLang="zh-CN" sz="2800" dirty="0">
                <a:latin typeface="Euclid" panose="02020503060505020303" pitchFamily="18" charset="0"/>
              </a:rPr>
              <a:t>, </a:t>
            </a:r>
            <a:r>
              <a:rPr lang="zh-CN" altLang="en-US" sz="2800" dirty="0">
                <a:latin typeface="Euclid" panose="02020503060505020303" pitchFamily="18" charset="0"/>
              </a:rPr>
              <a:t>使得群管理员不能跟踪该签名。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 xmlns:a16="http://schemas.microsoft.com/office/drawing/2014/main" id="{B4665E1A-2D19-4631-A6CA-68FF93082413}"/>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032A0AE8-B3D5-4D03-A1DA-BC1E3CCECA24}"/>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代理签名</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1996</a:t>
            </a:r>
            <a:r>
              <a:rPr lang="zh-CN" altLang="en-US" sz="2800" dirty="0">
                <a:latin typeface="Euclid" panose="02020503060505020303" pitchFamily="18" charset="0"/>
              </a:rPr>
              <a:t>年</a:t>
            </a:r>
            <a:r>
              <a:rPr lang="en-US" altLang="zh-CN" sz="2800" dirty="0">
                <a:latin typeface="Euclid" panose="02020503060505020303" pitchFamily="18" charset="0"/>
              </a:rPr>
              <a:t>, </a:t>
            </a:r>
            <a:r>
              <a:rPr lang="en-US" altLang="zh-CN" sz="2800" b="1" dirty="0">
                <a:latin typeface="Euclid" panose="02020503060505020303" pitchFamily="18" charset="0"/>
              </a:rPr>
              <a:t>Mambo</a:t>
            </a:r>
            <a:r>
              <a:rPr lang="zh-CN" altLang="en-US" sz="2800" dirty="0">
                <a:latin typeface="Euclid" panose="02020503060505020303" pitchFamily="18" charset="0"/>
              </a:rPr>
              <a:t>等人首次提出了代理签名的概念。在代理签名方案中</a:t>
            </a:r>
            <a:r>
              <a:rPr lang="en-US" altLang="zh-CN" sz="2800" dirty="0">
                <a:latin typeface="Euclid" panose="02020503060505020303" pitchFamily="18" charset="0"/>
              </a:rPr>
              <a:t>, </a:t>
            </a:r>
            <a:r>
              <a:rPr lang="zh-CN" altLang="en-US" sz="2800" dirty="0">
                <a:latin typeface="Euclid" panose="02020503060505020303" pitchFamily="18" charset="0"/>
              </a:rPr>
              <a:t>允许一个原始签名者把他的签名权力委托给一个称为代理签名者的人</a:t>
            </a:r>
            <a:r>
              <a:rPr lang="en-US" altLang="zh-CN" sz="2800" dirty="0">
                <a:latin typeface="Euclid" panose="02020503060505020303" pitchFamily="18" charset="0"/>
              </a:rPr>
              <a:t>, </a:t>
            </a:r>
            <a:r>
              <a:rPr lang="zh-CN" altLang="en-US" sz="2800" dirty="0">
                <a:latin typeface="Euclid" panose="02020503060505020303" pitchFamily="18" charset="0"/>
              </a:rPr>
              <a:t>然后代理签名者就可以代表原始签名者进行签名。</a:t>
            </a:r>
            <a:endParaRPr lang="en-US" altLang="zh-CN" sz="2800" dirty="0">
              <a:latin typeface="Euclid" panose="02020503060505020303"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代理签名可用于需要委托权力的密码协议中</a:t>
            </a:r>
            <a:r>
              <a:rPr lang="en-US" altLang="zh-CN" sz="2800" dirty="0">
                <a:latin typeface="Euclid" panose="02020503060505020303" pitchFamily="18" charset="0"/>
              </a:rPr>
              <a:t>, </a:t>
            </a:r>
            <a:r>
              <a:rPr lang="zh-CN" altLang="en-US" sz="2800" dirty="0">
                <a:latin typeface="Euclid" panose="02020503060505020303" pitchFamily="18" charset="0"/>
              </a:rPr>
              <a:t>如</a:t>
            </a:r>
            <a:r>
              <a:rPr lang="zh-CN" altLang="en-US" sz="2600" dirty="0">
                <a:solidFill>
                  <a:srgbClr val="FF0000"/>
                </a:solidFill>
                <a:latin typeface="Euclid" panose="02020503060505020303" pitchFamily="18" charset="0"/>
              </a:rPr>
              <a:t>电子现金、移动代理和移动通信</a:t>
            </a:r>
            <a:r>
              <a:rPr lang="zh-CN" altLang="en-US" sz="2800" dirty="0">
                <a:latin typeface="Euclid" panose="02020503060505020303" pitchFamily="18" charset="0"/>
              </a:rPr>
              <a:t>等。</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 xmlns:a16="http://schemas.microsoft.com/office/drawing/2014/main" id="{585E52FB-8EAA-4F80-B5C1-9716CA6D466F}"/>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D1982E05-06CA-4962-A798-60900699079C}"/>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代理签名组成</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(1)</a:t>
            </a:r>
            <a:r>
              <a:rPr lang="zh-CN" altLang="en-US" sz="2600" dirty="0">
                <a:solidFill>
                  <a:srgbClr val="FF0000"/>
                </a:solidFill>
                <a:latin typeface="Euclid" panose="02020503060505020303" pitchFamily="18" charset="0"/>
              </a:rPr>
              <a:t>系统建立</a:t>
            </a:r>
            <a:r>
              <a:rPr lang="en-US" altLang="zh-CN" sz="2800" dirty="0">
                <a:latin typeface="Euclid" panose="02020503060505020303" pitchFamily="18" charset="0"/>
              </a:rPr>
              <a:t>: </a:t>
            </a:r>
            <a:r>
              <a:rPr lang="zh-CN" altLang="en-US" sz="2800" dirty="0">
                <a:latin typeface="Euclid" panose="02020503060505020303" pitchFamily="18" charset="0"/>
              </a:rPr>
              <a:t>选定代理签名方案的系统参数</a:t>
            </a:r>
            <a:r>
              <a:rPr lang="en-US" altLang="zh-CN" sz="2800" dirty="0">
                <a:latin typeface="Euclid" panose="02020503060505020303" pitchFamily="18" charset="0"/>
              </a:rPr>
              <a:t>, </a:t>
            </a:r>
            <a:r>
              <a:rPr lang="zh-CN" altLang="en-US" sz="2800" dirty="0">
                <a:latin typeface="Euclid" panose="02020503060505020303" pitchFamily="18" charset="0"/>
              </a:rPr>
              <a:t>用户的密钥等。</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(2)</a:t>
            </a:r>
            <a:r>
              <a:rPr lang="zh-CN" altLang="en-US" sz="2800" dirty="0">
                <a:solidFill>
                  <a:srgbClr val="FF0000"/>
                </a:solidFill>
                <a:latin typeface="Euclid" panose="02020503060505020303" pitchFamily="18" charset="0"/>
              </a:rPr>
              <a:t>签名权力的委托</a:t>
            </a:r>
            <a:r>
              <a:rPr lang="en-US" altLang="zh-CN" sz="2800" dirty="0">
                <a:latin typeface="Euclid" panose="02020503060505020303" pitchFamily="18" charset="0"/>
              </a:rPr>
              <a:t>: </a:t>
            </a:r>
            <a:r>
              <a:rPr lang="zh-CN" altLang="en-US" sz="2800" dirty="0">
                <a:latin typeface="Euclid" panose="02020503060505020303" pitchFamily="18" charset="0"/>
              </a:rPr>
              <a:t>原始签名者将自己的签名权力委托给代理签名者。</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(3)</a:t>
            </a:r>
            <a:r>
              <a:rPr lang="zh-CN" altLang="en-US" sz="2800" dirty="0">
                <a:solidFill>
                  <a:srgbClr val="FF0000"/>
                </a:solidFill>
                <a:latin typeface="Euclid" panose="02020503060505020303" pitchFamily="18" charset="0"/>
              </a:rPr>
              <a:t>代理签名的产生</a:t>
            </a:r>
            <a:r>
              <a:rPr lang="en-US" altLang="zh-CN" sz="2800" dirty="0">
                <a:latin typeface="Euclid" panose="02020503060505020303" pitchFamily="18" charset="0"/>
              </a:rPr>
              <a:t>: </a:t>
            </a:r>
            <a:r>
              <a:rPr lang="zh-CN" altLang="en-US" sz="2800" dirty="0">
                <a:latin typeface="Euclid" panose="02020503060505020303" pitchFamily="18" charset="0"/>
              </a:rPr>
              <a:t>代理签名者代表原始签名者产生代理签名。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(4)</a:t>
            </a:r>
            <a:r>
              <a:rPr lang="zh-CN" altLang="en-US" sz="2800" dirty="0">
                <a:solidFill>
                  <a:srgbClr val="FF0000"/>
                </a:solidFill>
                <a:latin typeface="Euclid" panose="02020503060505020303" pitchFamily="18" charset="0"/>
              </a:rPr>
              <a:t>代理签名的验证</a:t>
            </a:r>
            <a:r>
              <a:rPr lang="en-US" altLang="zh-CN" sz="2800" dirty="0">
                <a:latin typeface="Euclid" panose="02020503060505020303" pitchFamily="18" charset="0"/>
              </a:rPr>
              <a:t>: </a:t>
            </a:r>
            <a:r>
              <a:rPr lang="zh-CN" altLang="en-US" sz="2800" dirty="0">
                <a:latin typeface="Euclid" panose="02020503060505020303" pitchFamily="18" charset="0"/>
              </a:rPr>
              <a:t>验证人验证代理签名的有效性。</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sz="2800" b="1" dirty="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 xmlns:a16="http://schemas.microsoft.com/office/drawing/2014/main" id="{12C568C7-CCEB-4A55-885A-A59735BCF19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AE6A15CF-FB36-4D91-A00B-0AF1702436A6}"/>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代理签名的分类</a:t>
            </a:r>
            <a:r>
              <a:rPr lang="en-US" altLang="zh-CN" sz="2800" dirty="0">
                <a:latin typeface="Euclid" panose="02020503060505020303" pitchFamily="18" charset="0"/>
                <a:cs typeface="Times New Roman" panose="02020603050405020304" pitchFamily="18" charset="0"/>
              </a:rPr>
              <a:t>—</a:t>
            </a:r>
            <a:r>
              <a:rPr lang="zh-CN" altLang="en-US" sz="2800" dirty="0">
                <a:solidFill>
                  <a:srgbClr val="FF0000"/>
                </a:solidFill>
                <a:latin typeface="Euclid" panose="02020503060505020303" pitchFamily="18" charset="0"/>
                <a:cs typeface="Times New Roman" panose="02020603050405020304" pitchFamily="18" charset="0"/>
              </a:rPr>
              <a:t>根据签名权力委托的方式不同</a:t>
            </a:r>
            <a:endParaRPr lang="en-US" altLang="zh-CN" sz="2800" dirty="0">
              <a:solidFill>
                <a:srgbClr val="FF0000"/>
              </a:solidFill>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(1) </a:t>
            </a:r>
            <a:r>
              <a:rPr lang="zh-CN" altLang="en-US" sz="2800" dirty="0">
                <a:solidFill>
                  <a:srgbClr val="FF0000"/>
                </a:solidFill>
                <a:latin typeface="Euclid" panose="02020503060505020303" pitchFamily="18" charset="0"/>
              </a:rPr>
              <a:t>完全代理</a:t>
            </a:r>
            <a:r>
              <a:rPr lang="en-US" altLang="zh-CN" sz="2800" b="1" dirty="0">
                <a:latin typeface="Euclid" panose="02020503060505020303" pitchFamily="18" charset="0"/>
              </a:rPr>
              <a:t>(full delegation): </a:t>
            </a:r>
            <a:r>
              <a:rPr lang="zh-CN" altLang="en-US" sz="2800" dirty="0">
                <a:latin typeface="Euclid" panose="02020503060505020303" pitchFamily="18" charset="0"/>
              </a:rPr>
              <a:t>原始签名者直接把自己的私钥发送给代理签名者</a:t>
            </a:r>
            <a:r>
              <a:rPr lang="en-US" altLang="zh-CN" sz="2800" dirty="0">
                <a:latin typeface="Euclid" panose="02020503060505020303" pitchFamily="18" charset="0"/>
              </a:rPr>
              <a:t>, </a:t>
            </a:r>
            <a:r>
              <a:rPr lang="zh-CN" altLang="en-US" sz="2800" dirty="0">
                <a:latin typeface="Euclid" panose="02020503060505020303" pitchFamily="18" charset="0"/>
              </a:rPr>
              <a:t>代理签名者所产生的签名与原始签名者所产生的签名是不可区分的。</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(2) </a:t>
            </a:r>
            <a:r>
              <a:rPr lang="zh-CN" altLang="en-US" sz="2800" dirty="0">
                <a:solidFill>
                  <a:srgbClr val="FF0000"/>
                </a:solidFill>
                <a:latin typeface="Euclid" panose="02020503060505020303" pitchFamily="18" charset="0"/>
              </a:rPr>
              <a:t>部分代理</a:t>
            </a:r>
            <a:r>
              <a:rPr lang="en-US" altLang="zh-CN" sz="2800" b="1" dirty="0">
                <a:latin typeface="Euclid" panose="02020503060505020303" pitchFamily="18" charset="0"/>
              </a:rPr>
              <a:t>(partial delegation): </a:t>
            </a:r>
            <a:r>
              <a:rPr lang="zh-CN" altLang="en-US" sz="2800" dirty="0">
                <a:latin typeface="Euclid" panose="02020503060505020303" pitchFamily="18" charset="0"/>
              </a:rPr>
              <a:t>原始签名者利用自己的私钥计算出一个代理签名密钥并发送给代理签名者。出于安全考虑</a:t>
            </a:r>
            <a:r>
              <a:rPr lang="en-US" altLang="zh-CN" sz="2800" dirty="0">
                <a:latin typeface="Euclid" panose="02020503060505020303" pitchFamily="18" charset="0"/>
              </a:rPr>
              <a:t>, </a:t>
            </a:r>
            <a:r>
              <a:rPr lang="zh-CN" altLang="en-US" sz="2800" dirty="0">
                <a:latin typeface="Euclid" panose="02020503060505020303" pitchFamily="18" charset="0"/>
              </a:rPr>
              <a:t>要求从代理签名密钥不能求出原始签名者的私钥。</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 xmlns:a16="http://schemas.microsoft.com/office/drawing/2014/main" id="{6F594D7B-CBD4-4594-85E2-DBB574190648}"/>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64E62A90-1E21-44F6-9E77-8B44C3086D0D}"/>
              </a:ext>
            </a:extLst>
          </p:cNvPr>
          <p:cNvSpPr>
            <a:spLocks noGrp="1"/>
          </p:cNvSpPr>
          <p:nvPr>
            <p:ph idx="1"/>
          </p:nvPr>
        </p:nvSpPr>
        <p:spPr>
          <a:xfrm>
            <a:off x="457200" y="1412875"/>
            <a:ext cx="8229600" cy="4525963"/>
          </a:xfrm>
        </p:spPr>
        <p:txBody>
          <a:bodyPr/>
          <a:lstStyle/>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(3)</a:t>
            </a:r>
            <a:r>
              <a:rPr lang="zh-CN" altLang="en-US" dirty="0">
                <a:solidFill>
                  <a:srgbClr val="FF0000"/>
                </a:solidFill>
                <a:latin typeface="Euclid" panose="02020503060505020303" pitchFamily="18" charset="0"/>
              </a:rPr>
              <a:t>具有证书的代理</a:t>
            </a:r>
            <a:r>
              <a:rPr lang="en-US" altLang="zh-CN" b="1" dirty="0">
                <a:latin typeface="Euclid" panose="02020503060505020303" pitchFamily="18" charset="0"/>
              </a:rPr>
              <a:t>(delegation by warrant): </a:t>
            </a:r>
            <a:r>
              <a:rPr lang="zh-CN" altLang="en-US" dirty="0">
                <a:latin typeface="Euclid" panose="02020503060505020303" pitchFamily="18" charset="0"/>
              </a:rPr>
              <a:t>原始签名者使用普通的签名方案对代理信息</a:t>
            </a:r>
            <a:r>
              <a:rPr lang="en-US" altLang="zh-CN" dirty="0">
                <a:latin typeface="Euclid" panose="02020503060505020303" pitchFamily="18" charset="0"/>
              </a:rPr>
              <a:t>(</a:t>
            </a:r>
            <a:r>
              <a:rPr lang="zh-CN" altLang="en-US" dirty="0">
                <a:latin typeface="Euclid" panose="02020503060505020303" pitchFamily="18" charset="0"/>
              </a:rPr>
              <a:t>如原始签名者和代理签名者的身份、代理签名的有效期等</a:t>
            </a:r>
            <a:r>
              <a:rPr lang="en-US" altLang="zh-CN" dirty="0">
                <a:latin typeface="Euclid" panose="02020503060505020303" pitchFamily="18" charset="0"/>
              </a:rPr>
              <a:t>)</a:t>
            </a:r>
            <a:r>
              <a:rPr lang="zh-CN" altLang="en-US" dirty="0">
                <a:latin typeface="Euclid" panose="02020503060505020303" pitchFamily="18" charset="0"/>
              </a:rPr>
              <a:t>进行签名</a:t>
            </a:r>
            <a:r>
              <a:rPr lang="en-US" altLang="zh-CN" dirty="0">
                <a:latin typeface="Euclid" panose="02020503060505020303" pitchFamily="18" charset="0"/>
              </a:rPr>
              <a:t>, </a:t>
            </a:r>
            <a:r>
              <a:rPr lang="zh-CN" altLang="en-US" dirty="0">
                <a:latin typeface="Euclid" panose="02020503060505020303" pitchFamily="18" charset="0"/>
              </a:rPr>
              <a:t>然后</a:t>
            </a:r>
            <a:r>
              <a:rPr lang="en-US" altLang="zh-CN" dirty="0">
                <a:latin typeface="Euclid" panose="02020503060505020303" pitchFamily="18" charset="0"/>
              </a:rPr>
              <a:t>, </a:t>
            </a:r>
            <a:r>
              <a:rPr lang="zh-CN" altLang="en-US" dirty="0">
                <a:latin typeface="Euclid" panose="02020503060505020303" pitchFamily="18" charset="0"/>
              </a:rPr>
              <a:t>把产生的证书发给代理签名者。此证书可以用来证明代理签名者身份的合法性。</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b="1" dirty="0">
                <a:latin typeface="Euclid" panose="02020503060505020303" pitchFamily="18" charset="0"/>
              </a:rPr>
              <a:t>(4)</a:t>
            </a:r>
            <a:r>
              <a:rPr lang="zh-CN" altLang="en-US" dirty="0">
                <a:solidFill>
                  <a:srgbClr val="FF0000"/>
                </a:solidFill>
                <a:latin typeface="Euclid" panose="02020503060505020303" pitchFamily="18" charset="0"/>
              </a:rPr>
              <a:t>具有证书的部分代理</a:t>
            </a:r>
            <a:r>
              <a:rPr lang="en-US" altLang="zh-CN" b="1" dirty="0">
                <a:latin typeface="Euclid" panose="02020503060505020303" pitchFamily="18" charset="0"/>
              </a:rPr>
              <a:t>(partial delegation with warrant):</a:t>
            </a:r>
            <a:r>
              <a:rPr lang="en-US" altLang="zh-CN" dirty="0">
                <a:latin typeface="Euclid" panose="02020503060505020303" pitchFamily="18" charset="0"/>
              </a:rPr>
              <a:t> </a:t>
            </a:r>
            <a:r>
              <a:rPr lang="zh-CN" altLang="en-US" dirty="0">
                <a:latin typeface="Euclid" panose="02020503060505020303" pitchFamily="18" charset="0"/>
              </a:rPr>
              <a:t>原始签名者利用自己的私钥计算出一个代理签名密钥并连同一个证书一起发送给代理签名者。</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zh-CN" altLang="en-US" dirty="0">
                <a:latin typeface="Euclid" panose="02020503060505020303" pitchFamily="18" charset="0"/>
              </a:rPr>
              <a:t>与其他三类代理签名相比</a:t>
            </a:r>
            <a:r>
              <a:rPr lang="en-US" altLang="zh-CN" dirty="0">
                <a:latin typeface="Euclid" panose="02020503060505020303" pitchFamily="18" charset="0"/>
              </a:rPr>
              <a:t>, </a:t>
            </a:r>
            <a:r>
              <a:rPr lang="zh-CN" altLang="en-US" dirty="0">
                <a:solidFill>
                  <a:srgbClr val="FF0000"/>
                </a:solidFill>
                <a:latin typeface="Euclid" panose="02020503060505020303" pitchFamily="18" charset="0"/>
              </a:rPr>
              <a:t>具有证书的部分代理签名结合了部分代理签名和具有证书的代理签名的优点</a:t>
            </a:r>
            <a:r>
              <a:rPr lang="en-US" altLang="zh-CN" dirty="0">
                <a:solidFill>
                  <a:srgbClr val="FF0000"/>
                </a:solidFill>
                <a:latin typeface="Euclid" panose="02020503060505020303" pitchFamily="18" charset="0"/>
              </a:rPr>
              <a:t>, </a:t>
            </a:r>
            <a:r>
              <a:rPr lang="zh-CN" altLang="en-US" dirty="0">
                <a:solidFill>
                  <a:srgbClr val="FF0000"/>
                </a:solidFill>
                <a:latin typeface="Euclid" panose="02020503060505020303" pitchFamily="18" charset="0"/>
              </a:rPr>
              <a:t>更加安全和有效。</a:t>
            </a:r>
          </a:p>
          <a:p>
            <a:pPr marL="1079973" lvl="1" eaLnBrk="1" hangingPunct="1">
              <a:lnSpc>
                <a:spcPct val="120000"/>
              </a:lnSpc>
              <a:spcBef>
                <a:spcPct val="0"/>
              </a:spcBef>
              <a:buClr>
                <a:schemeClr val="accent1"/>
              </a:buClr>
              <a:buSzPct val="55000"/>
              <a:buFont typeface="Wingdings" panose="05000000000000000000" pitchFamily="2" charset="2"/>
              <a:buChar char="n"/>
              <a:defRPr/>
            </a:pPr>
            <a:endParaRPr lang="zh-CN" altLang="en-US" dirty="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 xmlns:a16="http://schemas.microsoft.com/office/drawing/2014/main" id="{BBA94833-0840-4DF9-A891-67143104935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1E0A9E7D-CFF3-426F-B030-B2DC517C9202}"/>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代理签名的分类</a:t>
            </a:r>
            <a:r>
              <a:rPr lang="en-US" altLang="zh-CN" sz="2800" dirty="0">
                <a:latin typeface="Euclid" panose="02020503060505020303" pitchFamily="18" charset="0"/>
                <a:cs typeface="Times New Roman" panose="02020603050405020304" pitchFamily="18" charset="0"/>
              </a:rPr>
              <a:t>—</a:t>
            </a:r>
            <a:r>
              <a:rPr lang="zh-CN" altLang="en-US" sz="2800" dirty="0">
                <a:solidFill>
                  <a:srgbClr val="FF0000"/>
                </a:solidFill>
                <a:latin typeface="Euclid" panose="02020503060505020303" pitchFamily="18" charset="0"/>
                <a:cs typeface="Times New Roman" panose="02020603050405020304" pitchFamily="18" charset="0"/>
              </a:rPr>
              <a:t>原始签名者能否产生同代理签名者一样的签名</a:t>
            </a:r>
            <a:endParaRPr lang="en-US" altLang="zh-CN" sz="2800" dirty="0">
              <a:solidFill>
                <a:srgbClr val="FF0000"/>
              </a:solidFill>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(1)</a:t>
            </a:r>
            <a:r>
              <a:rPr lang="zh-CN" altLang="en-US" sz="2800" dirty="0">
                <a:solidFill>
                  <a:srgbClr val="FF0000"/>
                </a:solidFill>
                <a:latin typeface="Euclid" panose="02020503060505020303" pitchFamily="18" charset="0"/>
              </a:rPr>
              <a:t>代理非保护</a:t>
            </a:r>
            <a:r>
              <a:rPr lang="en-US" altLang="zh-CN" sz="2800" b="1" dirty="0">
                <a:latin typeface="Euclid" panose="02020503060505020303" pitchFamily="18" charset="0"/>
              </a:rPr>
              <a:t>(proxy-unprotected): </a:t>
            </a:r>
            <a:r>
              <a:rPr lang="zh-CN" altLang="en-US" sz="2800" dirty="0">
                <a:latin typeface="Euclid" panose="02020503060505020303" pitchFamily="18" charset="0"/>
              </a:rPr>
              <a:t>原始签名者能够产生有效的代理签名。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(2)</a:t>
            </a:r>
            <a:r>
              <a:rPr lang="zh-CN" altLang="en-US" sz="2800" dirty="0">
                <a:solidFill>
                  <a:srgbClr val="FF0000"/>
                </a:solidFill>
                <a:latin typeface="Euclid" panose="02020503060505020303" pitchFamily="18" charset="0"/>
              </a:rPr>
              <a:t>代理保护</a:t>
            </a:r>
            <a:r>
              <a:rPr lang="en-US" altLang="zh-CN" sz="2800" b="1" dirty="0">
                <a:latin typeface="Euclid" panose="02020503060505020303" pitchFamily="18" charset="0"/>
              </a:rPr>
              <a:t>(proxy-protected): </a:t>
            </a:r>
            <a:r>
              <a:rPr lang="zh-CN" altLang="en-US" sz="2800" dirty="0">
                <a:latin typeface="Euclid" panose="02020503060505020303" pitchFamily="18" charset="0"/>
              </a:rPr>
              <a:t>原始签名者不能够产生有效的代理签名。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 xmlns:a16="http://schemas.microsoft.com/office/drawing/2014/main" id="{FDA15990-1144-4F71-B8FD-89A01FE24551}"/>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F9E09A33-3B6F-4594-86E9-42AA389EFDB1}"/>
              </a:ext>
            </a:extLst>
          </p:cNvPr>
          <p:cNvSpPr>
            <a:spLocks noGrp="1"/>
          </p:cNvSpPr>
          <p:nvPr>
            <p:ph idx="1"/>
          </p:nvPr>
        </p:nvSpPr>
        <p:spPr>
          <a:xfrm>
            <a:off x="457200" y="1412875"/>
            <a:ext cx="8229600" cy="4525963"/>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强代理签名应满足的性质</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(1)</a:t>
            </a:r>
            <a:r>
              <a:rPr lang="zh-CN" altLang="en-US" sz="2800" dirty="0">
                <a:solidFill>
                  <a:srgbClr val="FF0000"/>
                </a:solidFill>
                <a:latin typeface="Euclid" panose="02020503060505020303" pitchFamily="18" charset="0"/>
              </a:rPr>
              <a:t>可区分性</a:t>
            </a:r>
            <a:r>
              <a:rPr lang="en-US" altLang="zh-CN" sz="2800" b="1" dirty="0">
                <a:latin typeface="Euclid" panose="02020503060505020303" pitchFamily="18" charset="0"/>
              </a:rPr>
              <a:t>(distinguishability): </a:t>
            </a:r>
            <a:r>
              <a:rPr lang="zh-CN" altLang="en-US" sz="2800" dirty="0">
                <a:latin typeface="Euclid" panose="02020503060505020303" pitchFamily="18" charset="0"/>
              </a:rPr>
              <a:t>任何人都可区分代理签名和正常的原始签名者的签名。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(2)</a:t>
            </a:r>
            <a:r>
              <a:rPr lang="zh-CN" altLang="en-US" sz="2800" dirty="0">
                <a:solidFill>
                  <a:srgbClr val="FF0000"/>
                </a:solidFill>
                <a:latin typeface="Euclid" panose="02020503060505020303" pitchFamily="18" charset="0"/>
              </a:rPr>
              <a:t>可验证性</a:t>
            </a:r>
            <a:r>
              <a:rPr lang="en-US" altLang="zh-CN" sz="2800" b="1" dirty="0">
                <a:latin typeface="Euclid" panose="02020503060505020303" pitchFamily="18" charset="0"/>
              </a:rPr>
              <a:t>(verifiability): </a:t>
            </a:r>
            <a:r>
              <a:rPr lang="zh-CN" altLang="en-US" sz="2800" dirty="0">
                <a:latin typeface="Euclid" panose="02020503060505020303" pitchFamily="18" charset="0"/>
              </a:rPr>
              <a:t>从代理签名中</a:t>
            </a:r>
            <a:r>
              <a:rPr lang="en-US" altLang="zh-CN" sz="2800" dirty="0">
                <a:latin typeface="Euclid" panose="02020503060505020303" pitchFamily="18" charset="0"/>
              </a:rPr>
              <a:t>, </a:t>
            </a:r>
            <a:r>
              <a:rPr lang="zh-CN" altLang="en-US" sz="2800" dirty="0">
                <a:latin typeface="Euclid" panose="02020503060505020303" pitchFamily="18" charset="0"/>
              </a:rPr>
              <a:t>验证者能够相信原始签名者认同了这份签名消息。</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800" b="1" dirty="0">
                <a:latin typeface="Euclid" panose="02020503060505020303" pitchFamily="18" charset="0"/>
              </a:rPr>
              <a:t>(3)</a:t>
            </a:r>
            <a:r>
              <a:rPr lang="zh-CN" altLang="en-US" sz="2800" dirty="0">
                <a:solidFill>
                  <a:srgbClr val="FF0000"/>
                </a:solidFill>
                <a:latin typeface="Euclid" panose="02020503060505020303" pitchFamily="18" charset="0"/>
              </a:rPr>
              <a:t>强不可伪造性</a:t>
            </a:r>
            <a:r>
              <a:rPr lang="en-US" altLang="zh-CN" sz="2800" b="1" dirty="0">
                <a:latin typeface="Euclid" panose="02020503060505020303" pitchFamily="18" charset="0"/>
              </a:rPr>
              <a:t>(strong unforgeability): </a:t>
            </a:r>
            <a:r>
              <a:rPr lang="zh-CN" altLang="en-US" sz="2800" dirty="0">
                <a:latin typeface="Euclid" panose="02020503060505020303" pitchFamily="18" charset="0"/>
              </a:rPr>
              <a:t>只有指定的代理签名者能够产生有效代理签名</a:t>
            </a:r>
            <a:r>
              <a:rPr lang="en-US" altLang="zh-CN" sz="2800" dirty="0">
                <a:latin typeface="Euclid" panose="02020503060505020303" pitchFamily="18" charset="0"/>
              </a:rPr>
              <a:t>, </a:t>
            </a:r>
            <a:r>
              <a:rPr lang="zh-CN" altLang="en-US" sz="2800" dirty="0">
                <a:latin typeface="Euclid" panose="02020503060505020303" pitchFamily="18" charset="0"/>
              </a:rPr>
              <a:t>原始签名者和没有被指定为代理签名者的第三方都不能产生有效代理签名。</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 xmlns:a16="http://schemas.microsoft.com/office/drawing/2014/main" id="{E40F283C-D580-43BD-BBBE-855AB266ED4A}"/>
              </a:ext>
            </a:extLst>
          </p:cNvPr>
          <p:cNvSpPr>
            <a:spLocks noGrp="1" noChangeArrowheads="1"/>
          </p:cNvSpPr>
          <p:nvPr>
            <p:ph type="title"/>
          </p:nvPr>
        </p:nvSpPr>
        <p:spPr>
          <a:xfrm>
            <a:off x="879475" y="31750"/>
            <a:ext cx="8229600" cy="1143000"/>
          </a:xfrm>
        </p:spPr>
        <p:txBody>
          <a:bodyPr/>
          <a:lstStyle/>
          <a:p>
            <a:r>
              <a:rPr lang="en-US" altLang="zh-CN" b="0" dirty="0">
                <a:latin typeface="Times New Roman" panose="02020603050405020304" pitchFamily="18" charset="0"/>
                <a:cs typeface="Times New Roman" panose="02020603050405020304" pitchFamily="18" charset="0"/>
              </a:rPr>
              <a:t>7.7 </a:t>
            </a:r>
            <a:r>
              <a:rPr lang="zh-CN" altLang="en-US" b="0" dirty="0">
                <a:latin typeface="Times New Roman" panose="02020603050405020304" pitchFamily="18" charset="0"/>
                <a:cs typeface="Times New Roman" panose="02020603050405020304" pitchFamily="18" charset="0"/>
              </a:rPr>
              <a:t>其他数字签名</a:t>
            </a:r>
            <a:endParaRPr lang="zh-CN" altLang="en-US" dirty="0"/>
          </a:p>
        </p:txBody>
      </p:sp>
      <p:sp>
        <p:nvSpPr>
          <p:cNvPr id="3" name="内容占位符 2">
            <a:extLst>
              <a:ext uri="{FF2B5EF4-FFF2-40B4-BE49-F238E27FC236}">
                <a16:creationId xmlns="" xmlns:a16="http://schemas.microsoft.com/office/drawing/2014/main" id="{7CA642B5-C270-40AB-A5BB-EB44DF7ED567}"/>
              </a:ext>
            </a:extLst>
          </p:cNvPr>
          <p:cNvSpPr>
            <a:spLocks noGrp="1"/>
          </p:cNvSpPr>
          <p:nvPr>
            <p:ph idx="1"/>
          </p:nvPr>
        </p:nvSpPr>
        <p:spPr>
          <a:xfrm>
            <a:off x="457200" y="1412875"/>
            <a:ext cx="8229600" cy="4895850"/>
          </a:xfrm>
        </p:spPr>
        <p:txBody>
          <a:bodyPr/>
          <a:lstStyle/>
          <a:p>
            <a:pPr marL="342900" lvl="1" indent="-342900" algn="just" eaLnBrk="1" hangingPunct="1">
              <a:lnSpc>
                <a:spcPct val="120000"/>
              </a:lnSpc>
              <a:spcBef>
                <a:spcPts val="0"/>
              </a:spcBef>
              <a:buClr>
                <a:schemeClr val="tx1"/>
              </a:buClr>
              <a:buSzPct val="100000"/>
              <a:buFont typeface="Wingdings" panose="05000000000000000000" pitchFamily="2" charset="2"/>
              <a:buChar char="Ø"/>
              <a:defRPr/>
            </a:pPr>
            <a:r>
              <a:rPr lang="zh-CN" altLang="en-US" sz="2800" dirty="0">
                <a:latin typeface="Euclid" panose="02020503060505020303" pitchFamily="18" charset="0"/>
                <a:cs typeface="Times New Roman" panose="02020603050405020304" pitchFamily="18" charset="0"/>
              </a:rPr>
              <a:t>强代理签名应满足的性质</a:t>
            </a:r>
            <a:endParaRPr lang="en-US" altLang="zh-CN" sz="2800" dirty="0">
              <a:latin typeface="Euclid" panose="02020503060505020303" pitchFamily="18" charset="0"/>
              <a:cs typeface="Times New Roman" panose="02020603050405020304" pitchFamily="18" charset="0"/>
            </a:endParaRP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(4)</a:t>
            </a:r>
            <a:r>
              <a:rPr lang="zh-CN" altLang="en-US" sz="2600" dirty="0">
                <a:solidFill>
                  <a:srgbClr val="FF0000"/>
                </a:solidFill>
                <a:latin typeface="Euclid" panose="02020503060505020303" pitchFamily="18" charset="0"/>
              </a:rPr>
              <a:t>强可识别性</a:t>
            </a:r>
            <a:r>
              <a:rPr lang="en-US" altLang="zh-CN" sz="2600" b="1" dirty="0">
                <a:latin typeface="Euclid" panose="02020503060505020303" pitchFamily="18" charset="0"/>
              </a:rPr>
              <a:t>(strong identifiability): </a:t>
            </a:r>
            <a:r>
              <a:rPr lang="zh-CN" altLang="en-US" sz="2600" dirty="0">
                <a:latin typeface="Euclid" panose="02020503060505020303" pitchFamily="18" charset="0"/>
              </a:rPr>
              <a:t>任何人都能够从代理签名中确定代理签名者的身份。</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(5)</a:t>
            </a:r>
            <a:r>
              <a:rPr lang="zh-CN" altLang="en-US" sz="2600" dirty="0">
                <a:solidFill>
                  <a:srgbClr val="FF0000"/>
                </a:solidFill>
                <a:latin typeface="Euclid" panose="02020503060505020303" pitchFamily="18" charset="0"/>
              </a:rPr>
              <a:t>强不可否认性</a:t>
            </a:r>
            <a:r>
              <a:rPr lang="en-US" altLang="zh-CN" sz="2600" b="1" dirty="0">
                <a:latin typeface="Euclid" panose="02020503060505020303" pitchFamily="18" charset="0"/>
              </a:rPr>
              <a:t>(strong undeniability): </a:t>
            </a:r>
            <a:r>
              <a:rPr lang="zh-CN" altLang="en-US" sz="2600" dirty="0">
                <a:latin typeface="Euclid" panose="02020503060505020303" pitchFamily="18" charset="0"/>
              </a:rPr>
              <a:t>一旦代理签名者代替原始签名者产生了有效的代理签名</a:t>
            </a:r>
            <a:r>
              <a:rPr lang="en-US" altLang="zh-CN" sz="2600" dirty="0">
                <a:latin typeface="Euclid" panose="02020503060505020303" pitchFamily="18" charset="0"/>
              </a:rPr>
              <a:t>, </a:t>
            </a:r>
            <a:r>
              <a:rPr lang="zh-CN" altLang="en-US" sz="2600" dirty="0">
                <a:latin typeface="Euclid" panose="02020503060505020303" pitchFamily="18" charset="0"/>
              </a:rPr>
              <a:t>他就不能向任何人否认他所签的有效代理签名。</a:t>
            </a:r>
          </a:p>
          <a:p>
            <a:pPr marL="687600" lvl="1" indent="-230400" eaLnBrk="1" hangingPunct="1">
              <a:lnSpc>
                <a:spcPct val="120000"/>
              </a:lnSpc>
              <a:spcBef>
                <a:spcPct val="0"/>
              </a:spcBef>
              <a:buClr>
                <a:schemeClr val="tx1"/>
              </a:buClr>
              <a:buSzPct val="100000"/>
              <a:buFont typeface="Times New Roman" panose="02020603050405020304" pitchFamily="18" charset="0"/>
              <a:buChar char="‒"/>
              <a:defRPr/>
            </a:pPr>
            <a:r>
              <a:rPr lang="en-US" altLang="zh-CN" sz="2600" b="1" dirty="0">
                <a:latin typeface="Euclid" panose="02020503060505020303" pitchFamily="18" charset="0"/>
              </a:rPr>
              <a:t>(6)</a:t>
            </a:r>
            <a:r>
              <a:rPr lang="zh-CN" altLang="en-US" sz="2600" dirty="0">
                <a:solidFill>
                  <a:srgbClr val="FF0000"/>
                </a:solidFill>
                <a:latin typeface="Euclid" panose="02020503060505020303" pitchFamily="18" charset="0"/>
              </a:rPr>
              <a:t>防止滥用</a:t>
            </a:r>
            <a:r>
              <a:rPr lang="en-US" altLang="zh-CN" sz="2600" b="1" dirty="0">
                <a:latin typeface="Euclid" panose="02020503060505020303" pitchFamily="18" charset="0"/>
              </a:rPr>
              <a:t>(prevention of misuse): </a:t>
            </a:r>
            <a:r>
              <a:rPr lang="zh-CN" altLang="en-US" sz="2600" dirty="0">
                <a:latin typeface="Euclid" panose="02020503060505020303" pitchFamily="18" charset="0"/>
              </a:rPr>
              <a:t>确保代理密钥不能用于除产生有效代理签名以外的其他目的</a:t>
            </a:r>
            <a:r>
              <a:rPr lang="en-US" altLang="zh-CN" sz="2600" dirty="0">
                <a:latin typeface="Euclid" panose="02020503060505020303" pitchFamily="18" charset="0"/>
              </a:rPr>
              <a:t>, </a:t>
            </a:r>
            <a:r>
              <a:rPr lang="zh-CN" altLang="en-US" sz="2600" dirty="0">
                <a:latin typeface="Euclid" panose="02020503060505020303" pitchFamily="18" charset="0"/>
              </a:rPr>
              <a:t>即代理签名者不能签那些没有被原始签名者授权的消息。</a:t>
            </a: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71EF1034-258C-4954-AC49-C81D874BB8D6}"/>
              </a:ext>
            </a:extLst>
          </p:cNvPr>
          <p:cNvSpPr>
            <a:spLocks noGrp="1" noChangeArrowheads="1"/>
          </p:cNvSpPr>
          <p:nvPr>
            <p:ph type="title"/>
          </p:nvPr>
        </p:nvSpPr>
        <p:spPr>
          <a:xfrm>
            <a:off x="879475" y="31750"/>
            <a:ext cx="8229600" cy="1143000"/>
          </a:xfrm>
        </p:spPr>
        <p:txBody>
          <a:bodyPr/>
          <a:lstStyle/>
          <a:p>
            <a:pPr eaLnBrk="1" hangingPunct="1"/>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en-US" b="0">
              <a:latin typeface="Times New Roman" panose="02020603050405020304" pitchFamily="18" charset="0"/>
              <a:cs typeface="Times New Roman" panose="02020603050405020304" pitchFamily="18" charset="0"/>
            </a:endParaRPr>
          </a:p>
        </p:txBody>
      </p:sp>
      <p:sp>
        <p:nvSpPr>
          <p:cNvPr id="19459" name="Rectangle 3">
            <a:extLst>
              <a:ext uri="{FF2B5EF4-FFF2-40B4-BE49-F238E27FC236}">
                <a16:creationId xmlns="" xmlns:a16="http://schemas.microsoft.com/office/drawing/2014/main" id="{EC16D3C4-9534-4FEE-B42E-80F8F3B0751A}"/>
              </a:ext>
            </a:extLst>
          </p:cNvPr>
          <p:cNvSpPr>
            <a:spLocks noGrp="1" noChangeArrowheads="1"/>
          </p:cNvSpPr>
          <p:nvPr>
            <p:ph idx="1"/>
          </p:nvPr>
        </p:nvSpPr>
        <p:spPr>
          <a:xfrm>
            <a:off x="457200" y="1174750"/>
            <a:ext cx="8229600" cy="5349875"/>
          </a:xfrm>
        </p:spPr>
        <p:txBody>
          <a:bodyPr/>
          <a:lstStyle/>
          <a:p>
            <a:pPr marL="457200" lvl="1" indent="-457200" eaLnBrk="1" hangingPunct="1">
              <a:lnSpc>
                <a:spcPct val="80000"/>
              </a:lnSpc>
              <a:buClr>
                <a:schemeClr val="tx1"/>
              </a:buClr>
              <a:buSzPct val="100000"/>
              <a:buFont typeface="Wingdings" panose="05000000000000000000" pitchFamily="2" charset="2"/>
              <a:buChar char="Ø"/>
              <a:defRPr/>
            </a:pPr>
            <a:r>
              <a:rPr lang="zh-CN" altLang="en-US" sz="2800" dirty="0">
                <a:latin typeface="Times New Roman" panose="02020603050405020304" pitchFamily="18" charset="0"/>
                <a:cs typeface="Times New Roman" panose="02020603050405020304" pitchFamily="18" charset="0"/>
              </a:rPr>
              <a:t>传统签名的基本特点</a:t>
            </a:r>
            <a:r>
              <a:rPr lang="en-US" altLang="zh-CN" sz="2800" dirty="0">
                <a:latin typeface="Times New Roman" panose="02020603050405020304" pitchFamily="18" charset="0"/>
                <a:cs typeface="Times New Roman" panose="02020603050405020304" pitchFamily="18" charset="0"/>
              </a:rPr>
              <a:t> </a:t>
            </a:r>
          </a:p>
          <a:p>
            <a:pPr marL="687600" lvl="1" indent="-230400" eaLnBrk="1" hangingPunct="1">
              <a:lnSpc>
                <a:spcPct val="120000"/>
              </a:lnSpc>
              <a:spcBef>
                <a:spcPts val="0"/>
              </a:spcBef>
              <a:buFont typeface="Times New Roman" panose="02020603050405020304" pitchFamily="18" charset="0"/>
              <a:buChar char="‒"/>
              <a:defRPr/>
            </a:pPr>
            <a:r>
              <a:rPr lang="zh-CN" altLang="zh-CN" sz="2800" dirty="0">
                <a:latin typeface="Times New Roman" panose="02020603050405020304" pitchFamily="18" charset="0"/>
              </a:rPr>
              <a:t>能与被签的文件在物理上不可分割</a:t>
            </a:r>
            <a:endParaRPr lang="zh-CN" altLang="en-US" sz="2800" dirty="0">
              <a:latin typeface="Times New Roman" panose="02020603050405020304" pitchFamily="18" charset="0"/>
            </a:endParaRP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签名者不能否认自己的签名</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签名不能被伪造</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容易被验证</a:t>
            </a:r>
          </a:p>
          <a:p>
            <a:pPr marL="457200" lvl="1" indent="-457200" eaLnBrk="1" hangingPunct="1">
              <a:lnSpc>
                <a:spcPct val="80000"/>
              </a:lnSpc>
              <a:buClr>
                <a:schemeClr val="tx1"/>
              </a:buClr>
              <a:buSzPct val="100000"/>
              <a:buFont typeface="Wingdings" panose="05000000000000000000" pitchFamily="2" charset="2"/>
              <a:buChar char="Ø"/>
              <a:defRPr/>
            </a:pPr>
            <a:r>
              <a:rPr lang="zh-CN" altLang="en-US" sz="2800" dirty="0">
                <a:latin typeface="Times New Roman" panose="02020603050405020304" pitchFamily="18" charset="0"/>
                <a:cs typeface="Times New Roman" panose="02020603050405020304" pitchFamily="18" charset="0"/>
              </a:rPr>
              <a:t>数字签名是传统签名的数字化</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基本要求</a:t>
            </a:r>
            <a:endParaRPr lang="en-US" altLang="zh-CN" sz="2800" dirty="0">
              <a:latin typeface="Times New Roman" panose="02020603050405020304" pitchFamily="18" charset="0"/>
              <a:cs typeface="Times New Roman" panose="02020603050405020304" pitchFamily="18" charset="0"/>
            </a:endParaRPr>
          </a:p>
          <a:p>
            <a:pPr marL="687600" lvl="1" indent="-230400" eaLnBrk="1" hangingPunct="1">
              <a:lnSpc>
                <a:spcPct val="120000"/>
              </a:lnSpc>
              <a:spcBef>
                <a:spcPts val="0"/>
              </a:spcBef>
              <a:buClr>
                <a:schemeClr val="tx1"/>
              </a:buClr>
              <a:buFont typeface="Times New Roman" panose="02020603050405020304" pitchFamily="18" charset="0"/>
              <a:buChar char="‒"/>
              <a:defRPr/>
            </a:pPr>
            <a:r>
              <a:rPr lang="zh-CN" altLang="zh-CN" sz="2800" dirty="0">
                <a:solidFill>
                  <a:srgbClr val="FF0000"/>
                </a:solidFill>
                <a:latin typeface="Times New Roman" panose="02020603050405020304" pitchFamily="18" charset="0"/>
              </a:rPr>
              <a:t>能与所签文件</a:t>
            </a:r>
            <a:r>
              <a:rPr lang="en-US" altLang="zh-CN" sz="2800" dirty="0">
                <a:solidFill>
                  <a:srgbClr val="FF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绑定</a:t>
            </a:r>
            <a:r>
              <a:rPr lang="en-US" altLang="zh-CN" sz="2800" dirty="0">
                <a:solidFill>
                  <a:srgbClr val="FF0000"/>
                </a:solidFill>
                <a:latin typeface="Times New Roman" panose="02020603050405020304" pitchFamily="18" charset="0"/>
              </a:rPr>
              <a:t>”</a:t>
            </a:r>
            <a:endParaRPr lang="zh-CN" altLang="en-US" sz="2800" dirty="0">
              <a:solidFill>
                <a:srgbClr val="FF0000"/>
              </a:solidFill>
              <a:latin typeface="Times New Roman" panose="02020603050405020304" pitchFamily="18" charset="0"/>
            </a:endParaRP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签名者</a:t>
            </a:r>
            <a:r>
              <a:rPr lang="zh-CN" altLang="en-US" sz="2800" dirty="0">
                <a:solidFill>
                  <a:srgbClr val="FF0000"/>
                </a:solidFill>
                <a:latin typeface="Times New Roman" panose="02020603050405020304" pitchFamily="18" charset="0"/>
              </a:rPr>
              <a:t>不能否认自己的签名</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签名</a:t>
            </a:r>
            <a:r>
              <a:rPr lang="zh-CN" altLang="en-US" sz="2800" dirty="0">
                <a:solidFill>
                  <a:srgbClr val="FF0000"/>
                </a:solidFill>
                <a:latin typeface="Times New Roman" panose="02020603050405020304" pitchFamily="18" charset="0"/>
              </a:rPr>
              <a:t>不能被伪造</a:t>
            </a:r>
          </a:p>
          <a:p>
            <a:pPr marL="687600" lvl="1" indent="-230400" eaLnBrk="1" hangingPunct="1">
              <a:lnSpc>
                <a:spcPct val="120000"/>
              </a:lnSpc>
              <a:spcBef>
                <a:spcPts val="0"/>
              </a:spcBef>
              <a:buFont typeface="Times New Roman" panose="02020603050405020304" pitchFamily="18" charset="0"/>
              <a:buChar char="‒"/>
              <a:defRPr/>
            </a:pPr>
            <a:r>
              <a:rPr lang="zh-CN" altLang="en-US" sz="2800" dirty="0">
                <a:latin typeface="Times New Roman" panose="02020603050405020304" pitchFamily="18" charset="0"/>
              </a:rPr>
              <a:t>容易被</a:t>
            </a:r>
            <a:r>
              <a:rPr lang="zh-CN" altLang="en-US" sz="2800" dirty="0">
                <a:solidFill>
                  <a:srgbClr val="FF0000"/>
                </a:solidFill>
                <a:latin typeface="Times New Roman" panose="02020603050405020304" pitchFamily="18" charset="0"/>
              </a:rPr>
              <a:t>自动验证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45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5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45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4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C7C949FA-3FB4-4D9A-870B-76CBF1D83931}"/>
              </a:ext>
            </a:extLst>
          </p:cNvPr>
          <p:cNvSpPr>
            <a:spLocks noGrp="1" noChangeArrowheads="1"/>
          </p:cNvSpPr>
          <p:nvPr>
            <p:ph type="title"/>
          </p:nvPr>
        </p:nvSpPr>
        <p:spPr>
          <a:xfrm>
            <a:off x="879475" y="31750"/>
            <a:ext cx="8229600" cy="1143000"/>
          </a:xfrm>
        </p:spPr>
        <p:txBody>
          <a:bodyPr/>
          <a:lstStyle/>
          <a:p>
            <a:pPr eaLnBrk="1" hangingPunct="1"/>
            <a:r>
              <a:rPr lang="en-US" altLang="zh-CN" b="0" dirty="0">
                <a:latin typeface="Times New Roman" panose="02020603050405020304" pitchFamily="18" charset="0"/>
              </a:rPr>
              <a:t>7.1 </a:t>
            </a:r>
            <a:r>
              <a:rPr lang="zh-CN" altLang="en-US" b="0" dirty="0">
                <a:latin typeface="Times New Roman" panose="02020603050405020304" pitchFamily="18" charset="0"/>
              </a:rPr>
              <a:t>数字签名的基本概念 </a:t>
            </a:r>
            <a:endParaRPr lang="zh-CN" altLang="en-US" b="0" dirty="0">
              <a:latin typeface="Times New Roman" panose="02020603050405020304" pitchFamily="18" charset="0"/>
              <a:cs typeface="Times New Roman" panose="02020603050405020304" pitchFamily="18" charset="0"/>
            </a:endParaRPr>
          </a:p>
        </p:txBody>
      </p:sp>
      <p:sp>
        <p:nvSpPr>
          <p:cNvPr id="20483" name="Rectangle 3">
            <a:extLst>
              <a:ext uri="{FF2B5EF4-FFF2-40B4-BE49-F238E27FC236}">
                <a16:creationId xmlns="" xmlns:a16="http://schemas.microsoft.com/office/drawing/2014/main" id="{DA3D815E-1792-4327-A61D-604C1B30F39B}"/>
              </a:ext>
            </a:extLst>
          </p:cNvPr>
          <p:cNvSpPr>
            <a:spLocks noGrp="1" noChangeArrowheads="1"/>
          </p:cNvSpPr>
          <p:nvPr>
            <p:ph idx="1"/>
          </p:nvPr>
        </p:nvSpPr>
        <p:spPr>
          <a:xfrm>
            <a:off x="457200" y="1412875"/>
            <a:ext cx="8229600" cy="4752975"/>
          </a:xfrm>
        </p:spPr>
        <p:txBody>
          <a:bodyPr/>
          <a:lstStyle/>
          <a:p>
            <a:pPr marL="457200" lvl="1" indent="-457200" eaLnBrk="1" hangingPunct="1">
              <a:lnSpc>
                <a:spcPct val="8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数字签名的特性</a:t>
            </a:r>
            <a:endParaRPr lang="en-US" altLang="zh-CN" sz="3200" dirty="0">
              <a:latin typeface="Euclid" panose="02020503060505020303" pitchFamily="18" charset="0"/>
              <a:cs typeface="Times New Roman" panose="02020603050405020304" pitchFamily="18" charset="0"/>
            </a:endParaRPr>
          </a:p>
          <a:p>
            <a:pPr marL="687600" lvl="1" indent="-230400"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不可伪造性</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除了签名者外</a:t>
            </a:r>
            <a:r>
              <a:rPr lang="en-US" altLang="zh-CN" sz="2800" b="1" dirty="0">
                <a:latin typeface="Euclid" panose="02020503060505020303" pitchFamily="18" charset="0"/>
              </a:rPr>
              <a:t>, </a:t>
            </a:r>
            <a:r>
              <a:rPr lang="zh-CN" altLang="en-US" sz="2800" dirty="0">
                <a:latin typeface="Euclid" panose="02020503060505020303" pitchFamily="18" charset="0"/>
              </a:rPr>
              <a:t>任何人都不能伪造签名者的合法签名</a:t>
            </a:r>
            <a:r>
              <a:rPr lang="zh-CN" altLang="en-US" sz="2800" b="1" dirty="0">
                <a:latin typeface="Euclid" panose="02020503060505020303" pitchFamily="18" charset="0"/>
              </a:rPr>
              <a:t>。</a:t>
            </a:r>
            <a:endParaRPr lang="en-US" altLang="zh-CN" sz="2800" b="1" dirty="0">
              <a:latin typeface="Euclid" panose="02020503060505020303" pitchFamily="18" charset="0"/>
            </a:endParaRPr>
          </a:p>
          <a:p>
            <a:pPr marL="687600" lvl="1" indent="-230400"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认证性</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接收者相信这份签名来自签名者</a:t>
            </a:r>
            <a:r>
              <a:rPr lang="zh-CN" altLang="en-US" sz="2800" b="1" dirty="0">
                <a:latin typeface="Euclid" panose="02020503060505020303" pitchFamily="18" charset="0"/>
              </a:rPr>
              <a:t>。</a:t>
            </a:r>
          </a:p>
          <a:p>
            <a:pPr marL="687600" lvl="1" indent="-230400"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不可重复使用性</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一个消息的签名不能用于其他消息</a:t>
            </a:r>
            <a:r>
              <a:rPr lang="zh-CN" altLang="en-US" sz="2800" b="1" dirty="0">
                <a:latin typeface="Euclid" panose="02020503060505020303" pitchFamily="18" charset="0"/>
              </a:rPr>
              <a:t>。</a:t>
            </a:r>
          </a:p>
          <a:p>
            <a:pPr marL="687600" lvl="1" indent="-230400"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不可修改性</a:t>
            </a:r>
            <a:r>
              <a:rPr lang="en-US" altLang="zh-CN" sz="2800" b="1" dirty="0">
                <a:latin typeface="Euclid" panose="02020503060505020303" pitchFamily="18" charset="0"/>
              </a:rPr>
              <a:t>: </a:t>
            </a:r>
            <a:r>
              <a:rPr lang="zh-CN" altLang="en-US" sz="2800" dirty="0">
                <a:latin typeface="Euclid" panose="02020503060505020303" pitchFamily="18" charset="0"/>
              </a:rPr>
              <a:t>一个消息在签名后不能被修改</a:t>
            </a:r>
            <a:r>
              <a:rPr lang="zh-CN" altLang="en-US" sz="2800" b="1" dirty="0">
                <a:latin typeface="Euclid" panose="02020503060505020303" pitchFamily="18" charset="0"/>
              </a:rPr>
              <a:t>。</a:t>
            </a:r>
          </a:p>
          <a:p>
            <a:pPr marL="687600" lvl="1" indent="-230400"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Euclid" panose="02020503060505020303" pitchFamily="18" charset="0"/>
              </a:rPr>
              <a:t>不可否认性</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签名者事后不能否认自己的签名</a:t>
            </a:r>
            <a:r>
              <a:rPr lang="zh-CN" altLang="en-US" sz="2800" b="1" dirty="0">
                <a:latin typeface="Euclid" panose="02020503060505020303" pitchFamily="18" charset="0"/>
              </a:rPr>
              <a:t>。</a:t>
            </a:r>
          </a:p>
          <a:p>
            <a:pPr eaLnBrk="1" hangingPunct="1">
              <a:defRPr/>
            </a:pPr>
            <a:endParaRPr lang="en-US" altLang="zh-CN" sz="2800" dirty="0">
              <a:latin typeface="Euclid" panose="02020503060505020303"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F765097-6E39-4983-BD3C-48E1499BDAD1}"/>
              </a:ext>
            </a:extLst>
          </p:cNvPr>
          <p:cNvSpPr>
            <a:spLocks noGrp="1"/>
          </p:cNvSpPr>
          <p:nvPr>
            <p:ph type="title"/>
          </p:nvPr>
        </p:nvSpPr>
        <p:spPr/>
        <p:txBody>
          <a:bodyPr/>
          <a:lstStyle/>
          <a:p>
            <a:r>
              <a:rPr lang="en-US" altLang="zh-CN" b="0" dirty="0">
                <a:latin typeface="Times New Roman" panose="02020603050405020304" pitchFamily="18" charset="0"/>
              </a:rPr>
              <a:t>7.1 </a:t>
            </a:r>
            <a:r>
              <a:rPr lang="zh-CN" altLang="en-US" b="0" dirty="0">
                <a:latin typeface="Times New Roman" panose="02020603050405020304" pitchFamily="18" charset="0"/>
              </a:rPr>
              <a:t>数字签名的基本概念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 xmlns:a16="http://schemas.microsoft.com/office/drawing/2014/main" id="{748A6725-D9F0-4E77-9150-AAABD73E2997}"/>
                  </a:ext>
                </a:extLst>
              </p:cNvPr>
              <p:cNvSpPr>
                <a:spLocks noGrp="1"/>
              </p:cNvSpPr>
              <p:nvPr>
                <p:ph idx="1"/>
              </p:nvPr>
            </p:nvSpPr>
            <p:spPr>
              <a:xfrm>
                <a:off x="457200" y="1412776"/>
                <a:ext cx="8229600" cy="4896544"/>
              </a:xfrm>
            </p:spPr>
            <p:txBody>
              <a:bodyPr/>
              <a:lstStyle/>
              <a:p>
                <a:pPr marL="457200" lvl="1" indent="-457200" algn="just" eaLnBrk="1" hangingPunct="1">
                  <a:lnSpc>
                    <a:spcPct val="80000"/>
                  </a:lnSpc>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数字签名方案的组成</a:t>
                </a:r>
                <a:endParaRPr lang="en-US" altLang="zh-CN" sz="3200" dirty="0">
                  <a:latin typeface="Euclid" panose="02020503060505020303" pitchFamily="18" charset="0"/>
                  <a:cs typeface="Times New Roman" panose="02020603050405020304"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一个数字签名方案包含</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solidFill>
                      <a:srgbClr val="FF0000"/>
                    </a:solidFill>
                    <a:latin typeface="Euclid" panose="02020503060505020303" pitchFamily="18" charset="0"/>
                  </a:rPr>
                  <a:t>签名算法 </a:t>
                </a:r>
                <a:r>
                  <a:rPr lang="en-US" altLang="zh-CN" sz="2800" b="1" dirty="0">
                    <a:latin typeface="Euclid" panose="02020503060505020303" pitchFamily="18" charset="0"/>
                  </a:rPr>
                  <a:t>(signature algorithm)</a:t>
                </a:r>
                <a:r>
                  <a:rPr lang="en-US" altLang="zh-CN" sz="2800" dirty="0">
                    <a:latin typeface="Euclid" panose="02020503060505020303" pitchFamily="18" charset="0"/>
                  </a:rPr>
                  <a:t> </a:t>
                </a:r>
                <a:r>
                  <a:rPr lang="zh-CN" altLang="en-US" sz="2800" dirty="0">
                    <a:latin typeface="Euclid" panose="02020503060505020303" pitchFamily="18" charset="0"/>
                  </a:rPr>
                  <a:t>和</a:t>
                </a:r>
                <a:r>
                  <a:rPr lang="zh-CN" altLang="en-US" sz="2800" dirty="0">
                    <a:solidFill>
                      <a:srgbClr val="FF0000"/>
                    </a:solidFill>
                    <a:latin typeface="Euclid" panose="02020503060505020303" pitchFamily="18" charset="0"/>
                  </a:rPr>
                  <a:t>验证算法 </a:t>
                </a:r>
                <a:r>
                  <a:rPr lang="en-US" altLang="zh-CN" sz="2800" b="1" dirty="0">
                    <a:latin typeface="Euclid" panose="02020503060505020303" pitchFamily="18" charset="0"/>
                  </a:rPr>
                  <a:t>(verification algorithm)</a:t>
                </a:r>
                <a:r>
                  <a:rPr lang="zh-CN" altLang="en-US" sz="2800" dirty="0">
                    <a:latin typeface="Euclid" panose="02020503060505020303" pitchFamily="18" charset="0"/>
                  </a:rPr>
                  <a:t>。</a:t>
                </a:r>
                <a:endParaRPr lang="en-US" altLang="zh-CN" sz="2800" dirty="0">
                  <a:latin typeface="Euclid" panose="02020503060505020303" pitchFamily="18" charset="0"/>
                </a:endParaRP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签名算法的</a:t>
                </a:r>
                <a:r>
                  <a:rPr lang="zh-CN" altLang="en-US" sz="2800" dirty="0">
                    <a:solidFill>
                      <a:srgbClr val="FF0000"/>
                    </a:solidFill>
                    <a:latin typeface="Euclid" panose="02020503060505020303" pitchFamily="18" charset="0"/>
                  </a:rPr>
                  <a:t>输入是签名者的私钥</a:t>
                </a:r>
                <a:r>
                  <a:rPr lang="en-US" altLang="zh-CN" sz="2800" b="1" i="1" dirty="0" err="1">
                    <a:solidFill>
                      <a:srgbClr val="FF0000"/>
                    </a:solidFill>
                    <a:latin typeface="Euclid" panose="02020503060505020303" pitchFamily="18" charset="0"/>
                  </a:rPr>
                  <a:t>sk</a:t>
                </a:r>
                <a:r>
                  <a:rPr lang="zh-CN" altLang="en-US" sz="2800" dirty="0">
                    <a:solidFill>
                      <a:srgbClr val="FF0000"/>
                    </a:solidFill>
                    <a:latin typeface="Euclid" panose="02020503060505020303" pitchFamily="18" charset="0"/>
                  </a:rPr>
                  <a:t>和消息</a:t>
                </a:r>
                <a:r>
                  <a:rPr lang="en-US" altLang="zh-CN" sz="2800" b="1" i="1" dirty="0">
                    <a:solidFill>
                      <a:srgbClr val="FF0000"/>
                    </a:solidFill>
                    <a:latin typeface="Euclid" panose="02020503060505020303" pitchFamily="18" charset="0"/>
                  </a:rPr>
                  <a:t>m</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输出是对</a:t>
                </a:r>
                <a:r>
                  <a:rPr lang="en-US" altLang="zh-CN" sz="2800" b="1" i="1" dirty="0">
                    <a:latin typeface="Euclid" panose="02020503060505020303" pitchFamily="18" charset="0"/>
                  </a:rPr>
                  <a:t>m</a:t>
                </a:r>
                <a:r>
                  <a:rPr lang="zh-CN" altLang="en-US" sz="2800" dirty="0">
                    <a:latin typeface="Euclid" panose="02020503060505020303" pitchFamily="18" charset="0"/>
                  </a:rPr>
                  <a:t>的数字签名</a:t>
                </a:r>
                <a:r>
                  <a:rPr lang="en-US" altLang="zh-CN" sz="2800" b="1" dirty="0">
                    <a:latin typeface="Euclid" panose="02020503060505020303" pitchFamily="18" charset="0"/>
                  </a:rPr>
                  <a:t>, </a:t>
                </a:r>
                <a:r>
                  <a:rPr lang="zh-CN" altLang="en-US" sz="2800" dirty="0">
                    <a:latin typeface="Euclid" panose="02020503060505020303" pitchFamily="18" charset="0"/>
                  </a:rPr>
                  <a:t>记为</a:t>
                </a:r>
                <a:r>
                  <a:rPr lang="en-US" altLang="zh-CN" sz="2800" b="1" i="1" dirty="0">
                    <a:solidFill>
                      <a:srgbClr val="FF0000"/>
                    </a:solidFill>
                    <a:latin typeface="Euclid" panose="02020503060505020303" pitchFamily="18" charset="0"/>
                  </a:rPr>
                  <a:t>s</a:t>
                </a:r>
                <a:r>
                  <a:rPr lang="en-US" altLang="zh-CN" sz="2800" b="1" dirty="0">
                    <a:solidFill>
                      <a:srgbClr val="FF0000"/>
                    </a:solidFill>
                    <a:latin typeface="Euclid" panose="02020503060505020303" pitchFamily="18" charset="0"/>
                  </a:rPr>
                  <a:t>=Sig(</a:t>
                </a:r>
                <a:r>
                  <a:rPr lang="en-US" altLang="zh-CN" sz="2800" b="1" i="1" dirty="0" err="1">
                    <a:solidFill>
                      <a:srgbClr val="FF0000"/>
                    </a:solidFill>
                    <a:latin typeface="Euclid" panose="02020503060505020303" pitchFamily="18" charset="0"/>
                  </a:rPr>
                  <a:t>sk</a:t>
                </a:r>
                <a:r>
                  <a:rPr lang="en-US" altLang="zh-CN" sz="2800" b="1" dirty="0">
                    <a:solidFill>
                      <a:srgbClr val="FF0000"/>
                    </a:solidFill>
                    <a:latin typeface="Euclid" panose="02020503060505020303" pitchFamily="18" charset="0"/>
                  </a:rPr>
                  <a:t>, </a:t>
                </a:r>
                <a:r>
                  <a:rPr lang="en-US" altLang="zh-CN" sz="2800" b="1" i="1" dirty="0">
                    <a:solidFill>
                      <a:srgbClr val="FF0000"/>
                    </a:solidFill>
                    <a:latin typeface="Euclid" panose="02020503060505020303" pitchFamily="18" charset="0"/>
                  </a:rPr>
                  <a:t>m</a:t>
                </a:r>
                <a:r>
                  <a:rPr lang="en-US" altLang="zh-CN" sz="2800" b="1" dirty="0">
                    <a:solidFill>
                      <a:srgbClr val="FF0000"/>
                    </a:solidFill>
                    <a:latin typeface="Euclid" panose="02020503060505020303" pitchFamily="18" charset="0"/>
                  </a:rPr>
                  <a:t>)</a:t>
                </a:r>
                <a:r>
                  <a:rPr lang="zh-CN" altLang="en-US" sz="2800" b="1" dirty="0">
                    <a:latin typeface="Euclid" panose="02020503060505020303" pitchFamily="18" charset="0"/>
                  </a:rPr>
                  <a:t>。</a:t>
                </a:r>
              </a:p>
              <a:p>
                <a:pPr marL="687600" lvl="1" indent="-230400"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latin typeface="Euclid" panose="02020503060505020303" pitchFamily="18" charset="0"/>
                  </a:rPr>
                  <a:t>验证算法</a:t>
                </a:r>
                <a:r>
                  <a:rPr lang="zh-CN" altLang="en-US" sz="2800" dirty="0">
                    <a:solidFill>
                      <a:srgbClr val="FF0000"/>
                    </a:solidFill>
                    <a:latin typeface="Euclid" panose="02020503060505020303" pitchFamily="18" charset="0"/>
                  </a:rPr>
                  <a:t>输入的是签名者的公钥</a:t>
                </a:r>
                <a:r>
                  <a:rPr lang="en-US" altLang="zh-CN" sz="2800" b="1" i="1" dirty="0">
                    <a:solidFill>
                      <a:srgbClr val="FF0000"/>
                    </a:solidFill>
                    <a:latin typeface="Euclid" panose="02020503060505020303" pitchFamily="18" charset="0"/>
                  </a:rPr>
                  <a:t>pk</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solidFill>
                      <a:srgbClr val="FF0000"/>
                    </a:solidFill>
                    <a:latin typeface="Euclid" panose="02020503060505020303" pitchFamily="18" charset="0"/>
                  </a:rPr>
                  <a:t>消息</a:t>
                </a:r>
                <a:r>
                  <a:rPr lang="en-US" altLang="zh-CN" sz="2800" b="1" i="1" dirty="0">
                    <a:solidFill>
                      <a:srgbClr val="FF0000"/>
                    </a:solidFill>
                    <a:latin typeface="Euclid" panose="02020503060505020303" pitchFamily="18" charset="0"/>
                  </a:rPr>
                  <a:t>m</a:t>
                </a:r>
                <a:r>
                  <a:rPr lang="zh-CN" altLang="en-US" sz="2800" dirty="0">
                    <a:solidFill>
                      <a:srgbClr val="FF0000"/>
                    </a:solidFill>
                    <a:latin typeface="Euclid" panose="02020503060505020303" pitchFamily="18" charset="0"/>
                  </a:rPr>
                  <a:t>和签名</a:t>
                </a:r>
                <a:r>
                  <a:rPr lang="en-US" altLang="zh-CN" sz="2800" b="1" i="1" dirty="0">
                    <a:solidFill>
                      <a:srgbClr val="FF0000"/>
                    </a:solidFill>
                    <a:latin typeface="Euclid" panose="02020503060505020303" pitchFamily="18" charset="0"/>
                  </a:rPr>
                  <a:t>s</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输出是真或伪</a:t>
                </a:r>
                <a:r>
                  <a:rPr lang="en-US" altLang="zh-CN" sz="2800" b="1" dirty="0">
                    <a:latin typeface="Euclid" panose="02020503060505020303" pitchFamily="18" charset="0"/>
                  </a:rPr>
                  <a:t>,</a:t>
                </a:r>
                <a:r>
                  <a:rPr lang="en-US" altLang="zh-CN" sz="2800" dirty="0">
                    <a:latin typeface="Euclid" panose="02020503060505020303" pitchFamily="18" charset="0"/>
                  </a:rPr>
                  <a:t> </a:t>
                </a:r>
                <a:r>
                  <a:rPr lang="zh-CN" altLang="en-US" sz="2800" dirty="0">
                    <a:latin typeface="Euclid" panose="02020503060505020303" pitchFamily="18" charset="0"/>
                  </a:rPr>
                  <a:t>记为：</a:t>
                </a:r>
                <a:endParaRPr lang="en-US" altLang="zh-CN" sz="2800" dirty="0">
                  <a:latin typeface="Euclid" panose="02020503060505020303" pitchFamily="18" charset="0"/>
                </a:endParaRPr>
              </a:p>
              <a:p>
                <a:pPr marL="457200" lvl="1" indent="0" algn="ctr" eaLnBrk="1" hangingPunct="1">
                  <a:spcBef>
                    <a:spcPts val="0"/>
                  </a:spcBef>
                  <a:buClr>
                    <a:schemeClr val="tx1"/>
                  </a:buClr>
                  <a:buSzPct val="100000"/>
                  <a:buNone/>
                  <a:defRPr/>
                </a:pPr>
                <a:r>
                  <a:rPr lang="en-US" altLang="zh-CN" sz="2800" b="1" dirty="0">
                    <a:latin typeface="Euclid" panose="02020503060505020303" pitchFamily="18" charset="0"/>
                  </a:rPr>
                  <a:t>Ver(</a:t>
                </a:r>
                <a:r>
                  <a:rPr lang="en-US" altLang="zh-CN" sz="2800" b="1" i="1" dirty="0">
                    <a:latin typeface="Euclid" panose="02020503060505020303" pitchFamily="18" charset="0"/>
                  </a:rPr>
                  <a:t>pk</a:t>
                </a:r>
                <a:r>
                  <a:rPr lang="en-US" altLang="zh-CN" sz="2800" b="1" dirty="0">
                    <a:latin typeface="Euclid" panose="02020503060505020303" pitchFamily="18" charset="0"/>
                  </a:rPr>
                  <a:t>, </a:t>
                </a:r>
                <a:r>
                  <a:rPr lang="en-US" altLang="zh-CN" sz="2800" b="1" i="1" dirty="0">
                    <a:latin typeface="Euclid" panose="02020503060505020303" pitchFamily="18" charset="0"/>
                  </a:rPr>
                  <a:t>m</a:t>
                </a:r>
                <a:r>
                  <a:rPr lang="en-US" altLang="zh-CN" sz="2800" b="1" dirty="0">
                    <a:latin typeface="Euclid" panose="02020503060505020303" pitchFamily="18" charset="0"/>
                  </a:rPr>
                  <a:t>, </a:t>
                </a:r>
                <a:r>
                  <a:rPr lang="en-US" altLang="zh-CN" sz="2800" b="1" i="1" dirty="0">
                    <a:latin typeface="Euclid" panose="02020503060505020303" pitchFamily="18" charset="0"/>
                  </a:rPr>
                  <a:t>s</a:t>
                </a:r>
                <a:r>
                  <a:rPr lang="en-US" altLang="zh-CN" sz="2800" b="1" dirty="0">
                    <a:latin typeface="Euclid" panose="02020503060505020303" pitchFamily="18" charset="0"/>
                  </a:rPr>
                  <a:t>) </a:t>
                </a:r>
                <a:r>
                  <a:rPr lang="en-US" altLang="zh-CN" sz="2800" dirty="0">
                    <a:latin typeface="Euclid" panose="02020503060505020303" pitchFamily="18" charset="0"/>
                  </a:rPr>
                  <a:t>= </a:t>
                </a:r>
                <a14:m>
                  <m:oMath xmlns:m="http://schemas.openxmlformats.org/officeDocument/2006/math">
                    <m:d>
                      <m:dPr>
                        <m:begChr m:val="{"/>
                        <m:endChr m:val=""/>
                        <m:ctrlPr>
                          <a:rPr lang="en-US" altLang="zh-CN" sz="2800" i="1" smtClean="0">
                            <a:latin typeface="Cambria Math"/>
                          </a:rPr>
                        </m:ctrlPr>
                      </m:dPr>
                      <m:e>
                        <m:eqArr>
                          <m:eqArrPr>
                            <m:ctrlPr>
                              <a:rPr lang="en-US" altLang="zh-CN" sz="2800" b="1" i="1" smtClean="0">
                                <a:latin typeface="Cambria Math"/>
                              </a:rPr>
                            </m:ctrlPr>
                          </m:eqArrPr>
                          <m:e>
                            <m:r>
                              <m:rPr>
                                <m:nor/>
                              </m:rPr>
                              <a:rPr lang="zh-CN" altLang="en-US" sz="2800" b="1" i="0">
                                <a:latin typeface="Euclid" panose="02020503060505020303" pitchFamily="18" charset="0"/>
                              </a:rPr>
                              <m:t>真</m:t>
                            </m:r>
                            <m:r>
                              <m:rPr>
                                <m:nor/>
                              </m:rPr>
                              <a:rPr lang="en-US" altLang="zh-CN" sz="2800" b="1" i="0" smtClean="0">
                                <a:latin typeface="Euclid" panose="02020503060505020303" pitchFamily="18" charset="0"/>
                              </a:rPr>
                              <m:t>  </m:t>
                            </m:r>
                            <m:r>
                              <m:rPr>
                                <m:nor/>
                              </m:rPr>
                              <a:rPr lang="zh-CN" altLang="en-US" sz="2800" b="1" i="0">
                                <a:latin typeface="Euclid" panose="02020503060505020303" pitchFamily="18" charset="0"/>
                              </a:rPr>
                              <m:t>当</m:t>
                            </m:r>
                            <m:r>
                              <m:rPr>
                                <m:nor/>
                              </m:rPr>
                              <a:rPr lang="en-US" altLang="zh-CN" sz="2800" b="1" i="1" smtClean="0">
                                <a:latin typeface="Euclid" panose="02020503060505020303" pitchFamily="18" charset="0"/>
                              </a:rPr>
                              <m:t>s</m:t>
                            </m:r>
                            <m:r>
                              <m:rPr>
                                <m:nor/>
                              </m:rPr>
                              <a:rPr lang="en-US" altLang="zh-CN" sz="2800" b="1" i="0" smtClean="0">
                                <a:latin typeface="Euclid" panose="02020503060505020303" pitchFamily="18" charset="0"/>
                              </a:rPr>
                              <m:t>=</m:t>
                            </m:r>
                            <m:r>
                              <m:rPr>
                                <m:nor/>
                              </m:rPr>
                              <a:rPr lang="en-US" altLang="zh-CN" sz="2800" b="1" i="0" smtClean="0">
                                <a:latin typeface="Euclid" panose="02020503060505020303" pitchFamily="18" charset="0"/>
                              </a:rPr>
                              <m:t>Sig</m:t>
                            </m:r>
                            <m:r>
                              <m:rPr>
                                <m:nor/>
                              </m:rPr>
                              <a:rPr lang="en-US" altLang="zh-CN" sz="2800" b="1">
                                <a:latin typeface="Euclid" panose="02020503060505020303" pitchFamily="18" charset="0"/>
                              </a:rPr>
                              <m:t>(</m:t>
                            </m:r>
                            <m:r>
                              <m:rPr>
                                <m:nor/>
                              </m:rPr>
                              <a:rPr lang="en-US" altLang="zh-CN" sz="2800" b="1" i="1" smtClean="0">
                                <a:latin typeface="Euclid" panose="02020503060505020303" pitchFamily="18" charset="0"/>
                              </a:rPr>
                              <m:t>sk</m:t>
                            </m:r>
                            <m:r>
                              <m:rPr>
                                <m:nor/>
                              </m:rPr>
                              <a:rPr lang="en-US" altLang="zh-CN" sz="2800" b="1" i="0" smtClean="0">
                                <a:latin typeface="Euclid" panose="02020503060505020303" pitchFamily="18" charset="0"/>
                              </a:rPr>
                              <m:t>, </m:t>
                            </m:r>
                            <m:r>
                              <m:rPr>
                                <m:nor/>
                              </m:rPr>
                              <a:rPr lang="en-US" altLang="zh-CN" sz="2800" b="1" i="1" smtClean="0">
                                <a:latin typeface="Euclid" panose="02020503060505020303" pitchFamily="18" charset="0"/>
                              </a:rPr>
                              <m:t>m</m:t>
                            </m:r>
                            <m:r>
                              <m:rPr>
                                <m:nor/>
                              </m:rPr>
                              <a:rPr lang="en-US" altLang="zh-CN" sz="2800" b="1">
                                <a:latin typeface="Euclid" panose="02020503060505020303" pitchFamily="18" charset="0"/>
                              </a:rPr>
                              <m:t>)</m:t>
                            </m:r>
                          </m:e>
                          <m:e>
                            <m:r>
                              <m:rPr>
                                <m:nor/>
                              </m:rPr>
                              <a:rPr lang="zh-CN" altLang="en-US" sz="2800" b="1" i="0">
                                <a:latin typeface="Euclid" panose="02020503060505020303" pitchFamily="18" charset="0"/>
                              </a:rPr>
                              <m:t>伪</m:t>
                            </m:r>
                            <m:r>
                              <m:rPr>
                                <m:nor/>
                              </m:rPr>
                              <a:rPr lang="en-US" altLang="zh-CN" sz="2800" b="1" i="0" smtClean="0">
                                <a:latin typeface="Euclid" panose="02020503060505020303" pitchFamily="18" charset="0"/>
                              </a:rPr>
                              <m:t>  </m:t>
                            </m:r>
                            <m:r>
                              <m:rPr>
                                <m:nor/>
                              </m:rPr>
                              <a:rPr lang="zh-CN" altLang="en-US" sz="2800" b="1" i="0">
                                <a:latin typeface="Euclid" panose="02020503060505020303" pitchFamily="18" charset="0"/>
                              </a:rPr>
                              <m:t>当</m:t>
                            </m:r>
                            <m:r>
                              <m:rPr>
                                <m:nor/>
                              </m:rPr>
                              <a:rPr lang="en-US" altLang="zh-CN" sz="2800" b="1" i="1">
                                <a:latin typeface="Euclid" panose="02020503060505020303" pitchFamily="18" charset="0"/>
                              </a:rPr>
                              <m:t>s</m:t>
                            </m:r>
                            <m:r>
                              <m:rPr>
                                <m:nor/>
                              </m:rPr>
                              <a:rPr lang="zh-CN" altLang="en-US" sz="2800" b="1">
                                <a:latin typeface="Euclid" panose="02020503060505020303" pitchFamily="18" charset="0"/>
                              </a:rPr>
                              <m:t>≠</m:t>
                            </m:r>
                            <m:r>
                              <m:rPr>
                                <m:nor/>
                              </m:rPr>
                              <a:rPr lang="en-US" altLang="zh-CN" sz="2800" b="1">
                                <a:latin typeface="Euclid" panose="02020503060505020303" pitchFamily="18" charset="0"/>
                              </a:rPr>
                              <m:t>Sig</m:t>
                            </m:r>
                            <m:r>
                              <m:rPr>
                                <m:nor/>
                              </m:rPr>
                              <a:rPr lang="en-US" altLang="zh-CN" sz="2800" b="1">
                                <a:latin typeface="Euclid" panose="02020503060505020303" pitchFamily="18" charset="0"/>
                              </a:rPr>
                              <m:t>(</m:t>
                            </m:r>
                            <m:r>
                              <m:rPr>
                                <m:nor/>
                              </m:rPr>
                              <a:rPr lang="en-US" altLang="zh-CN" sz="2800" b="1" i="1">
                                <a:latin typeface="Euclid" panose="02020503060505020303" pitchFamily="18" charset="0"/>
                              </a:rPr>
                              <m:t>sk</m:t>
                            </m:r>
                            <m:r>
                              <m:rPr>
                                <m:nor/>
                              </m:rPr>
                              <a:rPr lang="en-US" altLang="zh-CN" sz="2800" b="1">
                                <a:latin typeface="Euclid" panose="02020503060505020303" pitchFamily="18" charset="0"/>
                              </a:rPr>
                              <m:t>, </m:t>
                            </m:r>
                            <m:r>
                              <m:rPr>
                                <m:nor/>
                              </m:rPr>
                              <a:rPr lang="en-US" altLang="zh-CN" sz="2800" b="1" i="1">
                                <a:latin typeface="Euclid" panose="02020503060505020303" pitchFamily="18" charset="0"/>
                              </a:rPr>
                              <m:t>m</m:t>
                            </m:r>
                            <m:r>
                              <m:rPr>
                                <m:nor/>
                              </m:rPr>
                              <a:rPr lang="en-US" altLang="zh-CN" sz="2800" b="1">
                                <a:latin typeface="Euclid" panose="02020503060505020303" pitchFamily="18" charset="0"/>
                              </a:rPr>
                              <m:t>)</m:t>
                            </m:r>
                          </m:e>
                        </m:eqArr>
                      </m:e>
                    </m:d>
                  </m:oMath>
                </a14:m>
                <a:endParaRPr lang="zh-CN" altLang="en-US" sz="2800" dirty="0">
                  <a:latin typeface="Euclid" panose="02020503060505020303" pitchFamily="18" charset="0"/>
                </a:endParaRPr>
              </a:p>
              <a:p>
                <a:endParaRPr lang="zh-CN" altLang="en-US" dirty="0">
                  <a:latin typeface="Euclid" panose="02020503060505020303" pitchFamily="18" charset="0"/>
                </a:endParaRPr>
              </a:p>
            </p:txBody>
          </p:sp>
        </mc:Choice>
        <mc:Fallback xmlns="">
          <p:sp>
            <p:nvSpPr>
              <p:cNvPr id="3" name="内容占位符 2">
                <a:extLst>
                  <a:ext uri="{FF2B5EF4-FFF2-40B4-BE49-F238E27FC236}">
                    <a16:creationId xmlns:a16="http://schemas.microsoft.com/office/drawing/2014/main" id="{748A6725-D9F0-4E77-9150-AAABD73E2997}"/>
                  </a:ext>
                </a:extLst>
              </p:cNvPr>
              <p:cNvSpPr>
                <a:spLocks noGrp="1" noRot="1" noChangeAspect="1" noMove="1" noResize="1" noEditPoints="1" noAdjustHandles="1" noChangeArrowheads="1" noChangeShapeType="1" noTextEdit="1"/>
              </p:cNvSpPr>
              <p:nvPr>
                <p:ph idx="1"/>
              </p:nvPr>
            </p:nvSpPr>
            <p:spPr>
              <a:xfrm>
                <a:off x="457200" y="1412776"/>
                <a:ext cx="8229600" cy="4896544"/>
              </a:xfrm>
              <a:blipFill>
                <a:blip r:embed="rId2"/>
                <a:stretch>
                  <a:fillRect l="-1630" t="-3861" r="-58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49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 xmlns:a16="http://schemas.microsoft.com/office/drawing/2014/main" id="{4B875646-CC2C-45B8-A01D-4A8A16FBB4BB}"/>
              </a:ext>
            </a:extLst>
          </p:cNvPr>
          <p:cNvSpPr>
            <a:spLocks noGrp="1" noChangeArrowheads="1"/>
          </p:cNvSpPr>
          <p:nvPr>
            <p:ph type="title"/>
          </p:nvPr>
        </p:nvSpPr>
        <p:spPr>
          <a:xfrm>
            <a:off x="879475" y="31750"/>
            <a:ext cx="8229600" cy="1143000"/>
          </a:xfrm>
        </p:spPr>
        <p:txBody>
          <a:bodyPr/>
          <a:lstStyle/>
          <a:p>
            <a:r>
              <a:rPr lang="en-US" altLang="zh-CN" b="0">
                <a:latin typeface="Times New Roman" panose="02020603050405020304" pitchFamily="18" charset="0"/>
              </a:rPr>
              <a:t>7.1 </a:t>
            </a:r>
            <a:r>
              <a:rPr lang="zh-CN" altLang="en-US" b="0">
                <a:latin typeface="Times New Roman" panose="02020603050405020304" pitchFamily="18" charset="0"/>
              </a:rPr>
              <a:t>数字签名的基本概念 </a:t>
            </a:r>
            <a:endParaRPr lang="zh-CN" altLang="en-US"/>
          </a:p>
        </p:txBody>
      </p:sp>
      <p:sp>
        <p:nvSpPr>
          <p:cNvPr id="3" name="内容占位符 2">
            <a:extLst>
              <a:ext uri="{FF2B5EF4-FFF2-40B4-BE49-F238E27FC236}">
                <a16:creationId xmlns="" xmlns:a16="http://schemas.microsoft.com/office/drawing/2014/main" id="{BADF6ECC-18F0-4952-9630-9803017B59A9}"/>
              </a:ext>
            </a:extLst>
          </p:cNvPr>
          <p:cNvSpPr>
            <a:spLocks noGrp="1"/>
          </p:cNvSpPr>
          <p:nvPr>
            <p:ph idx="1"/>
          </p:nvPr>
        </p:nvSpPr>
        <p:spPr>
          <a:xfrm>
            <a:off x="457200" y="1174750"/>
            <a:ext cx="8229600" cy="4764088"/>
          </a:xfrm>
        </p:spPr>
        <p:txBody>
          <a:bodyPr/>
          <a:lstStyle/>
          <a:p>
            <a:pPr marL="457200" lvl="1" indent="-457200" eaLnBrk="1" hangingPunct="1">
              <a:lnSpc>
                <a:spcPct val="125000"/>
              </a:lnSpc>
              <a:spcBef>
                <a:spcPts val="0"/>
              </a:spcBef>
              <a:buClr>
                <a:schemeClr val="tx1"/>
              </a:buClr>
              <a:buSzPct val="100000"/>
              <a:buFont typeface="Wingdings" panose="05000000000000000000" pitchFamily="2" charset="2"/>
              <a:buChar char="Ø"/>
              <a:defRPr/>
            </a:pPr>
            <a:r>
              <a:rPr lang="zh-CN" altLang="en-US" sz="3200" dirty="0">
                <a:latin typeface="Euclid" panose="02020503060505020303" pitchFamily="18" charset="0"/>
                <a:cs typeface="Times New Roman" panose="02020603050405020304" pitchFamily="18" charset="0"/>
              </a:rPr>
              <a:t>数字签名方案分类</a:t>
            </a:r>
            <a:endParaRPr lang="en-US" altLang="zh-CN" sz="3200" dirty="0">
              <a:latin typeface="Euclid" panose="02020503060505020303" pitchFamily="18" charset="0"/>
              <a:cs typeface="Times New Roman" panose="02020603050405020304" pitchFamily="18" charset="0"/>
            </a:endParaRPr>
          </a:p>
          <a:p>
            <a:pPr lvl="1"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Times New Roman" panose="02020603050405020304" pitchFamily="18" charset="0"/>
                <a:cs typeface="Times New Roman" panose="02020603050405020304" pitchFamily="18" charset="0"/>
              </a:rPr>
              <a:t>按用途来分</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数字签名可分为普通数字签名和具有特殊用途的数字签名</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如盲签名、不可否认签名、群签名、代理签名等</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a:t>
            </a:r>
          </a:p>
          <a:p>
            <a:pPr lvl="1"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Times New Roman" panose="02020603050405020304" pitchFamily="18" charset="0"/>
                <a:cs typeface="Times New Roman" panose="02020603050405020304" pitchFamily="18" charset="0"/>
              </a:rPr>
              <a:t>按是否具有消息恢复功能来分</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数字签名可分为具有消息恢复功能的数字签名和不具有消息恢复功能的数字签名。</a:t>
            </a:r>
          </a:p>
          <a:p>
            <a:pPr lvl="1" algn="just" eaLnBrk="1" hangingPunct="1">
              <a:lnSpc>
                <a:spcPct val="125000"/>
              </a:lnSpc>
              <a:spcBef>
                <a:spcPts val="0"/>
              </a:spcBef>
              <a:buClr>
                <a:schemeClr val="tx1"/>
              </a:buClr>
              <a:buSzPct val="100000"/>
              <a:buFont typeface="Times New Roman" panose="02020603050405020304" pitchFamily="18" charset="0"/>
              <a:buChar char="‒"/>
              <a:defRPr/>
            </a:pPr>
            <a:r>
              <a:rPr lang="zh-CN" altLang="en-US" sz="2800" dirty="0">
                <a:solidFill>
                  <a:srgbClr val="FF0000"/>
                </a:solidFill>
                <a:latin typeface="Times New Roman" panose="02020603050405020304" pitchFamily="18" charset="0"/>
                <a:cs typeface="Times New Roman" panose="02020603050405020304" pitchFamily="18" charset="0"/>
              </a:rPr>
              <a:t>按是否使用随机数来分</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数字签名可分为确定性数字签名和随机化数字签名。</a:t>
            </a:r>
            <a:endParaRPr lang="en-US" altLang="zh-CN" sz="2800" dirty="0">
              <a:latin typeface="Times New Roman" panose="02020603050405020304" pitchFamily="18" charset="0"/>
              <a:cs typeface="Times New Roman" panose="02020603050405020304" pitchFamily="18" charset="0"/>
            </a:endParaRPr>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纯白色超简约设计幻灯片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Calibri Light"/>
        <a:ea typeface="仿宋"/>
        <a:cs typeface=""/>
      </a:majorFont>
      <a:minorFont>
        <a:latin typeface="Times New Roman"/>
        <a:ea typeface="仿宋"/>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专题2</Template>
  <TotalTime>3284</TotalTime>
  <Words>5273</Words>
  <Application>Microsoft Office PowerPoint</Application>
  <PresentationFormat>全屏显示(4:3)</PresentationFormat>
  <Paragraphs>474</Paragraphs>
  <Slides>57</Slides>
  <Notes>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60" baseType="lpstr">
      <vt:lpstr>纯白色超简约设计幻灯片模板</vt:lpstr>
      <vt:lpstr>1_Office 主题</vt:lpstr>
      <vt:lpstr>Equation.Ribbit</vt:lpstr>
      <vt:lpstr>密码学</vt:lpstr>
      <vt:lpstr>7.1 数字签名的基本概念 </vt:lpstr>
      <vt:lpstr>7.1 数字签名的基本概念 </vt:lpstr>
      <vt:lpstr>7.1 数字签名的基本概念 </vt:lpstr>
      <vt:lpstr>7.1 数字签名的基本概念 </vt:lpstr>
      <vt:lpstr>7.1 数字签名的基本概念 </vt:lpstr>
      <vt:lpstr>7.1 数字签名的基本概念 </vt:lpstr>
      <vt:lpstr>7.1 数字签名的基本概念 </vt:lpstr>
      <vt:lpstr>7.1 数字签名的基本概念 </vt:lpstr>
      <vt:lpstr>7.2 RSA数字签名</vt:lpstr>
      <vt:lpstr>7.2 RSA数字签名</vt:lpstr>
      <vt:lpstr>7.2 RSA数字签名</vt:lpstr>
      <vt:lpstr>7.3 ElGamal数字签名体制</vt:lpstr>
      <vt:lpstr>7.3 ElGamal数字签名体制</vt:lpstr>
      <vt:lpstr>7.3 ElGamal数字签名体制</vt:lpstr>
      <vt:lpstr>7.3 ElGamal数字签名体制</vt:lpstr>
      <vt:lpstr>7.3 ElGamal数字签名体制</vt:lpstr>
      <vt:lpstr>7.3 ElGamal数字签名体制</vt:lpstr>
      <vt:lpstr>7.4 Schnorr签名方案</vt:lpstr>
      <vt:lpstr>7.4 Schnorr签名方案</vt:lpstr>
      <vt:lpstr>7.5 数字签名标准DSA</vt:lpstr>
      <vt:lpstr>7.5 数字签名标准DSA</vt:lpstr>
      <vt:lpstr>7.5 数字签名标准DSA</vt:lpstr>
      <vt:lpstr>7.5 数字签名标准DSA</vt:lpstr>
      <vt:lpstr>7.5 数字签名标准DSA</vt:lpstr>
      <vt:lpstr>7.5 数字签名标准DSA</vt:lpstr>
      <vt:lpstr>7.5 数字签名标准DSA</vt:lpstr>
      <vt:lpstr>7.6 椭圆曲线数字签名体制 (ECDSA)</vt:lpstr>
      <vt:lpstr>7.6 椭圆曲线数字签名体制 (ECDSA)</vt:lpstr>
      <vt:lpstr>7.7 其他数字签名</vt:lpstr>
      <vt:lpstr>7.7 其他数字签名</vt:lpstr>
      <vt:lpstr>7.7 其他数字签名</vt:lpstr>
      <vt:lpstr>7.7 其他数字签名</vt:lpstr>
      <vt:lpstr>7.7 其他数字签名</vt:lpstr>
      <vt:lpstr>7.7 其他数字签名-Nyberg-Rueppel签名方案</vt:lpstr>
      <vt:lpstr>7.7 其他数字签名-Nyberg-Rueppel签名方案</vt:lpstr>
      <vt:lpstr>7.7 其他数字签名-Nyberg-Rueppel签名方案</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lpstr>7.7 其他数字签名</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同余</dc:title>
  <dc:creator>nxy7509</dc:creator>
  <cp:lastModifiedBy>xiaofen</cp:lastModifiedBy>
  <cp:revision>551</cp:revision>
  <dcterms:created xsi:type="dcterms:W3CDTF">2013-07-10T11:56:26Z</dcterms:created>
  <dcterms:modified xsi:type="dcterms:W3CDTF">2023-05-16T01:13:05Z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2052-11.8.2.8808</vt:lpwstr>
  </property>
</Properties>
</file>