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48" r:id="rId2"/>
  </p:sldMasterIdLst>
  <p:notesMasterIdLst>
    <p:notesMasterId r:id="rId88"/>
  </p:notesMasterIdLst>
  <p:handoutMasterIdLst>
    <p:handoutMasterId r:id="rId89"/>
  </p:handoutMasterIdLst>
  <p:sldIdLst>
    <p:sldId id="386" r:id="rId3"/>
    <p:sldId id="387" r:id="rId4"/>
    <p:sldId id="459" r:id="rId5"/>
    <p:sldId id="374" r:id="rId6"/>
    <p:sldId id="375" r:id="rId7"/>
    <p:sldId id="376" r:id="rId8"/>
    <p:sldId id="378" r:id="rId9"/>
    <p:sldId id="379" r:id="rId10"/>
    <p:sldId id="380" r:id="rId11"/>
    <p:sldId id="381" r:id="rId12"/>
    <p:sldId id="382" r:id="rId13"/>
    <p:sldId id="383" r:id="rId14"/>
    <p:sldId id="460" r:id="rId15"/>
    <p:sldId id="461" r:id="rId16"/>
    <p:sldId id="462" r:id="rId17"/>
    <p:sldId id="384" r:id="rId18"/>
    <p:sldId id="257" r:id="rId19"/>
    <p:sldId id="430" r:id="rId20"/>
    <p:sldId id="432" r:id="rId21"/>
    <p:sldId id="433" r:id="rId22"/>
    <p:sldId id="434" r:id="rId23"/>
    <p:sldId id="320" r:id="rId24"/>
    <p:sldId id="435" r:id="rId25"/>
    <p:sldId id="436" r:id="rId26"/>
    <p:sldId id="437" r:id="rId27"/>
    <p:sldId id="438" r:id="rId28"/>
    <p:sldId id="328" r:id="rId29"/>
    <p:sldId id="439" r:id="rId30"/>
    <p:sldId id="331" r:id="rId31"/>
    <p:sldId id="452" r:id="rId32"/>
    <p:sldId id="453" r:id="rId33"/>
    <p:sldId id="454" r:id="rId34"/>
    <p:sldId id="456" r:id="rId35"/>
    <p:sldId id="455" r:id="rId36"/>
    <p:sldId id="333" r:id="rId37"/>
    <p:sldId id="339" r:id="rId38"/>
    <p:sldId id="340" r:id="rId39"/>
    <p:sldId id="440" r:id="rId40"/>
    <p:sldId id="457" r:id="rId41"/>
    <p:sldId id="342" r:id="rId42"/>
    <p:sldId id="465" r:id="rId43"/>
    <p:sldId id="464" r:id="rId44"/>
    <p:sldId id="344" r:id="rId45"/>
    <p:sldId id="345" r:id="rId46"/>
    <p:sldId id="441" r:id="rId47"/>
    <p:sldId id="442" r:id="rId48"/>
    <p:sldId id="443" r:id="rId49"/>
    <p:sldId id="398" r:id="rId50"/>
    <p:sldId id="444" r:id="rId51"/>
    <p:sldId id="445" r:id="rId52"/>
    <p:sldId id="446" r:id="rId53"/>
    <p:sldId id="447" r:id="rId54"/>
    <p:sldId id="448" r:id="rId55"/>
    <p:sldId id="449" r:id="rId56"/>
    <p:sldId id="450" r:id="rId57"/>
    <p:sldId id="451" r:id="rId58"/>
    <p:sldId id="468" r:id="rId59"/>
    <p:sldId id="469" r:id="rId60"/>
    <p:sldId id="470" r:id="rId61"/>
    <p:sldId id="471" r:id="rId62"/>
    <p:sldId id="472" r:id="rId63"/>
    <p:sldId id="473" r:id="rId64"/>
    <p:sldId id="355" r:id="rId65"/>
    <p:sldId id="356" r:id="rId66"/>
    <p:sldId id="358" r:id="rId67"/>
    <p:sldId id="360" r:id="rId68"/>
    <p:sldId id="361" r:id="rId69"/>
    <p:sldId id="362" r:id="rId70"/>
    <p:sldId id="363" r:id="rId71"/>
    <p:sldId id="364" r:id="rId72"/>
    <p:sldId id="366" r:id="rId73"/>
    <p:sldId id="367" r:id="rId74"/>
    <p:sldId id="466" r:id="rId75"/>
    <p:sldId id="467" r:id="rId76"/>
    <p:sldId id="368" r:id="rId77"/>
    <p:sldId id="369" r:id="rId78"/>
    <p:sldId id="370" r:id="rId79"/>
    <p:sldId id="371" r:id="rId80"/>
    <p:sldId id="417" r:id="rId81"/>
    <p:sldId id="418" r:id="rId82"/>
    <p:sldId id="421" r:id="rId83"/>
    <p:sldId id="420" r:id="rId84"/>
    <p:sldId id="419" r:id="rId85"/>
    <p:sldId id="458" r:id="rId86"/>
    <p:sldId id="474" r:id="rId87"/>
  </p:sldIdLst>
  <p:sldSz cx="9144000" cy="6858000" type="screen4x3"/>
  <p:notesSz cx="7104063"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663300"/>
    <a:srgbClr val="996633"/>
    <a:srgbClr val="CC9900"/>
    <a:srgbClr val="7A329A"/>
    <a:srgbClr val="CC6600"/>
    <a:srgbClr val="CC0066"/>
    <a:srgbClr val="FFC5C5"/>
    <a:srgbClr val="FF706D"/>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818" autoAdjust="0"/>
  </p:normalViewPr>
  <p:slideViewPr>
    <p:cSldViewPr>
      <p:cViewPr varScale="1">
        <p:scale>
          <a:sx n="100" d="100"/>
          <a:sy n="100" d="100"/>
        </p:scale>
        <p:origin x="2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96"/>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学时构成</c:v>
                </c:pt>
              </c:strCache>
            </c:strRef>
          </c:tx>
          <c:dLbls>
            <c:spPr>
              <a:noFill/>
              <a:ln>
                <a:noFill/>
              </a:ln>
              <a:effectLst/>
            </c:spPr>
            <c:txPr>
              <a:bodyPr/>
              <a:lstStyle/>
              <a:p>
                <a:pPr>
                  <a:defRPr sz="2400" baseline="0"/>
                </a:pPr>
                <a:endParaRPr lang="zh-CN"/>
              </a:p>
            </c:txPr>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Sheet1!$A$2:$A$3</c:f>
              <c:strCache>
                <c:ptCount val="2"/>
                <c:pt idx="0">
                  <c:v>课堂讲授</c:v>
                </c:pt>
                <c:pt idx="1">
                  <c:v>上机实验</c:v>
                </c:pt>
              </c:strCache>
            </c:strRef>
          </c:cat>
          <c:val>
            <c:numRef>
              <c:f>Sheet1!$B$2:$B$3</c:f>
              <c:numCache>
                <c:formatCode>General</c:formatCode>
                <c:ptCount val="2"/>
                <c:pt idx="0">
                  <c:v>56</c:v>
                </c:pt>
                <c:pt idx="1">
                  <c:v>8</c:v>
                </c:pt>
              </c:numCache>
            </c:numRef>
          </c:val>
          <c:extLst>
            <c:ext xmlns:c16="http://schemas.microsoft.com/office/drawing/2014/chart" uri="{C3380CC4-5D6E-409C-BE32-E72D297353CC}">
              <c16:uniqueId val="{00000000-387E-4776-8CD6-C37D6F4A4A30}"/>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61778307312259417"/>
          <c:y val="0.29556375049236955"/>
          <c:w val="0.33293727167569614"/>
          <c:h val="0.4088724990152609"/>
        </c:manualLayout>
      </c:layout>
      <c:overlay val="0"/>
      <c:txPr>
        <a:bodyPr/>
        <a:lstStyle/>
        <a:p>
          <a:pPr>
            <a:defRPr sz="2400"/>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成绩构成</c:v>
                </c:pt>
              </c:strCache>
            </c:strRef>
          </c:tx>
          <c:dLbls>
            <c:spPr>
              <a:noFill/>
              <a:ln>
                <a:noFill/>
              </a:ln>
              <a:effectLst/>
            </c:spPr>
            <c:txPr>
              <a:bodyPr/>
              <a:lstStyle/>
              <a:p>
                <a:pPr>
                  <a:defRPr sz="2400"/>
                </a:pPr>
                <a:endParaRPr lang="zh-CN"/>
              </a:p>
            </c:txPr>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Sheet1!$A$2:$A$5</c:f>
              <c:strCache>
                <c:ptCount val="4"/>
                <c:pt idx="0">
                  <c:v>平时成绩: 10%</c:v>
                </c:pt>
                <c:pt idx="1">
                  <c:v>上机实验: 20%</c:v>
                </c:pt>
                <c:pt idx="2">
                  <c:v>期中考试: 10%</c:v>
                </c:pt>
                <c:pt idx="3">
                  <c:v>期末考试: 60%</c:v>
                </c:pt>
              </c:strCache>
            </c:strRef>
          </c:cat>
          <c:val>
            <c:numRef>
              <c:f>Sheet1!$B$2:$B$5</c:f>
              <c:numCache>
                <c:formatCode>0%</c:formatCode>
                <c:ptCount val="4"/>
                <c:pt idx="0">
                  <c:v>0.1</c:v>
                </c:pt>
                <c:pt idx="1">
                  <c:v>0.2</c:v>
                </c:pt>
                <c:pt idx="2">
                  <c:v>0.1</c:v>
                </c:pt>
                <c:pt idx="3">
                  <c:v>0.6</c:v>
                </c:pt>
              </c:numCache>
            </c:numRef>
          </c:val>
          <c:extLst>
            <c:ext xmlns:c16="http://schemas.microsoft.com/office/drawing/2014/chart" uri="{C3380CC4-5D6E-409C-BE32-E72D297353CC}">
              <c16:uniqueId val="{00000000-ADA1-4344-98E7-AE107A87A4B6}"/>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68169495590233564"/>
          <c:y val="0.22327021135582639"/>
          <c:w val="0.30812989261876883"/>
          <c:h val="0.56866382662462789"/>
        </c:manualLayout>
      </c:layout>
      <c:overlay val="0"/>
      <c:txPr>
        <a:bodyPr/>
        <a:lstStyle/>
        <a:p>
          <a:pPr>
            <a:defRPr sz="2400"/>
          </a:pPr>
          <a:endParaRPr lang="zh-CN"/>
        </a:p>
      </c:txPr>
    </c:legend>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8C4CC9-F707-48B1-A764-869907239403}" type="doc">
      <dgm:prSet loTypeId="urn:microsoft.com/office/officeart/2008/layout/VerticalCurvedList" loCatId="list" qsTypeId="urn:microsoft.com/office/officeart/2005/8/quickstyle/simple4" qsCatId="simple" csTypeId="urn:microsoft.com/office/officeart/2005/8/colors/colorful1" csCatId="colorful" phldr="1"/>
      <dgm:spPr/>
      <dgm:t>
        <a:bodyPr/>
        <a:lstStyle/>
        <a:p>
          <a:endParaRPr lang="zh-CN" altLang="en-US"/>
        </a:p>
      </dgm:t>
    </dgm:pt>
    <dgm:pt modelId="{65A5B430-BFDE-4357-B5A9-407F1B0F7C86}">
      <dgm:prSet/>
      <dgm:spPr/>
      <dgm:t>
        <a:bodyPr/>
        <a:lstStyle/>
        <a:p>
          <a:pPr rtl="0"/>
          <a:r>
            <a:rPr lang="zh-CN" altLang="en-US" dirty="0"/>
            <a:t>概述</a:t>
          </a:r>
          <a:endParaRPr lang="zh-CN" dirty="0"/>
        </a:p>
      </dgm:t>
    </dgm:pt>
    <dgm:pt modelId="{FCE65339-BDF1-44CD-B0DA-B562EE45AB34}" type="parTrans" cxnId="{E94C303F-3909-4C0C-AA54-F995FED40FCC}">
      <dgm:prSet/>
      <dgm:spPr/>
      <dgm:t>
        <a:bodyPr/>
        <a:lstStyle/>
        <a:p>
          <a:endParaRPr lang="zh-CN" altLang="en-US"/>
        </a:p>
      </dgm:t>
    </dgm:pt>
    <dgm:pt modelId="{493565F9-0899-47D7-AEC7-5CB7429D3DD8}" type="sibTrans" cxnId="{E94C303F-3909-4C0C-AA54-F995FED40FCC}">
      <dgm:prSet/>
      <dgm:spPr/>
      <dgm:t>
        <a:bodyPr/>
        <a:lstStyle/>
        <a:p>
          <a:endParaRPr lang="zh-CN" altLang="en-US"/>
        </a:p>
      </dgm:t>
    </dgm:pt>
    <dgm:pt modelId="{31B8ADCB-8F4E-4A2A-8CD6-EC87E16FA0CA}">
      <dgm:prSet/>
      <dgm:spPr/>
      <dgm:t>
        <a:bodyPr/>
        <a:lstStyle/>
        <a:p>
          <a:pPr rtl="0"/>
          <a:r>
            <a:rPr lang="zh-CN" dirty="0"/>
            <a:t>进程管理</a:t>
          </a:r>
        </a:p>
      </dgm:t>
    </dgm:pt>
    <dgm:pt modelId="{886D5D73-F0CA-49EC-AE63-6766CCF3135C}" type="parTrans" cxnId="{CEFA7E2D-A928-4E4C-915A-54676DAFDE08}">
      <dgm:prSet/>
      <dgm:spPr/>
      <dgm:t>
        <a:bodyPr/>
        <a:lstStyle/>
        <a:p>
          <a:endParaRPr lang="zh-CN" altLang="en-US"/>
        </a:p>
      </dgm:t>
    </dgm:pt>
    <dgm:pt modelId="{CE993CEE-668D-4877-B0EC-1382E3E28FB0}" type="sibTrans" cxnId="{CEFA7E2D-A928-4E4C-915A-54676DAFDE08}">
      <dgm:prSet/>
      <dgm:spPr/>
      <dgm:t>
        <a:bodyPr/>
        <a:lstStyle/>
        <a:p>
          <a:endParaRPr lang="zh-CN" altLang="en-US"/>
        </a:p>
      </dgm:t>
    </dgm:pt>
    <dgm:pt modelId="{CB6BD27C-305F-474F-8BF7-E814F478E459}">
      <dgm:prSet/>
      <dgm:spPr/>
      <dgm:t>
        <a:bodyPr/>
        <a:lstStyle/>
        <a:p>
          <a:pPr rtl="0"/>
          <a:r>
            <a:rPr lang="zh-CN" altLang="en-US" dirty="0"/>
            <a:t>设备管理</a:t>
          </a:r>
          <a:endParaRPr lang="zh-CN" dirty="0"/>
        </a:p>
      </dgm:t>
    </dgm:pt>
    <dgm:pt modelId="{48B1466E-E6FA-48EB-8E57-C59398F13D3C}" type="parTrans" cxnId="{4E892633-081C-4335-88A6-35CBD61A102E}">
      <dgm:prSet/>
      <dgm:spPr/>
      <dgm:t>
        <a:bodyPr/>
        <a:lstStyle/>
        <a:p>
          <a:endParaRPr lang="zh-CN" altLang="en-US"/>
        </a:p>
      </dgm:t>
    </dgm:pt>
    <dgm:pt modelId="{9008F409-DB55-4972-AA22-01750ECCA144}" type="sibTrans" cxnId="{4E892633-081C-4335-88A6-35CBD61A102E}">
      <dgm:prSet/>
      <dgm:spPr/>
      <dgm:t>
        <a:bodyPr/>
        <a:lstStyle/>
        <a:p>
          <a:endParaRPr lang="zh-CN" altLang="en-US"/>
        </a:p>
      </dgm:t>
    </dgm:pt>
    <dgm:pt modelId="{30583318-2792-4CE6-9727-B1DCAF561EFD}">
      <dgm:prSet/>
      <dgm:spPr/>
      <dgm:t>
        <a:bodyPr/>
        <a:lstStyle/>
        <a:p>
          <a:pPr rtl="0"/>
          <a:r>
            <a:rPr lang="zh-CN" altLang="en-US" dirty="0"/>
            <a:t>文件系统</a:t>
          </a:r>
          <a:endParaRPr lang="zh-CN" dirty="0"/>
        </a:p>
      </dgm:t>
    </dgm:pt>
    <dgm:pt modelId="{00D4C02C-48C4-4BA9-91AE-B3CA16660B0C}" type="parTrans" cxnId="{CDCEB3C1-BBC1-4F44-9C4D-0053D8864A38}">
      <dgm:prSet/>
      <dgm:spPr/>
      <dgm:t>
        <a:bodyPr/>
        <a:lstStyle/>
        <a:p>
          <a:endParaRPr lang="zh-CN" altLang="en-US"/>
        </a:p>
      </dgm:t>
    </dgm:pt>
    <dgm:pt modelId="{AC8915E9-CFFB-4BFC-94B7-F37E2F2F6409}" type="sibTrans" cxnId="{CDCEB3C1-BBC1-4F44-9C4D-0053D8864A38}">
      <dgm:prSet/>
      <dgm:spPr/>
      <dgm:t>
        <a:bodyPr/>
        <a:lstStyle/>
        <a:p>
          <a:endParaRPr lang="zh-CN" altLang="en-US"/>
        </a:p>
      </dgm:t>
    </dgm:pt>
    <dgm:pt modelId="{848C7A18-23F2-40CF-AF4A-3098FE8784CB}">
      <dgm:prSet/>
      <dgm:spPr/>
      <dgm:t>
        <a:bodyPr/>
        <a:lstStyle/>
        <a:p>
          <a:r>
            <a:rPr lang="zh-CN" altLang="en-US" dirty="0"/>
            <a:t>存储管理</a:t>
          </a:r>
        </a:p>
      </dgm:t>
    </dgm:pt>
    <dgm:pt modelId="{549DE471-BA5E-4A9B-8DB4-BE3570B2D65A}" type="parTrans" cxnId="{F9EF7D26-55E2-4342-AD12-5AC9393222E2}">
      <dgm:prSet/>
      <dgm:spPr/>
      <dgm:t>
        <a:bodyPr/>
        <a:lstStyle/>
        <a:p>
          <a:endParaRPr lang="zh-CN" altLang="en-US"/>
        </a:p>
      </dgm:t>
    </dgm:pt>
    <dgm:pt modelId="{CDE032C8-E09B-4B7F-9F1C-7E509804AFD5}" type="sibTrans" cxnId="{F9EF7D26-55E2-4342-AD12-5AC9393222E2}">
      <dgm:prSet/>
      <dgm:spPr/>
      <dgm:t>
        <a:bodyPr/>
        <a:lstStyle/>
        <a:p>
          <a:endParaRPr lang="zh-CN" altLang="en-US"/>
        </a:p>
      </dgm:t>
    </dgm:pt>
    <dgm:pt modelId="{4C3C23E6-FC44-4AC2-AF26-1E1211C30FF6}" type="pres">
      <dgm:prSet presAssocID="{E88C4CC9-F707-48B1-A764-869907239403}" presName="Name0" presStyleCnt="0">
        <dgm:presLayoutVars>
          <dgm:chMax val="7"/>
          <dgm:chPref val="7"/>
          <dgm:dir/>
        </dgm:presLayoutVars>
      </dgm:prSet>
      <dgm:spPr/>
      <dgm:t>
        <a:bodyPr/>
        <a:lstStyle/>
        <a:p>
          <a:endParaRPr lang="zh-CN" altLang="en-US"/>
        </a:p>
      </dgm:t>
    </dgm:pt>
    <dgm:pt modelId="{56759B8F-82E2-4143-ADC2-347849A738C0}" type="pres">
      <dgm:prSet presAssocID="{E88C4CC9-F707-48B1-A764-869907239403}" presName="Name1" presStyleCnt="0"/>
      <dgm:spPr/>
    </dgm:pt>
    <dgm:pt modelId="{25EF3CA3-C0AC-4372-A14E-0F19C192E28C}" type="pres">
      <dgm:prSet presAssocID="{E88C4CC9-F707-48B1-A764-869907239403}" presName="cycle" presStyleCnt="0"/>
      <dgm:spPr/>
    </dgm:pt>
    <dgm:pt modelId="{C5B4412C-52E8-4A44-A17A-72BAED0EE748}" type="pres">
      <dgm:prSet presAssocID="{E88C4CC9-F707-48B1-A764-869907239403}" presName="srcNode" presStyleLbl="node1" presStyleIdx="0" presStyleCnt="5"/>
      <dgm:spPr/>
    </dgm:pt>
    <dgm:pt modelId="{B3977C3A-5877-4701-B169-92A04EA365FF}" type="pres">
      <dgm:prSet presAssocID="{E88C4CC9-F707-48B1-A764-869907239403}" presName="conn" presStyleLbl="parChTrans1D2" presStyleIdx="0" presStyleCnt="1"/>
      <dgm:spPr/>
      <dgm:t>
        <a:bodyPr/>
        <a:lstStyle/>
        <a:p>
          <a:endParaRPr lang="zh-CN" altLang="en-US"/>
        </a:p>
      </dgm:t>
    </dgm:pt>
    <dgm:pt modelId="{DE1F0ED8-E393-497E-A35B-E9DDC71EFD27}" type="pres">
      <dgm:prSet presAssocID="{E88C4CC9-F707-48B1-A764-869907239403}" presName="extraNode" presStyleLbl="node1" presStyleIdx="0" presStyleCnt="5"/>
      <dgm:spPr/>
    </dgm:pt>
    <dgm:pt modelId="{584D4093-9964-4454-9CE7-5B4AA94241CF}" type="pres">
      <dgm:prSet presAssocID="{E88C4CC9-F707-48B1-A764-869907239403}" presName="dstNode" presStyleLbl="node1" presStyleIdx="0" presStyleCnt="5"/>
      <dgm:spPr/>
    </dgm:pt>
    <dgm:pt modelId="{776F6382-F69A-4E40-B2D6-380D05D8EC27}" type="pres">
      <dgm:prSet presAssocID="{65A5B430-BFDE-4357-B5A9-407F1B0F7C86}" presName="text_1" presStyleLbl="node1" presStyleIdx="0" presStyleCnt="5">
        <dgm:presLayoutVars>
          <dgm:bulletEnabled val="1"/>
        </dgm:presLayoutVars>
      </dgm:prSet>
      <dgm:spPr/>
      <dgm:t>
        <a:bodyPr/>
        <a:lstStyle/>
        <a:p>
          <a:endParaRPr lang="zh-CN" altLang="en-US"/>
        </a:p>
      </dgm:t>
    </dgm:pt>
    <dgm:pt modelId="{6CEDD24A-BB9E-43C9-A181-432E9C1178F5}" type="pres">
      <dgm:prSet presAssocID="{65A5B430-BFDE-4357-B5A9-407F1B0F7C86}" presName="accent_1" presStyleCnt="0"/>
      <dgm:spPr/>
    </dgm:pt>
    <dgm:pt modelId="{1DBCB596-8C8F-45A7-A004-0008305AE71E}" type="pres">
      <dgm:prSet presAssocID="{65A5B430-BFDE-4357-B5A9-407F1B0F7C86}" presName="accentRepeatNode" presStyleLbl="solidFgAcc1" presStyleIdx="0" presStyleCnt="5"/>
      <dgm:spPr/>
    </dgm:pt>
    <dgm:pt modelId="{5F3AC8B7-C7D8-464E-ADFA-9A9B556B3D66}" type="pres">
      <dgm:prSet presAssocID="{31B8ADCB-8F4E-4A2A-8CD6-EC87E16FA0CA}" presName="text_2" presStyleLbl="node1" presStyleIdx="1" presStyleCnt="5">
        <dgm:presLayoutVars>
          <dgm:bulletEnabled val="1"/>
        </dgm:presLayoutVars>
      </dgm:prSet>
      <dgm:spPr/>
      <dgm:t>
        <a:bodyPr/>
        <a:lstStyle/>
        <a:p>
          <a:endParaRPr lang="zh-CN" altLang="en-US"/>
        </a:p>
      </dgm:t>
    </dgm:pt>
    <dgm:pt modelId="{C07860A8-E6DD-440C-95FC-99388B15C3CB}" type="pres">
      <dgm:prSet presAssocID="{31B8ADCB-8F4E-4A2A-8CD6-EC87E16FA0CA}" presName="accent_2" presStyleCnt="0"/>
      <dgm:spPr/>
    </dgm:pt>
    <dgm:pt modelId="{F926C1AF-3BF6-4871-8F1C-E5A6E4C98562}" type="pres">
      <dgm:prSet presAssocID="{31B8ADCB-8F4E-4A2A-8CD6-EC87E16FA0CA}" presName="accentRepeatNode" presStyleLbl="solidFgAcc1" presStyleIdx="1" presStyleCnt="5"/>
      <dgm:spPr/>
    </dgm:pt>
    <dgm:pt modelId="{0857FD08-7674-45D9-A0C0-FC1EBC5706C9}" type="pres">
      <dgm:prSet presAssocID="{848C7A18-23F2-40CF-AF4A-3098FE8784CB}" presName="text_3" presStyleLbl="node1" presStyleIdx="2" presStyleCnt="5">
        <dgm:presLayoutVars>
          <dgm:bulletEnabled val="1"/>
        </dgm:presLayoutVars>
      </dgm:prSet>
      <dgm:spPr/>
      <dgm:t>
        <a:bodyPr/>
        <a:lstStyle/>
        <a:p>
          <a:endParaRPr lang="zh-CN" altLang="en-US"/>
        </a:p>
      </dgm:t>
    </dgm:pt>
    <dgm:pt modelId="{A14E42A3-3F6D-4E3C-A631-07C793B378AF}" type="pres">
      <dgm:prSet presAssocID="{848C7A18-23F2-40CF-AF4A-3098FE8784CB}" presName="accent_3" presStyleCnt="0"/>
      <dgm:spPr/>
    </dgm:pt>
    <dgm:pt modelId="{E7799C94-E584-4435-A1E3-F67FD01BDD1A}" type="pres">
      <dgm:prSet presAssocID="{848C7A18-23F2-40CF-AF4A-3098FE8784CB}" presName="accentRepeatNode" presStyleLbl="solidFgAcc1" presStyleIdx="2" presStyleCnt="5"/>
      <dgm:spPr/>
    </dgm:pt>
    <dgm:pt modelId="{68486A12-01D9-4A2D-AD63-899076A6CE61}" type="pres">
      <dgm:prSet presAssocID="{CB6BD27C-305F-474F-8BF7-E814F478E459}" presName="text_4" presStyleLbl="node1" presStyleIdx="3" presStyleCnt="5">
        <dgm:presLayoutVars>
          <dgm:bulletEnabled val="1"/>
        </dgm:presLayoutVars>
      </dgm:prSet>
      <dgm:spPr/>
      <dgm:t>
        <a:bodyPr/>
        <a:lstStyle/>
        <a:p>
          <a:endParaRPr lang="zh-CN" altLang="en-US"/>
        </a:p>
      </dgm:t>
    </dgm:pt>
    <dgm:pt modelId="{7A53C602-0827-4689-8EA7-510AD01B6785}" type="pres">
      <dgm:prSet presAssocID="{CB6BD27C-305F-474F-8BF7-E814F478E459}" presName="accent_4" presStyleCnt="0"/>
      <dgm:spPr/>
    </dgm:pt>
    <dgm:pt modelId="{51734B68-5E3D-4AB9-88D4-FB8F6B045BE9}" type="pres">
      <dgm:prSet presAssocID="{CB6BD27C-305F-474F-8BF7-E814F478E459}" presName="accentRepeatNode" presStyleLbl="solidFgAcc1" presStyleIdx="3" presStyleCnt="5"/>
      <dgm:spPr/>
    </dgm:pt>
    <dgm:pt modelId="{90FC19AD-EE5B-40DF-B2FF-80EF66707291}" type="pres">
      <dgm:prSet presAssocID="{30583318-2792-4CE6-9727-B1DCAF561EFD}" presName="text_5" presStyleLbl="node1" presStyleIdx="4" presStyleCnt="5">
        <dgm:presLayoutVars>
          <dgm:bulletEnabled val="1"/>
        </dgm:presLayoutVars>
      </dgm:prSet>
      <dgm:spPr/>
      <dgm:t>
        <a:bodyPr/>
        <a:lstStyle/>
        <a:p>
          <a:endParaRPr lang="zh-CN" altLang="en-US"/>
        </a:p>
      </dgm:t>
    </dgm:pt>
    <dgm:pt modelId="{B97A90A6-6D83-47F6-BDF1-9558C4F6EC13}" type="pres">
      <dgm:prSet presAssocID="{30583318-2792-4CE6-9727-B1DCAF561EFD}" presName="accent_5" presStyleCnt="0"/>
      <dgm:spPr/>
    </dgm:pt>
    <dgm:pt modelId="{EBDF9EAA-26B8-4F76-B541-CE89B9EA5294}" type="pres">
      <dgm:prSet presAssocID="{30583318-2792-4CE6-9727-B1DCAF561EFD}" presName="accentRepeatNode" presStyleLbl="solidFgAcc1" presStyleIdx="4" presStyleCnt="5"/>
      <dgm:spPr/>
    </dgm:pt>
  </dgm:ptLst>
  <dgm:cxnLst>
    <dgm:cxn modelId="{22D32056-C7AD-4B5C-9C1E-9F2032EF5291}" type="presOf" srcId="{848C7A18-23F2-40CF-AF4A-3098FE8784CB}" destId="{0857FD08-7674-45D9-A0C0-FC1EBC5706C9}" srcOrd="0" destOrd="0" presId="urn:microsoft.com/office/officeart/2008/layout/VerticalCurvedList"/>
    <dgm:cxn modelId="{4E892633-081C-4335-88A6-35CBD61A102E}" srcId="{E88C4CC9-F707-48B1-A764-869907239403}" destId="{CB6BD27C-305F-474F-8BF7-E814F478E459}" srcOrd="3" destOrd="0" parTransId="{48B1466E-E6FA-48EB-8E57-C59398F13D3C}" sibTransId="{9008F409-DB55-4972-AA22-01750ECCA144}"/>
    <dgm:cxn modelId="{CEFA7E2D-A928-4E4C-915A-54676DAFDE08}" srcId="{E88C4CC9-F707-48B1-A764-869907239403}" destId="{31B8ADCB-8F4E-4A2A-8CD6-EC87E16FA0CA}" srcOrd="1" destOrd="0" parTransId="{886D5D73-F0CA-49EC-AE63-6766CCF3135C}" sibTransId="{CE993CEE-668D-4877-B0EC-1382E3E28FB0}"/>
    <dgm:cxn modelId="{9290C841-C148-450C-A7E7-93FF34CE3B98}" type="presOf" srcId="{31B8ADCB-8F4E-4A2A-8CD6-EC87E16FA0CA}" destId="{5F3AC8B7-C7D8-464E-ADFA-9A9B556B3D66}" srcOrd="0" destOrd="0" presId="urn:microsoft.com/office/officeart/2008/layout/VerticalCurvedList"/>
    <dgm:cxn modelId="{7F63FF6C-2FB5-4836-AA1F-FFF461EF1227}" type="presOf" srcId="{493565F9-0899-47D7-AEC7-5CB7429D3DD8}" destId="{B3977C3A-5877-4701-B169-92A04EA365FF}" srcOrd="0" destOrd="0" presId="urn:microsoft.com/office/officeart/2008/layout/VerticalCurvedList"/>
    <dgm:cxn modelId="{38D110FC-AB6F-44EB-9FB3-437BD27089EA}" type="presOf" srcId="{30583318-2792-4CE6-9727-B1DCAF561EFD}" destId="{90FC19AD-EE5B-40DF-B2FF-80EF66707291}" srcOrd="0" destOrd="0" presId="urn:microsoft.com/office/officeart/2008/layout/VerticalCurvedList"/>
    <dgm:cxn modelId="{E94C303F-3909-4C0C-AA54-F995FED40FCC}" srcId="{E88C4CC9-F707-48B1-A764-869907239403}" destId="{65A5B430-BFDE-4357-B5A9-407F1B0F7C86}" srcOrd="0" destOrd="0" parTransId="{FCE65339-BDF1-44CD-B0DA-B562EE45AB34}" sibTransId="{493565F9-0899-47D7-AEC7-5CB7429D3DD8}"/>
    <dgm:cxn modelId="{CDCEB3C1-BBC1-4F44-9C4D-0053D8864A38}" srcId="{E88C4CC9-F707-48B1-A764-869907239403}" destId="{30583318-2792-4CE6-9727-B1DCAF561EFD}" srcOrd="4" destOrd="0" parTransId="{00D4C02C-48C4-4BA9-91AE-B3CA16660B0C}" sibTransId="{AC8915E9-CFFB-4BFC-94B7-F37E2F2F6409}"/>
    <dgm:cxn modelId="{C4CBF87F-3B0F-4BFA-833E-1A9C2B398838}" type="presOf" srcId="{E88C4CC9-F707-48B1-A764-869907239403}" destId="{4C3C23E6-FC44-4AC2-AF26-1E1211C30FF6}" srcOrd="0" destOrd="0" presId="urn:microsoft.com/office/officeart/2008/layout/VerticalCurvedList"/>
    <dgm:cxn modelId="{F9EF7D26-55E2-4342-AD12-5AC9393222E2}" srcId="{E88C4CC9-F707-48B1-A764-869907239403}" destId="{848C7A18-23F2-40CF-AF4A-3098FE8784CB}" srcOrd="2" destOrd="0" parTransId="{549DE471-BA5E-4A9B-8DB4-BE3570B2D65A}" sibTransId="{CDE032C8-E09B-4B7F-9F1C-7E509804AFD5}"/>
    <dgm:cxn modelId="{5BDE6E9D-04BB-461C-8EAA-123867E9F17B}" type="presOf" srcId="{CB6BD27C-305F-474F-8BF7-E814F478E459}" destId="{68486A12-01D9-4A2D-AD63-899076A6CE61}" srcOrd="0" destOrd="0" presId="urn:microsoft.com/office/officeart/2008/layout/VerticalCurvedList"/>
    <dgm:cxn modelId="{0AD312D7-A588-4B8D-8228-EB0FA2BB43D0}" type="presOf" srcId="{65A5B430-BFDE-4357-B5A9-407F1B0F7C86}" destId="{776F6382-F69A-4E40-B2D6-380D05D8EC27}" srcOrd="0" destOrd="0" presId="urn:microsoft.com/office/officeart/2008/layout/VerticalCurvedList"/>
    <dgm:cxn modelId="{3A3E6633-58E3-4330-BA21-57170941CF65}" type="presParOf" srcId="{4C3C23E6-FC44-4AC2-AF26-1E1211C30FF6}" destId="{56759B8F-82E2-4143-ADC2-347849A738C0}" srcOrd="0" destOrd="0" presId="urn:microsoft.com/office/officeart/2008/layout/VerticalCurvedList"/>
    <dgm:cxn modelId="{A69A0B41-D630-4654-80F2-AC802ADF3D91}" type="presParOf" srcId="{56759B8F-82E2-4143-ADC2-347849A738C0}" destId="{25EF3CA3-C0AC-4372-A14E-0F19C192E28C}" srcOrd="0" destOrd="0" presId="urn:microsoft.com/office/officeart/2008/layout/VerticalCurvedList"/>
    <dgm:cxn modelId="{9915316B-F7E7-4CE0-AD8B-A3A19905C0DA}" type="presParOf" srcId="{25EF3CA3-C0AC-4372-A14E-0F19C192E28C}" destId="{C5B4412C-52E8-4A44-A17A-72BAED0EE748}" srcOrd="0" destOrd="0" presId="urn:microsoft.com/office/officeart/2008/layout/VerticalCurvedList"/>
    <dgm:cxn modelId="{BE7A3694-8912-473F-9B53-198145241412}" type="presParOf" srcId="{25EF3CA3-C0AC-4372-A14E-0F19C192E28C}" destId="{B3977C3A-5877-4701-B169-92A04EA365FF}" srcOrd="1" destOrd="0" presId="urn:microsoft.com/office/officeart/2008/layout/VerticalCurvedList"/>
    <dgm:cxn modelId="{BCFADA2D-D110-4051-8B85-DF80B8B44EF3}" type="presParOf" srcId="{25EF3CA3-C0AC-4372-A14E-0F19C192E28C}" destId="{DE1F0ED8-E393-497E-A35B-E9DDC71EFD27}" srcOrd="2" destOrd="0" presId="urn:microsoft.com/office/officeart/2008/layout/VerticalCurvedList"/>
    <dgm:cxn modelId="{CA85A1B3-56EF-4410-9F03-DF4C862BE9CF}" type="presParOf" srcId="{25EF3CA3-C0AC-4372-A14E-0F19C192E28C}" destId="{584D4093-9964-4454-9CE7-5B4AA94241CF}" srcOrd="3" destOrd="0" presId="urn:microsoft.com/office/officeart/2008/layout/VerticalCurvedList"/>
    <dgm:cxn modelId="{661FD1EA-C0BB-463D-AE4E-00C6E6D5F8EA}" type="presParOf" srcId="{56759B8F-82E2-4143-ADC2-347849A738C0}" destId="{776F6382-F69A-4E40-B2D6-380D05D8EC27}" srcOrd="1" destOrd="0" presId="urn:microsoft.com/office/officeart/2008/layout/VerticalCurvedList"/>
    <dgm:cxn modelId="{7AE62CAD-5324-4E71-BF1C-C30418600D3B}" type="presParOf" srcId="{56759B8F-82E2-4143-ADC2-347849A738C0}" destId="{6CEDD24A-BB9E-43C9-A181-432E9C1178F5}" srcOrd="2" destOrd="0" presId="urn:microsoft.com/office/officeart/2008/layout/VerticalCurvedList"/>
    <dgm:cxn modelId="{0726F31B-1207-4EE4-86F2-86BB3621CCED}" type="presParOf" srcId="{6CEDD24A-BB9E-43C9-A181-432E9C1178F5}" destId="{1DBCB596-8C8F-45A7-A004-0008305AE71E}" srcOrd="0" destOrd="0" presId="urn:microsoft.com/office/officeart/2008/layout/VerticalCurvedList"/>
    <dgm:cxn modelId="{20E7B9E5-7BB4-4E42-94BB-848C1ECF89B4}" type="presParOf" srcId="{56759B8F-82E2-4143-ADC2-347849A738C0}" destId="{5F3AC8B7-C7D8-464E-ADFA-9A9B556B3D66}" srcOrd="3" destOrd="0" presId="urn:microsoft.com/office/officeart/2008/layout/VerticalCurvedList"/>
    <dgm:cxn modelId="{73E65FBC-D539-4B8A-AECF-01C35FD290E8}" type="presParOf" srcId="{56759B8F-82E2-4143-ADC2-347849A738C0}" destId="{C07860A8-E6DD-440C-95FC-99388B15C3CB}" srcOrd="4" destOrd="0" presId="urn:microsoft.com/office/officeart/2008/layout/VerticalCurvedList"/>
    <dgm:cxn modelId="{9A5AECDB-82A3-44BB-96C9-78CA84B13512}" type="presParOf" srcId="{C07860A8-E6DD-440C-95FC-99388B15C3CB}" destId="{F926C1AF-3BF6-4871-8F1C-E5A6E4C98562}" srcOrd="0" destOrd="0" presId="urn:microsoft.com/office/officeart/2008/layout/VerticalCurvedList"/>
    <dgm:cxn modelId="{6D65C1BC-7A21-4665-9C3D-D93F404A43AB}" type="presParOf" srcId="{56759B8F-82E2-4143-ADC2-347849A738C0}" destId="{0857FD08-7674-45D9-A0C0-FC1EBC5706C9}" srcOrd="5" destOrd="0" presId="urn:microsoft.com/office/officeart/2008/layout/VerticalCurvedList"/>
    <dgm:cxn modelId="{8FCC81F8-2468-48C0-81DB-FB1927354D7C}" type="presParOf" srcId="{56759B8F-82E2-4143-ADC2-347849A738C0}" destId="{A14E42A3-3F6D-4E3C-A631-07C793B378AF}" srcOrd="6" destOrd="0" presId="urn:microsoft.com/office/officeart/2008/layout/VerticalCurvedList"/>
    <dgm:cxn modelId="{346C3D43-96A2-45E4-9080-2B7ABEB9EBA2}" type="presParOf" srcId="{A14E42A3-3F6D-4E3C-A631-07C793B378AF}" destId="{E7799C94-E584-4435-A1E3-F67FD01BDD1A}" srcOrd="0" destOrd="0" presId="urn:microsoft.com/office/officeart/2008/layout/VerticalCurvedList"/>
    <dgm:cxn modelId="{63442BD6-79E3-490C-A54A-FBD4B4390FE8}" type="presParOf" srcId="{56759B8F-82E2-4143-ADC2-347849A738C0}" destId="{68486A12-01D9-4A2D-AD63-899076A6CE61}" srcOrd="7" destOrd="0" presId="urn:microsoft.com/office/officeart/2008/layout/VerticalCurvedList"/>
    <dgm:cxn modelId="{6983A89D-9E02-4C7A-99B5-AD8D70F560A1}" type="presParOf" srcId="{56759B8F-82E2-4143-ADC2-347849A738C0}" destId="{7A53C602-0827-4689-8EA7-510AD01B6785}" srcOrd="8" destOrd="0" presId="urn:microsoft.com/office/officeart/2008/layout/VerticalCurvedList"/>
    <dgm:cxn modelId="{E6796964-A810-492A-99F4-5B6762F2C3D8}" type="presParOf" srcId="{7A53C602-0827-4689-8EA7-510AD01B6785}" destId="{51734B68-5E3D-4AB9-88D4-FB8F6B045BE9}" srcOrd="0" destOrd="0" presId="urn:microsoft.com/office/officeart/2008/layout/VerticalCurvedList"/>
    <dgm:cxn modelId="{28624349-1780-468B-A35D-4E71A8EFC3D7}" type="presParOf" srcId="{56759B8F-82E2-4143-ADC2-347849A738C0}" destId="{90FC19AD-EE5B-40DF-B2FF-80EF66707291}" srcOrd="9" destOrd="0" presId="urn:microsoft.com/office/officeart/2008/layout/VerticalCurvedList"/>
    <dgm:cxn modelId="{E84CB8D5-56D5-41E0-8825-5D9B76EE250F}" type="presParOf" srcId="{56759B8F-82E2-4143-ADC2-347849A738C0}" destId="{B97A90A6-6D83-47F6-BDF1-9558C4F6EC13}" srcOrd="10" destOrd="0" presId="urn:microsoft.com/office/officeart/2008/layout/VerticalCurvedList"/>
    <dgm:cxn modelId="{8D9BC127-A97E-45C8-9965-61323343C90B}" type="presParOf" srcId="{B97A90A6-6D83-47F6-BDF1-9558C4F6EC13}" destId="{EBDF9EAA-26B8-4F76-B541-CE89B9EA529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4DAA9EC-8708-4BD1-9AA9-F571B6DE77F2}"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zh-CN" altLang="en-US"/>
        </a:p>
      </dgm:t>
    </dgm:pt>
    <dgm:pt modelId="{89AD920E-3220-4518-9542-3F5264437041}">
      <dgm:prSet phldrT="[文本]"/>
      <dgm:spPr/>
      <dgm:t>
        <a:bodyPr/>
        <a:lstStyle/>
        <a:p>
          <a:r>
            <a:rPr lang="zh-CN" altLang="en-US" dirty="0"/>
            <a:t>无结构</a:t>
          </a:r>
        </a:p>
      </dgm:t>
    </dgm:pt>
    <dgm:pt modelId="{4127EB0B-CCAC-48AC-9C0A-01F4E77FFE66}" type="parTrans" cxnId="{41CEC085-01E4-46B4-AC21-19CEF6A7B93B}">
      <dgm:prSet/>
      <dgm:spPr/>
      <dgm:t>
        <a:bodyPr/>
        <a:lstStyle/>
        <a:p>
          <a:endParaRPr lang="zh-CN" altLang="en-US"/>
        </a:p>
      </dgm:t>
    </dgm:pt>
    <dgm:pt modelId="{0BC3C8C2-D083-4D39-BFAA-86FF85EFD49E}" type="sibTrans" cxnId="{41CEC085-01E4-46B4-AC21-19CEF6A7B93B}">
      <dgm:prSet/>
      <dgm:spPr/>
      <dgm:t>
        <a:bodyPr/>
        <a:lstStyle/>
        <a:p>
          <a:endParaRPr lang="zh-CN" altLang="en-US"/>
        </a:p>
      </dgm:t>
    </dgm:pt>
    <dgm:pt modelId="{5CA234E1-30B1-4D62-B6DC-C0F4D35D3553}">
      <dgm:prSet phldrT="[文本]"/>
      <dgm:spPr/>
      <dgm:t>
        <a:bodyPr/>
        <a:lstStyle/>
        <a:p>
          <a:r>
            <a:rPr lang="zh-CN" altLang="en-US" dirty="0"/>
            <a:t>模块化结构</a:t>
          </a:r>
        </a:p>
      </dgm:t>
    </dgm:pt>
    <dgm:pt modelId="{F099435C-5AD2-41F3-A6E9-6F011050AAB8}" type="parTrans" cxnId="{C69D30F3-491E-464E-A8C5-5E4ADC1531CE}">
      <dgm:prSet/>
      <dgm:spPr/>
      <dgm:t>
        <a:bodyPr/>
        <a:lstStyle/>
        <a:p>
          <a:endParaRPr lang="zh-CN" altLang="en-US"/>
        </a:p>
      </dgm:t>
    </dgm:pt>
    <dgm:pt modelId="{CFEC19AE-2082-47FD-80DD-6A004430236C}" type="sibTrans" cxnId="{C69D30F3-491E-464E-A8C5-5E4ADC1531CE}">
      <dgm:prSet/>
      <dgm:spPr/>
      <dgm:t>
        <a:bodyPr/>
        <a:lstStyle/>
        <a:p>
          <a:endParaRPr lang="zh-CN" altLang="en-US"/>
        </a:p>
      </dgm:t>
    </dgm:pt>
    <dgm:pt modelId="{F01485D7-40C5-4CAC-BAA0-2AC0EA973AF4}">
      <dgm:prSet phldrT="[文本]"/>
      <dgm:spPr/>
      <dgm:t>
        <a:bodyPr/>
        <a:lstStyle/>
        <a:p>
          <a:r>
            <a:rPr lang="zh-CN" altLang="en-US" dirty="0"/>
            <a:t>分层式结构</a:t>
          </a:r>
        </a:p>
      </dgm:t>
    </dgm:pt>
    <dgm:pt modelId="{986EE716-85C0-4C8D-844D-2BD0F7EDB19A}" type="parTrans" cxnId="{1AB23FD8-5940-4BEA-A2C6-372E000D35E2}">
      <dgm:prSet/>
      <dgm:spPr/>
      <dgm:t>
        <a:bodyPr/>
        <a:lstStyle/>
        <a:p>
          <a:endParaRPr lang="zh-CN" altLang="en-US"/>
        </a:p>
      </dgm:t>
    </dgm:pt>
    <dgm:pt modelId="{B2A556AF-53BE-4587-A02F-7DC10FAC5880}" type="sibTrans" cxnId="{1AB23FD8-5940-4BEA-A2C6-372E000D35E2}">
      <dgm:prSet/>
      <dgm:spPr/>
      <dgm:t>
        <a:bodyPr/>
        <a:lstStyle/>
        <a:p>
          <a:endParaRPr lang="zh-CN" altLang="en-US"/>
        </a:p>
      </dgm:t>
    </dgm:pt>
    <dgm:pt modelId="{F0C0E3B4-6C62-48A6-98B5-C97391D5C870}">
      <dgm:prSet phldrT="[文本]"/>
      <dgm:spPr/>
      <dgm:t>
        <a:bodyPr/>
        <a:lstStyle/>
        <a:p>
          <a:r>
            <a:rPr lang="zh-CN" altLang="en-US" dirty="0"/>
            <a:t>微内核结构</a:t>
          </a:r>
        </a:p>
      </dgm:t>
    </dgm:pt>
    <dgm:pt modelId="{82CD99D5-1DE5-47FF-9DCE-BED9049A4D77}" type="parTrans" cxnId="{D4F6A2E5-907C-45F3-AEA3-9533D2E6B410}">
      <dgm:prSet/>
      <dgm:spPr/>
      <dgm:t>
        <a:bodyPr/>
        <a:lstStyle/>
        <a:p>
          <a:endParaRPr lang="zh-CN" altLang="en-US"/>
        </a:p>
      </dgm:t>
    </dgm:pt>
    <dgm:pt modelId="{2A176EA8-022B-4DE1-B7B1-95F339FC95BD}" type="sibTrans" cxnId="{D4F6A2E5-907C-45F3-AEA3-9533D2E6B410}">
      <dgm:prSet/>
      <dgm:spPr/>
      <dgm:t>
        <a:bodyPr/>
        <a:lstStyle/>
        <a:p>
          <a:endParaRPr lang="zh-CN" altLang="en-US"/>
        </a:p>
      </dgm:t>
    </dgm:pt>
    <dgm:pt modelId="{43E34E09-6FC8-4033-886A-15951A12DEB1}" type="pres">
      <dgm:prSet presAssocID="{74DAA9EC-8708-4BD1-9AA9-F571B6DE77F2}" presName="Name0" presStyleCnt="0">
        <dgm:presLayoutVars>
          <dgm:dir/>
          <dgm:resizeHandles val="exact"/>
        </dgm:presLayoutVars>
      </dgm:prSet>
      <dgm:spPr/>
      <dgm:t>
        <a:bodyPr/>
        <a:lstStyle/>
        <a:p>
          <a:endParaRPr lang="zh-CN" altLang="en-US"/>
        </a:p>
      </dgm:t>
    </dgm:pt>
    <dgm:pt modelId="{5ED50341-E013-4FB3-8861-94F32EA96D91}" type="pres">
      <dgm:prSet presAssocID="{89AD920E-3220-4518-9542-3F5264437041}" presName="node" presStyleLbl="node1" presStyleIdx="0" presStyleCnt="4">
        <dgm:presLayoutVars>
          <dgm:bulletEnabled val="1"/>
        </dgm:presLayoutVars>
      </dgm:prSet>
      <dgm:spPr/>
      <dgm:t>
        <a:bodyPr/>
        <a:lstStyle/>
        <a:p>
          <a:endParaRPr lang="zh-CN" altLang="en-US"/>
        </a:p>
      </dgm:t>
    </dgm:pt>
    <dgm:pt modelId="{662A7973-1A6F-4719-96B4-99B58522BA68}" type="pres">
      <dgm:prSet presAssocID="{0BC3C8C2-D083-4D39-BFAA-86FF85EFD49E}" presName="sibTrans" presStyleCnt="0"/>
      <dgm:spPr/>
    </dgm:pt>
    <dgm:pt modelId="{BE70B82D-CF67-4A46-8871-18F3FB34C46A}" type="pres">
      <dgm:prSet presAssocID="{5CA234E1-30B1-4D62-B6DC-C0F4D35D3553}" presName="node" presStyleLbl="node1" presStyleIdx="1" presStyleCnt="4">
        <dgm:presLayoutVars>
          <dgm:bulletEnabled val="1"/>
        </dgm:presLayoutVars>
      </dgm:prSet>
      <dgm:spPr/>
      <dgm:t>
        <a:bodyPr/>
        <a:lstStyle/>
        <a:p>
          <a:endParaRPr lang="zh-CN" altLang="en-US"/>
        </a:p>
      </dgm:t>
    </dgm:pt>
    <dgm:pt modelId="{F3320B28-02EE-4A57-BBCB-3C6F07A9C834}" type="pres">
      <dgm:prSet presAssocID="{CFEC19AE-2082-47FD-80DD-6A004430236C}" presName="sibTrans" presStyleCnt="0"/>
      <dgm:spPr/>
    </dgm:pt>
    <dgm:pt modelId="{64510460-1982-4A5B-88CC-1AF8055FC39F}" type="pres">
      <dgm:prSet presAssocID="{F01485D7-40C5-4CAC-BAA0-2AC0EA973AF4}" presName="node" presStyleLbl="node1" presStyleIdx="2" presStyleCnt="4">
        <dgm:presLayoutVars>
          <dgm:bulletEnabled val="1"/>
        </dgm:presLayoutVars>
      </dgm:prSet>
      <dgm:spPr/>
      <dgm:t>
        <a:bodyPr/>
        <a:lstStyle/>
        <a:p>
          <a:endParaRPr lang="zh-CN" altLang="en-US"/>
        </a:p>
      </dgm:t>
    </dgm:pt>
    <dgm:pt modelId="{028B439A-77B5-48FE-8770-730C6335F319}" type="pres">
      <dgm:prSet presAssocID="{B2A556AF-53BE-4587-A02F-7DC10FAC5880}" presName="sibTrans" presStyleCnt="0"/>
      <dgm:spPr/>
    </dgm:pt>
    <dgm:pt modelId="{07851346-9DEC-4F79-9A48-1285E2A9E4CC}" type="pres">
      <dgm:prSet presAssocID="{F0C0E3B4-6C62-48A6-98B5-C97391D5C870}" presName="node" presStyleLbl="node1" presStyleIdx="3" presStyleCnt="4">
        <dgm:presLayoutVars>
          <dgm:bulletEnabled val="1"/>
        </dgm:presLayoutVars>
      </dgm:prSet>
      <dgm:spPr/>
      <dgm:t>
        <a:bodyPr/>
        <a:lstStyle/>
        <a:p>
          <a:endParaRPr lang="zh-CN" altLang="en-US"/>
        </a:p>
      </dgm:t>
    </dgm:pt>
  </dgm:ptLst>
  <dgm:cxnLst>
    <dgm:cxn modelId="{5B7DCFAA-AB92-4D9C-B9AE-F7E716C35187}" type="presOf" srcId="{89AD920E-3220-4518-9542-3F5264437041}" destId="{5ED50341-E013-4FB3-8861-94F32EA96D91}" srcOrd="0" destOrd="0" presId="urn:microsoft.com/office/officeart/2005/8/layout/hList6"/>
    <dgm:cxn modelId="{C69D30F3-491E-464E-A8C5-5E4ADC1531CE}" srcId="{74DAA9EC-8708-4BD1-9AA9-F571B6DE77F2}" destId="{5CA234E1-30B1-4D62-B6DC-C0F4D35D3553}" srcOrd="1" destOrd="0" parTransId="{F099435C-5AD2-41F3-A6E9-6F011050AAB8}" sibTransId="{CFEC19AE-2082-47FD-80DD-6A004430236C}"/>
    <dgm:cxn modelId="{D4F6A2E5-907C-45F3-AEA3-9533D2E6B410}" srcId="{74DAA9EC-8708-4BD1-9AA9-F571B6DE77F2}" destId="{F0C0E3B4-6C62-48A6-98B5-C97391D5C870}" srcOrd="3" destOrd="0" parTransId="{82CD99D5-1DE5-47FF-9DCE-BED9049A4D77}" sibTransId="{2A176EA8-022B-4DE1-B7B1-95F339FC95BD}"/>
    <dgm:cxn modelId="{41CEC085-01E4-46B4-AC21-19CEF6A7B93B}" srcId="{74DAA9EC-8708-4BD1-9AA9-F571B6DE77F2}" destId="{89AD920E-3220-4518-9542-3F5264437041}" srcOrd="0" destOrd="0" parTransId="{4127EB0B-CCAC-48AC-9C0A-01F4E77FFE66}" sibTransId="{0BC3C8C2-D083-4D39-BFAA-86FF85EFD49E}"/>
    <dgm:cxn modelId="{02B5E339-C91D-4750-82A8-2D48A1B5EC40}" type="presOf" srcId="{5CA234E1-30B1-4D62-B6DC-C0F4D35D3553}" destId="{BE70B82D-CF67-4A46-8871-18F3FB34C46A}" srcOrd="0" destOrd="0" presId="urn:microsoft.com/office/officeart/2005/8/layout/hList6"/>
    <dgm:cxn modelId="{27AA2622-8805-44D5-8C29-9A6C3BB475F6}" type="presOf" srcId="{F0C0E3B4-6C62-48A6-98B5-C97391D5C870}" destId="{07851346-9DEC-4F79-9A48-1285E2A9E4CC}" srcOrd="0" destOrd="0" presId="urn:microsoft.com/office/officeart/2005/8/layout/hList6"/>
    <dgm:cxn modelId="{7B486BCF-3011-4A94-BDB4-6CD47B183A8D}" type="presOf" srcId="{F01485D7-40C5-4CAC-BAA0-2AC0EA973AF4}" destId="{64510460-1982-4A5B-88CC-1AF8055FC39F}" srcOrd="0" destOrd="0" presId="urn:microsoft.com/office/officeart/2005/8/layout/hList6"/>
    <dgm:cxn modelId="{1AB23FD8-5940-4BEA-A2C6-372E000D35E2}" srcId="{74DAA9EC-8708-4BD1-9AA9-F571B6DE77F2}" destId="{F01485D7-40C5-4CAC-BAA0-2AC0EA973AF4}" srcOrd="2" destOrd="0" parTransId="{986EE716-85C0-4C8D-844D-2BD0F7EDB19A}" sibTransId="{B2A556AF-53BE-4587-A02F-7DC10FAC5880}"/>
    <dgm:cxn modelId="{F5E81D38-BA17-4D28-A298-4736F0FBEF9E}" type="presOf" srcId="{74DAA9EC-8708-4BD1-9AA9-F571B6DE77F2}" destId="{43E34E09-6FC8-4033-886A-15951A12DEB1}" srcOrd="0" destOrd="0" presId="urn:microsoft.com/office/officeart/2005/8/layout/hList6"/>
    <dgm:cxn modelId="{8BD15C9C-067F-457E-9359-8D8B0DC57998}" type="presParOf" srcId="{43E34E09-6FC8-4033-886A-15951A12DEB1}" destId="{5ED50341-E013-4FB3-8861-94F32EA96D91}" srcOrd="0" destOrd="0" presId="urn:microsoft.com/office/officeart/2005/8/layout/hList6"/>
    <dgm:cxn modelId="{E68228BD-B9A3-4A3E-B54F-2B95A3FF57BC}" type="presParOf" srcId="{43E34E09-6FC8-4033-886A-15951A12DEB1}" destId="{662A7973-1A6F-4719-96B4-99B58522BA68}" srcOrd="1" destOrd="0" presId="urn:microsoft.com/office/officeart/2005/8/layout/hList6"/>
    <dgm:cxn modelId="{8EDFA3EF-4C7A-4C71-9FD2-1078A125187C}" type="presParOf" srcId="{43E34E09-6FC8-4033-886A-15951A12DEB1}" destId="{BE70B82D-CF67-4A46-8871-18F3FB34C46A}" srcOrd="2" destOrd="0" presId="urn:microsoft.com/office/officeart/2005/8/layout/hList6"/>
    <dgm:cxn modelId="{3D2D902A-9F12-4BB9-9AB6-4FC24BBB73E7}" type="presParOf" srcId="{43E34E09-6FC8-4033-886A-15951A12DEB1}" destId="{F3320B28-02EE-4A57-BBCB-3C6F07A9C834}" srcOrd="3" destOrd="0" presId="urn:microsoft.com/office/officeart/2005/8/layout/hList6"/>
    <dgm:cxn modelId="{6D94473F-0EF1-4202-A438-B9D5573F883B}" type="presParOf" srcId="{43E34E09-6FC8-4033-886A-15951A12DEB1}" destId="{64510460-1982-4A5B-88CC-1AF8055FC39F}" srcOrd="4" destOrd="0" presId="urn:microsoft.com/office/officeart/2005/8/layout/hList6"/>
    <dgm:cxn modelId="{50440249-9808-42E0-96FC-DE419215B795}" type="presParOf" srcId="{43E34E09-6FC8-4033-886A-15951A12DEB1}" destId="{028B439A-77B5-48FE-8770-730C6335F319}" srcOrd="5" destOrd="0" presId="urn:microsoft.com/office/officeart/2005/8/layout/hList6"/>
    <dgm:cxn modelId="{327AC678-BBF8-4C4E-A72C-7820A1A640F4}" type="presParOf" srcId="{43E34E09-6FC8-4033-886A-15951A12DEB1}" destId="{07851346-9DEC-4F79-9A48-1285E2A9E4CC}"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D79045-DFEB-4A22-A300-D58EE31C8207}" type="doc">
      <dgm:prSet loTypeId="urn:microsoft.com/office/officeart/2005/8/layout/target1" loCatId="relationship" qsTypeId="urn:microsoft.com/office/officeart/2005/8/quickstyle/simple5" qsCatId="simple" csTypeId="urn:microsoft.com/office/officeart/2005/8/colors/colorful1" csCatId="colorful" phldr="1"/>
      <dgm:spPr/>
    </dgm:pt>
    <dgm:pt modelId="{0CBF49DD-F7DC-4BA3-8E3D-DB1DC51C4032}">
      <dgm:prSet phldrT="[文本]"/>
      <dgm:spPr/>
      <dgm:t>
        <a:bodyPr/>
        <a:lstStyle/>
        <a:p>
          <a:r>
            <a:rPr lang="zh-CN" altLang="en-US" dirty="0"/>
            <a:t>核内子系统</a:t>
          </a:r>
          <a:r>
            <a:rPr lang="en-US" altLang="zh-CN" dirty="0"/>
            <a:t>/</a:t>
          </a:r>
          <a:r>
            <a:rPr lang="zh-CN" altLang="en-US" dirty="0"/>
            <a:t>特权模式</a:t>
          </a:r>
          <a:r>
            <a:rPr lang="en-US" altLang="zh-CN" dirty="0"/>
            <a:t>/Kernel Mode</a:t>
          </a:r>
          <a:endParaRPr lang="zh-CN" altLang="en-US" dirty="0"/>
        </a:p>
      </dgm:t>
    </dgm:pt>
    <dgm:pt modelId="{D302A035-C136-478F-9787-D8DCC811D20B}" type="parTrans" cxnId="{3B4AEDDF-F394-4662-81B1-7D0B51B31353}">
      <dgm:prSet/>
      <dgm:spPr/>
      <dgm:t>
        <a:bodyPr/>
        <a:lstStyle/>
        <a:p>
          <a:endParaRPr lang="zh-CN" altLang="en-US"/>
        </a:p>
      </dgm:t>
    </dgm:pt>
    <dgm:pt modelId="{44C805ED-111B-41A8-9934-1F95FB086589}" type="sibTrans" cxnId="{3B4AEDDF-F394-4662-81B1-7D0B51B31353}">
      <dgm:prSet/>
      <dgm:spPr/>
      <dgm:t>
        <a:bodyPr/>
        <a:lstStyle/>
        <a:p>
          <a:endParaRPr lang="zh-CN" altLang="en-US"/>
        </a:p>
      </dgm:t>
    </dgm:pt>
    <dgm:pt modelId="{0291D652-BC8A-4A98-BC31-E98CF7D93B39}">
      <dgm:prSet phldrT="[文本]"/>
      <dgm:spPr/>
      <dgm:t>
        <a:bodyPr/>
        <a:lstStyle/>
        <a:p>
          <a:r>
            <a:rPr lang="zh-CN" altLang="en-US" dirty="0"/>
            <a:t>核外子系统</a:t>
          </a:r>
          <a:r>
            <a:rPr lang="en-US" altLang="zh-CN" dirty="0"/>
            <a:t>/</a:t>
          </a:r>
          <a:r>
            <a:rPr lang="zh-CN" altLang="en-US" dirty="0"/>
            <a:t>用户模式</a:t>
          </a:r>
          <a:r>
            <a:rPr lang="en-US" altLang="zh-CN" dirty="0"/>
            <a:t>/User Mode</a:t>
          </a:r>
          <a:endParaRPr lang="zh-CN" altLang="en-US" dirty="0"/>
        </a:p>
      </dgm:t>
    </dgm:pt>
    <dgm:pt modelId="{959ECFE4-0983-4095-8219-D2D7F0ED2428}" type="parTrans" cxnId="{19475FAC-917F-48C5-814A-F72850BFF097}">
      <dgm:prSet/>
      <dgm:spPr/>
      <dgm:t>
        <a:bodyPr/>
        <a:lstStyle/>
        <a:p>
          <a:endParaRPr lang="zh-CN" altLang="en-US"/>
        </a:p>
      </dgm:t>
    </dgm:pt>
    <dgm:pt modelId="{DB9BAC7F-B82B-465A-87B6-74423B5B05B5}" type="sibTrans" cxnId="{19475FAC-917F-48C5-814A-F72850BFF097}">
      <dgm:prSet/>
      <dgm:spPr/>
      <dgm:t>
        <a:bodyPr/>
        <a:lstStyle/>
        <a:p>
          <a:endParaRPr lang="zh-CN" altLang="en-US"/>
        </a:p>
      </dgm:t>
    </dgm:pt>
    <dgm:pt modelId="{8E8267D6-5DEA-4DF3-B1FF-337C73965DCF}">
      <dgm:prSet phldrT="[文本]"/>
      <dgm:spPr/>
      <dgm:t>
        <a:bodyPr/>
        <a:lstStyle/>
        <a:p>
          <a:r>
            <a:rPr lang="zh-CN" altLang="en-US" dirty="0"/>
            <a:t>计算机硬件</a:t>
          </a:r>
        </a:p>
      </dgm:t>
    </dgm:pt>
    <dgm:pt modelId="{9BEE513D-3D36-4E9D-8D52-1A0CBC5C8186}" type="parTrans" cxnId="{51D447E7-1387-4BC5-9DFD-3DDD276EFE72}">
      <dgm:prSet/>
      <dgm:spPr/>
      <dgm:t>
        <a:bodyPr/>
        <a:lstStyle/>
        <a:p>
          <a:endParaRPr lang="zh-CN" altLang="en-US"/>
        </a:p>
      </dgm:t>
    </dgm:pt>
    <dgm:pt modelId="{BD7D5610-F8D2-409F-A23F-64B4065D066E}" type="sibTrans" cxnId="{51D447E7-1387-4BC5-9DFD-3DDD276EFE72}">
      <dgm:prSet/>
      <dgm:spPr/>
      <dgm:t>
        <a:bodyPr/>
        <a:lstStyle/>
        <a:p>
          <a:endParaRPr lang="zh-CN" altLang="en-US"/>
        </a:p>
      </dgm:t>
    </dgm:pt>
    <dgm:pt modelId="{92516213-EE8D-4272-91FF-F7F273DC809C}" type="pres">
      <dgm:prSet presAssocID="{83D79045-DFEB-4A22-A300-D58EE31C8207}" presName="composite" presStyleCnt="0">
        <dgm:presLayoutVars>
          <dgm:chMax val="5"/>
          <dgm:dir/>
          <dgm:resizeHandles val="exact"/>
        </dgm:presLayoutVars>
      </dgm:prSet>
      <dgm:spPr/>
    </dgm:pt>
    <dgm:pt modelId="{81B1824B-329E-43C9-8606-B8C26BA5AC54}" type="pres">
      <dgm:prSet presAssocID="{8E8267D6-5DEA-4DF3-B1FF-337C73965DCF}" presName="circle1" presStyleLbl="lnNode1" presStyleIdx="0" presStyleCnt="3"/>
      <dgm:spPr/>
    </dgm:pt>
    <dgm:pt modelId="{077152DE-DB94-468F-8CDD-EEC626814643}" type="pres">
      <dgm:prSet presAssocID="{8E8267D6-5DEA-4DF3-B1FF-337C73965DCF}" presName="text1" presStyleLbl="revTx" presStyleIdx="0" presStyleCnt="3">
        <dgm:presLayoutVars>
          <dgm:bulletEnabled val="1"/>
        </dgm:presLayoutVars>
      </dgm:prSet>
      <dgm:spPr/>
      <dgm:t>
        <a:bodyPr/>
        <a:lstStyle/>
        <a:p>
          <a:endParaRPr lang="zh-CN" altLang="en-US"/>
        </a:p>
      </dgm:t>
    </dgm:pt>
    <dgm:pt modelId="{EB66FB6F-6457-43C4-A5FE-922C0BC57AAB}" type="pres">
      <dgm:prSet presAssocID="{8E8267D6-5DEA-4DF3-B1FF-337C73965DCF}" presName="line1" presStyleLbl="callout" presStyleIdx="0" presStyleCnt="6"/>
      <dgm:spPr/>
    </dgm:pt>
    <dgm:pt modelId="{1B09B24B-89A4-4D6A-8DB2-88A998A86D84}" type="pres">
      <dgm:prSet presAssocID="{8E8267D6-5DEA-4DF3-B1FF-337C73965DCF}" presName="d1" presStyleLbl="callout" presStyleIdx="1" presStyleCnt="6"/>
      <dgm:spPr/>
    </dgm:pt>
    <dgm:pt modelId="{87D54EE8-CFDC-4D7B-81A3-48ECE473D769}" type="pres">
      <dgm:prSet presAssocID="{0CBF49DD-F7DC-4BA3-8E3D-DB1DC51C4032}" presName="circle2" presStyleLbl="lnNode1" presStyleIdx="1" presStyleCnt="3"/>
      <dgm:spPr/>
    </dgm:pt>
    <dgm:pt modelId="{ED06BD27-4C9B-4575-A83F-275D789E463C}" type="pres">
      <dgm:prSet presAssocID="{0CBF49DD-F7DC-4BA3-8E3D-DB1DC51C4032}" presName="text2" presStyleLbl="revTx" presStyleIdx="1" presStyleCnt="3">
        <dgm:presLayoutVars>
          <dgm:bulletEnabled val="1"/>
        </dgm:presLayoutVars>
      </dgm:prSet>
      <dgm:spPr/>
      <dgm:t>
        <a:bodyPr/>
        <a:lstStyle/>
        <a:p>
          <a:endParaRPr lang="zh-CN" altLang="en-US"/>
        </a:p>
      </dgm:t>
    </dgm:pt>
    <dgm:pt modelId="{01FB8AB9-443F-4900-B8CB-454284235E2D}" type="pres">
      <dgm:prSet presAssocID="{0CBF49DD-F7DC-4BA3-8E3D-DB1DC51C4032}" presName="line2" presStyleLbl="callout" presStyleIdx="2" presStyleCnt="6"/>
      <dgm:spPr/>
    </dgm:pt>
    <dgm:pt modelId="{3D81D80A-0F90-43F4-9EC2-3BE875A6C7AF}" type="pres">
      <dgm:prSet presAssocID="{0CBF49DD-F7DC-4BA3-8E3D-DB1DC51C4032}" presName="d2" presStyleLbl="callout" presStyleIdx="3" presStyleCnt="6"/>
      <dgm:spPr/>
    </dgm:pt>
    <dgm:pt modelId="{A2C781AC-5CDC-4D2C-9AEC-55707D5DD1AB}" type="pres">
      <dgm:prSet presAssocID="{0291D652-BC8A-4A98-BC31-E98CF7D93B39}" presName="circle3" presStyleLbl="lnNode1" presStyleIdx="2" presStyleCnt="3"/>
      <dgm:spPr/>
    </dgm:pt>
    <dgm:pt modelId="{32D2C3BD-53E8-4E8C-900A-8E3F71A47256}" type="pres">
      <dgm:prSet presAssocID="{0291D652-BC8A-4A98-BC31-E98CF7D93B39}" presName="text3" presStyleLbl="revTx" presStyleIdx="2" presStyleCnt="3">
        <dgm:presLayoutVars>
          <dgm:bulletEnabled val="1"/>
        </dgm:presLayoutVars>
      </dgm:prSet>
      <dgm:spPr/>
      <dgm:t>
        <a:bodyPr/>
        <a:lstStyle/>
        <a:p>
          <a:endParaRPr lang="zh-CN" altLang="en-US"/>
        </a:p>
      </dgm:t>
    </dgm:pt>
    <dgm:pt modelId="{6988A62D-D4FF-4E7F-BCAF-B0A05974F098}" type="pres">
      <dgm:prSet presAssocID="{0291D652-BC8A-4A98-BC31-E98CF7D93B39}" presName="line3" presStyleLbl="callout" presStyleIdx="4" presStyleCnt="6"/>
      <dgm:spPr/>
    </dgm:pt>
    <dgm:pt modelId="{B21EB3FC-1329-42B6-9203-0B15EE2069E8}" type="pres">
      <dgm:prSet presAssocID="{0291D652-BC8A-4A98-BC31-E98CF7D93B39}" presName="d3" presStyleLbl="callout" presStyleIdx="5" presStyleCnt="6"/>
      <dgm:spPr/>
    </dgm:pt>
  </dgm:ptLst>
  <dgm:cxnLst>
    <dgm:cxn modelId="{19475FAC-917F-48C5-814A-F72850BFF097}" srcId="{83D79045-DFEB-4A22-A300-D58EE31C8207}" destId="{0291D652-BC8A-4A98-BC31-E98CF7D93B39}" srcOrd="2" destOrd="0" parTransId="{959ECFE4-0983-4095-8219-D2D7F0ED2428}" sibTransId="{DB9BAC7F-B82B-465A-87B6-74423B5B05B5}"/>
    <dgm:cxn modelId="{3B4AEDDF-F394-4662-81B1-7D0B51B31353}" srcId="{83D79045-DFEB-4A22-A300-D58EE31C8207}" destId="{0CBF49DD-F7DC-4BA3-8E3D-DB1DC51C4032}" srcOrd="1" destOrd="0" parTransId="{D302A035-C136-478F-9787-D8DCC811D20B}" sibTransId="{44C805ED-111B-41A8-9934-1F95FB086589}"/>
    <dgm:cxn modelId="{51D447E7-1387-4BC5-9DFD-3DDD276EFE72}" srcId="{83D79045-DFEB-4A22-A300-D58EE31C8207}" destId="{8E8267D6-5DEA-4DF3-B1FF-337C73965DCF}" srcOrd="0" destOrd="0" parTransId="{9BEE513D-3D36-4E9D-8D52-1A0CBC5C8186}" sibTransId="{BD7D5610-F8D2-409F-A23F-64B4065D066E}"/>
    <dgm:cxn modelId="{228C42E7-CDE2-4A6A-98D7-CEB2145D7000}" type="presOf" srcId="{83D79045-DFEB-4A22-A300-D58EE31C8207}" destId="{92516213-EE8D-4272-91FF-F7F273DC809C}" srcOrd="0" destOrd="0" presId="urn:microsoft.com/office/officeart/2005/8/layout/target1"/>
    <dgm:cxn modelId="{38D53D00-0141-4141-B6FE-A904EA4CD232}" type="presOf" srcId="{0291D652-BC8A-4A98-BC31-E98CF7D93B39}" destId="{32D2C3BD-53E8-4E8C-900A-8E3F71A47256}" srcOrd="0" destOrd="0" presId="urn:microsoft.com/office/officeart/2005/8/layout/target1"/>
    <dgm:cxn modelId="{77544EC3-E4CA-4AEA-9863-BE7CDE26B22C}" type="presOf" srcId="{0CBF49DD-F7DC-4BA3-8E3D-DB1DC51C4032}" destId="{ED06BD27-4C9B-4575-A83F-275D789E463C}" srcOrd="0" destOrd="0" presId="urn:microsoft.com/office/officeart/2005/8/layout/target1"/>
    <dgm:cxn modelId="{5A54D9A8-AD21-4936-9CBA-FB7A4B91ADD1}" type="presOf" srcId="{8E8267D6-5DEA-4DF3-B1FF-337C73965DCF}" destId="{077152DE-DB94-468F-8CDD-EEC626814643}" srcOrd="0" destOrd="0" presId="urn:microsoft.com/office/officeart/2005/8/layout/target1"/>
    <dgm:cxn modelId="{3A520883-E4F8-43CB-9E31-3436EA1B5F80}" type="presParOf" srcId="{92516213-EE8D-4272-91FF-F7F273DC809C}" destId="{81B1824B-329E-43C9-8606-B8C26BA5AC54}" srcOrd="0" destOrd="0" presId="urn:microsoft.com/office/officeart/2005/8/layout/target1"/>
    <dgm:cxn modelId="{32B4B328-6619-4F72-BFD7-7403ADFA4432}" type="presParOf" srcId="{92516213-EE8D-4272-91FF-F7F273DC809C}" destId="{077152DE-DB94-468F-8CDD-EEC626814643}" srcOrd="1" destOrd="0" presId="urn:microsoft.com/office/officeart/2005/8/layout/target1"/>
    <dgm:cxn modelId="{B0BCC22E-1554-470B-B7D3-E40E26852032}" type="presParOf" srcId="{92516213-EE8D-4272-91FF-F7F273DC809C}" destId="{EB66FB6F-6457-43C4-A5FE-922C0BC57AAB}" srcOrd="2" destOrd="0" presId="urn:microsoft.com/office/officeart/2005/8/layout/target1"/>
    <dgm:cxn modelId="{1C5C3548-5DA8-43C3-AD5F-E0CCF6C05F7C}" type="presParOf" srcId="{92516213-EE8D-4272-91FF-F7F273DC809C}" destId="{1B09B24B-89A4-4D6A-8DB2-88A998A86D84}" srcOrd="3" destOrd="0" presId="urn:microsoft.com/office/officeart/2005/8/layout/target1"/>
    <dgm:cxn modelId="{8C1C54B5-AC75-4475-9CC9-CCD0225E92BF}" type="presParOf" srcId="{92516213-EE8D-4272-91FF-F7F273DC809C}" destId="{87D54EE8-CFDC-4D7B-81A3-48ECE473D769}" srcOrd="4" destOrd="0" presId="urn:microsoft.com/office/officeart/2005/8/layout/target1"/>
    <dgm:cxn modelId="{979A22FA-BEA2-427D-90F1-D6533583DA64}" type="presParOf" srcId="{92516213-EE8D-4272-91FF-F7F273DC809C}" destId="{ED06BD27-4C9B-4575-A83F-275D789E463C}" srcOrd="5" destOrd="0" presId="urn:microsoft.com/office/officeart/2005/8/layout/target1"/>
    <dgm:cxn modelId="{152F091A-48E0-462F-A25F-7BB040A12B9B}" type="presParOf" srcId="{92516213-EE8D-4272-91FF-F7F273DC809C}" destId="{01FB8AB9-443F-4900-B8CB-454284235E2D}" srcOrd="6" destOrd="0" presId="urn:microsoft.com/office/officeart/2005/8/layout/target1"/>
    <dgm:cxn modelId="{C74C1337-7E24-49E1-8AD8-CA2BD774D22B}" type="presParOf" srcId="{92516213-EE8D-4272-91FF-F7F273DC809C}" destId="{3D81D80A-0F90-43F4-9EC2-3BE875A6C7AF}" srcOrd="7" destOrd="0" presId="urn:microsoft.com/office/officeart/2005/8/layout/target1"/>
    <dgm:cxn modelId="{E576706E-B63E-4479-800C-BDADD1955691}" type="presParOf" srcId="{92516213-EE8D-4272-91FF-F7F273DC809C}" destId="{A2C781AC-5CDC-4D2C-9AEC-55707D5DD1AB}" srcOrd="8" destOrd="0" presId="urn:microsoft.com/office/officeart/2005/8/layout/target1"/>
    <dgm:cxn modelId="{F145AC35-A2ED-473B-97E9-0AC6C0574501}" type="presParOf" srcId="{92516213-EE8D-4272-91FF-F7F273DC809C}" destId="{32D2C3BD-53E8-4E8C-900A-8E3F71A47256}" srcOrd="9" destOrd="0" presId="urn:microsoft.com/office/officeart/2005/8/layout/target1"/>
    <dgm:cxn modelId="{0C114A0D-9768-43A8-BEFE-995E670B2AFD}" type="presParOf" srcId="{92516213-EE8D-4272-91FF-F7F273DC809C}" destId="{6988A62D-D4FF-4E7F-BCAF-B0A05974F098}" srcOrd="10" destOrd="0" presId="urn:microsoft.com/office/officeart/2005/8/layout/target1"/>
    <dgm:cxn modelId="{06E7A279-1917-48A3-AB71-31ACBED1BF14}" type="presParOf" srcId="{92516213-EE8D-4272-91FF-F7F273DC809C}" destId="{B21EB3FC-1329-42B6-9203-0B15EE2069E8}"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22A6FE-7A9B-4BD1-87A6-87A3368F8E3F}"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zh-CN" altLang="en-US"/>
        </a:p>
      </dgm:t>
    </dgm:pt>
    <dgm:pt modelId="{6D7CF8BF-D044-476F-8BB3-F9E705FA0056}">
      <dgm:prSet phldrT="[文本]"/>
      <dgm:spPr/>
      <dgm:t>
        <a:bodyPr/>
        <a:lstStyle/>
        <a:p>
          <a:r>
            <a:rPr lang="en-US" altLang="zh-CN" b="1" dirty="0"/>
            <a:t>1.1  </a:t>
          </a:r>
          <a:r>
            <a:rPr lang="zh-CN" altLang="en-US" b="1" dirty="0"/>
            <a:t>操作系统的目标、作用和模型</a:t>
          </a:r>
          <a:endParaRPr lang="zh-CN" altLang="en-US" dirty="0"/>
        </a:p>
      </dgm:t>
    </dgm:pt>
    <dgm:pt modelId="{6ED15706-E7DC-4BE6-8907-7FD72ED0E0DB}" type="parTrans" cxnId="{1421B5DA-7E18-481B-BDA8-07D46F145F33}">
      <dgm:prSet/>
      <dgm:spPr/>
      <dgm:t>
        <a:bodyPr/>
        <a:lstStyle/>
        <a:p>
          <a:endParaRPr lang="zh-CN" altLang="en-US"/>
        </a:p>
      </dgm:t>
    </dgm:pt>
    <dgm:pt modelId="{B39AB8EB-EF64-48A4-A977-D1C6BC386826}" type="sibTrans" cxnId="{1421B5DA-7E18-481B-BDA8-07D46F145F33}">
      <dgm:prSet/>
      <dgm:spPr/>
      <dgm:t>
        <a:bodyPr/>
        <a:lstStyle/>
        <a:p>
          <a:endParaRPr lang="zh-CN" altLang="en-US"/>
        </a:p>
      </dgm:t>
    </dgm:pt>
    <dgm:pt modelId="{E9793B1F-37BF-45E1-B352-085FECF0D158}">
      <dgm:prSet phldrT="[文本]"/>
      <dgm:spPr/>
      <dgm:t>
        <a:bodyPr/>
        <a:lstStyle/>
        <a:p>
          <a:r>
            <a:rPr lang="en-US" altLang="zh-CN" b="1" dirty="0"/>
            <a:t>1.2  </a:t>
          </a:r>
          <a:r>
            <a:rPr lang="zh-CN" altLang="en-US" b="1" dirty="0"/>
            <a:t>操作系统发展过程</a:t>
          </a:r>
          <a:endParaRPr lang="zh-CN" altLang="en-US" dirty="0"/>
        </a:p>
      </dgm:t>
    </dgm:pt>
    <dgm:pt modelId="{2152BE29-D5C7-487E-990B-9A507C1ACDBC}" type="parTrans" cxnId="{6238FEAF-A6A2-4756-8E3E-303A935034FE}">
      <dgm:prSet/>
      <dgm:spPr/>
      <dgm:t>
        <a:bodyPr/>
        <a:lstStyle/>
        <a:p>
          <a:endParaRPr lang="zh-CN" altLang="en-US"/>
        </a:p>
      </dgm:t>
    </dgm:pt>
    <dgm:pt modelId="{E3683257-5DEC-4E79-8379-4BFACA08FD68}" type="sibTrans" cxnId="{6238FEAF-A6A2-4756-8E3E-303A935034FE}">
      <dgm:prSet/>
      <dgm:spPr/>
      <dgm:t>
        <a:bodyPr/>
        <a:lstStyle/>
        <a:p>
          <a:endParaRPr lang="zh-CN" altLang="en-US"/>
        </a:p>
      </dgm:t>
    </dgm:pt>
    <dgm:pt modelId="{6FAFCAB3-76DA-4F4F-AE36-FD96FA1C898A}">
      <dgm:prSet/>
      <dgm:spPr/>
      <dgm:t>
        <a:bodyPr/>
        <a:lstStyle/>
        <a:p>
          <a:r>
            <a:rPr lang="en-US" altLang="zh-CN" b="1" dirty="0"/>
            <a:t>1.3  </a:t>
          </a:r>
          <a:r>
            <a:rPr lang="zh-CN" altLang="en-US" b="1" dirty="0"/>
            <a:t>操作系统的功能、特征和体系结构</a:t>
          </a:r>
          <a:endParaRPr lang="zh-CN" altLang="en-US" dirty="0"/>
        </a:p>
      </dgm:t>
    </dgm:pt>
    <dgm:pt modelId="{B1738F24-F169-4A0A-9C99-BCD0EF3897D7}" type="parTrans" cxnId="{0E6E0569-C2D0-4D44-9B66-03EEB13D19CD}">
      <dgm:prSet/>
      <dgm:spPr/>
      <dgm:t>
        <a:bodyPr/>
        <a:lstStyle/>
        <a:p>
          <a:endParaRPr lang="zh-CN" altLang="en-US"/>
        </a:p>
      </dgm:t>
    </dgm:pt>
    <dgm:pt modelId="{EF11E7CA-08AE-47DF-80C3-A00C108FA19E}" type="sibTrans" cxnId="{0E6E0569-C2D0-4D44-9B66-03EEB13D19CD}">
      <dgm:prSet/>
      <dgm:spPr/>
      <dgm:t>
        <a:bodyPr/>
        <a:lstStyle/>
        <a:p>
          <a:endParaRPr lang="zh-CN" altLang="en-US"/>
        </a:p>
      </dgm:t>
    </dgm:pt>
    <dgm:pt modelId="{2E6D6DB1-9016-45CD-ABE6-855EB5AC0045}">
      <dgm:prSet/>
      <dgm:spPr/>
      <dgm:t>
        <a:bodyPr/>
        <a:lstStyle/>
        <a:p>
          <a:r>
            <a:rPr lang="en-US" altLang="zh-CN" b="1" dirty="0"/>
            <a:t>1.4 </a:t>
          </a:r>
          <a:r>
            <a:rPr lang="zh-CN" altLang="en-US" b="1" dirty="0"/>
            <a:t>通用操作系统介绍</a:t>
          </a:r>
        </a:p>
      </dgm:t>
    </dgm:pt>
    <dgm:pt modelId="{7DE7EF93-0DCE-46C0-BAC9-557C2C138FB6}" type="parTrans" cxnId="{0C4ACF7E-5084-43F1-AB5A-69F7114064AE}">
      <dgm:prSet/>
      <dgm:spPr/>
      <dgm:t>
        <a:bodyPr/>
        <a:lstStyle/>
        <a:p>
          <a:endParaRPr lang="zh-CN" altLang="en-US"/>
        </a:p>
      </dgm:t>
    </dgm:pt>
    <dgm:pt modelId="{3DC11D4C-188B-4B2C-898D-D4AD4D84C091}" type="sibTrans" cxnId="{0C4ACF7E-5084-43F1-AB5A-69F7114064AE}">
      <dgm:prSet/>
      <dgm:spPr/>
      <dgm:t>
        <a:bodyPr/>
        <a:lstStyle/>
        <a:p>
          <a:endParaRPr lang="zh-CN" altLang="en-US"/>
        </a:p>
      </dgm:t>
    </dgm:pt>
    <dgm:pt modelId="{F8D48410-BE6E-43F4-B5DB-77F6DAF50B67}" type="pres">
      <dgm:prSet presAssocID="{C622A6FE-7A9B-4BD1-87A6-87A3368F8E3F}" presName="Name0" presStyleCnt="0">
        <dgm:presLayoutVars>
          <dgm:chMax val="7"/>
          <dgm:chPref val="7"/>
          <dgm:dir/>
        </dgm:presLayoutVars>
      </dgm:prSet>
      <dgm:spPr/>
      <dgm:t>
        <a:bodyPr/>
        <a:lstStyle/>
        <a:p>
          <a:endParaRPr lang="zh-CN" altLang="en-US"/>
        </a:p>
      </dgm:t>
    </dgm:pt>
    <dgm:pt modelId="{5CD96340-56C8-417B-8CB9-6C998E82BC45}" type="pres">
      <dgm:prSet presAssocID="{C622A6FE-7A9B-4BD1-87A6-87A3368F8E3F}" presName="Name1" presStyleCnt="0"/>
      <dgm:spPr/>
    </dgm:pt>
    <dgm:pt modelId="{A08662D0-D4AD-4053-8EB3-A0ECEFBE91EF}" type="pres">
      <dgm:prSet presAssocID="{C622A6FE-7A9B-4BD1-87A6-87A3368F8E3F}" presName="cycle" presStyleCnt="0"/>
      <dgm:spPr/>
    </dgm:pt>
    <dgm:pt modelId="{A2BCAB01-7BBD-41A8-B5C1-A898D789F0AA}" type="pres">
      <dgm:prSet presAssocID="{C622A6FE-7A9B-4BD1-87A6-87A3368F8E3F}" presName="srcNode" presStyleLbl="node1" presStyleIdx="0" presStyleCnt="4"/>
      <dgm:spPr/>
    </dgm:pt>
    <dgm:pt modelId="{F21EA52B-4719-4890-B036-8770F000D5F7}" type="pres">
      <dgm:prSet presAssocID="{C622A6FE-7A9B-4BD1-87A6-87A3368F8E3F}" presName="conn" presStyleLbl="parChTrans1D2" presStyleIdx="0" presStyleCnt="1"/>
      <dgm:spPr/>
      <dgm:t>
        <a:bodyPr/>
        <a:lstStyle/>
        <a:p>
          <a:endParaRPr lang="zh-CN" altLang="en-US"/>
        </a:p>
      </dgm:t>
    </dgm:pt>
    <dgm:pt modelId="{3243CD2E-9B70-4CC7-8A24-A623217B0E7B}" type="pres">
      <dgm:prSet presAssocID="{C622A6FE-7A9B-4BD1-87A6-87A3368F8E3F}" presName="extraNode" presStyleLbl="node1" presStyleIdx="0" presStyleCnt="4"/>
      <dgm:spPr/>
    </dgm:pt>
    <dgm:pt modelId="{B0937732-2F24-4E8C-A33F-C07517D36472}" type="pres">
      <dgm:prSet presAssocID="{C622A6FE-7A9B-4BD1-87A6-87A3368F8E3F}" presName="dstNode" presStyleLbl="node1" presStyleIdx="0" presStyleCnt="4"/>
      <dgm:spPr/>
    </dgm:pt>
    <dgm:pt modelId="{D33D0AFD-DC02-46AF-B69B-401A4E8D580E}" type="pres">
      <dgm:prSet presAssocID="{6D7CF8BF-D044-476F-8BB3-F9E705FA0056}" presName="text_1" presStyleLbl="node1" presStyleIdx="0" presStyleCnt="4">
        <dgm:presLayoutVars>
          <dgm:bulletEnabled val="1"/>
        </dgm:presLayoutVars>
      </dgm:prSet>
      <dgm:spPr/>
      <dgm:t>
        <a:bodyPr/>
        <a:lstStyle/>
        <a:p>
          <a:endParaRPr lang="zh-CN" altLang="en-US"/>
        </a:p>
      </dgm:t>
    </dgm:pt>
    <dgm:pt modelId="{C41BF51B-31AD-4678-8901-FBACBEC00589}" type="pres">
      <dgm:prSet presAssocID="{6D7CF8BF-D044-476F-8BB3-F9E705FA0056}" presName="accent_1" presStyleCnt="0"/>
      <dgm:spPr/>
    </dgm:pt>
    <dgm:pt modelId="{F94ADFCA-5ED1-4624-9CC4-F4A94F9AD823}" type="pres">
      <dgm:prSet presAssocID="{6D7CF8BF-D044-476F-8BB3-F9E705FA0056}" presName="accentRepeatNode" presStyleLbl="solidFgAcc1" presStyleIdx="0" presStyleCnt="4"/>
      <dgm:spPr/>
    </dgm:pt>
    <dgm:pt modelId="{ECB02B58-F2FD-4E47-9CAC-86816544AE67}" type="pres">
      <dgm:prSet presAssocID="{E9793B1F-37BF-45E1-B352-085FECF0D158}" presName="text_2" presStyleLbl="node1" presStyleIdx="1" presStyleCnt="4">
        <dgm:presLayoutVars>
          <dgm:bulletEnabled val="1"/>
        </dgm:presLayoutVars>
      </dgm:prSet>
      <dgm:spPr/>
      <dgm:t>
        <a:bodyPr/>
        <a:lstStyle/>
        <a:p>
          <a:endParaRPr lang="zh-CN" altLang="en-US"/>
        </a:p>
      </dgm:t>
    </dgm:pt>
    <dgm:pt modelId="{14CD61B0-81D7-493E-A354-0AE786C6CFEB}" type="pres">
      <dgm:prSet presAssocID="{E9793B1F-37BF-45E1-B352-085FECF0D158}" presName="accent_2" presStyleCnt="0"/>
      <dgm:spPr/>
    </dgm:pt>
    <dgm:pt modelId="{88C173B5-C8C4-496D-B5ED-D236321A98A8}" type="pres">
      <dgm:prSet presAssocID="{E9793B1F-37BF-45E1-B352-085FECF0D158}" presName="accentRepeatNode" presStyleLbl="solidFgAcc1" presStyleIdx="1" presStyleCnt="4"/>
      <dgm:spPr/>
    </dgm:pt>
    <dgm:pt modelId="{559631A1-378A-4CC7-BC6C-B3E51F5B2612}" type="pres">
      <dgm:prSet presAssocID="{6FAFCAB3-76DA-4F4F-AE36-FD96FA1C898A}" presName="text_3" presStyleLbl="node1" presStyleIdx="2" presStyleCnt="4">
        <dgm:presLayoutVars>
          <dgm:bulletEnabled val="1"/>
        </dgm:presLayoutVars>
      </dgm:prSet>
      <dgm:spPr/>
      <dgm:t>
        <a:bodyPr/>
        <a:lstStyle/>
        <a:p>
          <a:endParaRPr lang="zh-CN" altLang="en-US"/>
        </a:p>
      </dgm:t>
    </dgm:pt>
    <dgm:pt modelId="{2067823A-AC7A-4F2D-B594-C3B224D3A862}" type="pres">
      <dgm:prSet presAssocID="{6FAFCAB3-76DA-4F4F-AE36-FD96FA1C898A}" presName="accent_3" presStyleCnt="0"/>
      <dgm:spPr/>
    </dgm:pt>
    <dgm:pt modelId="{0605F63A-45C9-4D6A-8DE1-6C11CE5ED1A1}" type="pres">
      <dgm:prSet presAssocID="{6FAFCAB3-76DA-4F4F-AE36-FD96FA1C898A}" presName="accentRepeatNode" presStyleLbl="solidFgAcc1" presStyleIdx="2" presStyleCnt="4"/>
      <dgm:spPr/>
    </dgm:pt>
    <dgm:pt modelId="{0379C381-86BB-4620-BC78-11FBD5CE8269}" type="pres">
      <dgm:prSet presAssocID="{2E6D6DB1-9016-45CD-ABE6-855EB5AC0045}" presName="text_4" presStyleLbl="node1" presStyleIdx="3" presStyleCnt="4">
        <dgm:presLayoutVars>
          <dgm:bulletEnabled val="1"/>
        </dgm:presLayoutVars>
      </dgm:prSet>
      <dgm:spPr/>
      <dgm:t>
        <a:bodyPr/>
        <a:lstStyle/>
        <a:p>
          <a:endParaRPr lang="zh-CN" altLang="en-US"/>
        </a:p>
      </dgm:t>
    </dgm:pt>
    <dgm:pt modelId="{AF593D1A-D8D2-4605-9501-7B637A76E049}" type="pres">
      <dgm:prSet presAssocID="{2E6D6DB1-9016-45CD-ABE6-855EB5AC0045}" presName="accent_4" presStyleCnt="0"/>
      <dgm:spPr/>
    </dgm:pt>
    <dgm:pt modelId="{B8332877-FB2E-4F31-9C67-6F64EA9F4D02}" type="pres">
      <dgm:prSet presAssocID="{2E6D6DB1-9016-45CD-ABE6-855EB5AC0045}" presName="accentRepeatNode" presStyleLbl="solidFgAcc1" presStyleIdx="3" presStyleCnt="4"/>
      <dgm:spPr/>
    </dgm:pt>
  </dgm:ptLst>
  <dgm:cxnLst>
    <dgm:cxn modelId="{1421B5DA-7E18-481B-BDA8-07D46F145F33}" srcId="{C622A6FE-7A9B-4BD1-87A6-87A3368F8E3F}" destId="{6D7CF8BF-D044-476F-8BB3-F9E705FA0056}" srcOrd="0" destOrd="0" parTransId="{6ED15706-E7DC-4BE6-8907-7FD72ED0E0DB}" sibTransId="{B39AB8EB-EF64-48A4-A977-D1C6BC386826}"/>
    <dgm:cxn modelId="{6238FEAF-A6A2-4756-8E3E-303A935034FE}" srcId="{C622A6FE-7A9B-4BD1-87A6-87A3368F8E3F}" destId="{E9793B1F-37BF-45E1-B352-085FECF0D158}" srcOrd="1" destOrd="0" parTransId="{2152BE29-D5C7-487E-990B-9A507C1ACDBC}" sibTransId="{E3683257-5DEC-4E79-8379-4BFACA08FD68}"/>
    <dgm:cxn modelId="{5DCF7B2D-A0F6-4288-BB79-D65513069763}" type="presOf" srcId="{6FAFCAB3-76DA-4F4F-AE36-FD96FA1C898A}" destId="{559631A1-378A-4CC7-BC6C-B3E51F5B2612}" srcOrd="0" destOrd="0" presId="urn:microsoft.com/office/officeart/2008/layout/VerticalCurvedList"/>
    <dgm:cxn modelId="{6439228B-E33F-4DBB-9A2F-9BC8CFE29FF7}" type="presOf" srcId="{2E6D6DB1-9016-45CD-ABE6-855EB5AC0045}" destId="{0379C381-86BB-4620-BC78-11FBD5CE8269}" srcOrd="0" destOrd="0" presId="urn:microsoft.com/office/officeart/2008/layout/VerticalCurvedList"/>
    <dgm:cxn modelId="{7B1CE030-9573-466C-91B6-52F43CF57839}" type="presOf" srcId="{6D7CF8BF-D044-476F-8BB3-F9E705FA0056}" destId="{D33D0AFD-DC02-46AF-B69B-401A4E8D580E}" srcOrd="0" destOrd="0" presId="urn:microsoft.com/office/officeart/2008/layout/VerticalCurvedList"/>
    <dgm:cxn modelId="{916DEE65-2876-4182-81B1-900E8D1571E4}" type="presOf" srcId="{E9793B1F-37BF-45E1-B352-085FECF0D158}" destId="{ECB02B58-F2FD-4E47-9CAC-86816544AE67}" srcOrd="0" destOrd="0" presId="urn:microsoft.com/office/officeart/2008/layout/VerticalCurvedList"/>
    <dgm:cxn modelId="{F1C1EA67-5A4C-4BE4-AD9D-BD6D0E98A689}" type="presOf" srcId="{B39AB8EB-EF64-48A4-A977-D1C6BC386826}" destId="{F21EA52B-4719-4890-B036-8770F000D5F7}" srcOrd="0" destOrd="0" presId="urn:microsoft.com/office/officeart/2008/layout/VerticalCurvedList"/>
    <dgm:cxn modelId="{0E6E0569-C2D0-4D44-9B66-03EEB13D19CD}" srcId="{C622A6FE-7A9B-4BD1-87A6-87A3368F8E3F}" destId="{6FAFCAB3-76DA-4F4F-AE36-FD96FA1C898A}" srcOrd="2" destOrd="0" parTransId="{B1738F24-F169-4A0A-9C99-BCD0EF3897D7}" sibTransId="{EF11E7CA-08AE-47DF-80C3-A00C108FA19E}"/>
    <dgm:cxn modelId="{71A1CE15-9E88-4AC7-8BA2-9C1B17283FCB}" type="presOf" srcId="{C622A6FE-7A9B-4BD1-87A6-87A3368F8E3F}" destId="{F8D48410-BE6E-43F4-B5DB-77F6DAF50B67}" srcOrd="0" destOrd="0" presId="urn:microsoft.com/office/officeart/2008/layout/VerticalCurvedList"/>
    <dgm:cxn modelId="{0C4ACF7E-5084-43F1-AB5A-69F7114064AE}" srcId="{C622A6FE-7A9B-4BD1-87A6-87A3368F8E3F}" destId="{2E6D6DB1-9016-45CD-ABE6-855EB5AC0045}" srcOrd="3" destOrd="0" parTransId="{7DE7EF93-0DCE-46C0-BAC9-557C2C138FB6}" sibTransId="{3DC11D4C-188B-4B2C-898D-D4AD4D84C091}"/>
    <dgm:cxn modelId="{176B3A76-A0CF-4641-B0C9-F7231D1B2196}" type="presParOf" srcId="{F8D48410-BE6E-43F4-B5DB-77F6DAF50B67}" destId="{5CD96340-56C8-417B-8CB9-6C998E82BC45}" srcOrd="0" destOrd="0" presId="urn:microsoft.com/office/officeart/2008/layout/VerticalCurvedList"/>
    <dgm:cxn modelId="{E4612DFE-B309-4D97-BAEA-5719F4C1A416}" type="presParOf" srcId="{5CD96340-56C8-417B-8CB9-6C998E82BC45}" destId="{A08662D0-D4AD-4053-8EB3-A0ECEFBE91EF}" srcOrd="0" destOrd="0" presId="urn:microsoft.com/office/officeart/2008/layout/VerticalCurvedList"/>
    <dgm:cxn modelId="{F1B62989-AE12-445A-9EA7-BD7E9D71CAE8}" type="presParOf" srcId="{A08662D0-D4AD-4053-8EB3-A0ECEFBE91EF}" destId="{A2BCAB01-7BBD-41A8-B5C1-A898D789F0AA}" srcOrd="0" destOrd="0" presId="urn:microsoft.com/office/officeart/2008/layout/VerticalCurvedList"/>
    <dgm:cxn modelId="{5754A2C7-644E-4F8B-A351-EC41CBC60131}" type="presParOf" srcId="{A08662D0-D4AD-4053-8EB3-A0ECEFBE91EF}" destId="{F21EA52B-4719-4890-B036-8770F000D5F7}" srcOrd="1" destOrd="0" presId="urn:microsoft.com/office/officeart/2008/layout/VerticalCurvedList"/>
    <dgm:cxn modelId="{1D25FD7B-9283-4888-BE7F-B706EE35F730}" type="presParOf" srcId="{A08662D0-D4AD-4053-8EB3-A0ECEFBE91EF}" destId="{3243CD2E-9B70-4CC7-8A24-A623217B0E7B}" srcOrd="2" destOrd="0" presId="urn:microsoft.com/office/officeart/2008/layout/VerticalCurvedList"/>
    <dgm:cxn modelId="{86E10CD0-536D-42B5-899B-8B1E0D5A2CDF}" type="presParOf" srcId="{A08662D0-D4AD-4053-8EB3-A0ECEFBE91EF}" destId="{B0937732-2F24-4E8C-A33F-C07517D36472}" srcOrd="3" destOrd="0" presId="urn:microsoft.com/office/officeart/2008/layout/VerticalCurvedList"/>
    <dgm:cxn modelId="{1AC6698C-537C-4490-B4D4-C4E1EE253ED2}" type="presParOf" srcId="{5CD96340-56C8-417B-8CB9-6C998E82BC45}" destId="{D33D0AFD-DC02-46AF-B69B-401A4E8D580E}" srcOrd="1" destOrd="0" presId="urn:microsoft.com/office/officeart/2008/layout/VerticalCurvedList"/>
    <dgm:cxn modelId="{5BABC23C-6086-4657-9E75-15B7C70FFA58}" type="presParOf" srcId="{5CD96340-56C8-417B-8CB9-6C998E82BC45}" destId="{C41BF51B-31AD-4678-8901-FBACBEC00589}" srcOrd="2" destOrd="0" presId="urn:microsoft.com/office/officeart/2008/layout/VerticalCurvedList"/>
    <dgm:cxn modelId="{9DA57543-B267-499A-8B87-1ABC2CB9C171}" type="presParOf" srcId="{C41BF51B-31AD-4678-8901-FBACBEC00589}" destId="{F94ADFCA-5ED1-4624-9CC4-F4A94F9AD823}" srcOrd="0" destOrd="0" presId="urn:microsoft.com/office/officeart/2008/layout/VerticalCurvedList"/>
    <dgm:cxn modelId="{D51E0D29-A54A-4951-A6A4-4C14306B7ABA}" type="presParOf" srcId="{5CD96340-56C8-417B-8CB9-6C998E82BC45}" destId="{ECB02B58-F2FD-4E47-9CAC-86816544AE67}" srcOrd="3" destOrd="0" presId="urn:microsoft.com/office/officeart/2008/layout/VerticalCurvedList"/>
    <dgm:cxn modelId="{B0869AC2-E259-492C-B22A-80C1B3BB9D2E}" type="presParOf" srcId="{5CD96340-56C8-417B-8CB9-6C998E82BC45}" destId="{14CD61B0-81D7-493E-A354-0AE786C6CFEB}" srcOrd="4" destOrd="0" presId="urn:microsoft.com/office/officeart/2008/layout/VerticalCurvedList"/>
    <dgm:cxn modelId="{8AB2F785-7BFD-4CB6-A464-8CA2A12D3DC8}" type="presParOf" srcId="{14CD61B0-81D7-493E-A354-0AE786C6CFEB}" destId="{88C173B5-C8C4-496D-B5ED-D236321A98A8}" srcOrd="0" destOrd="0" presId="urn:microsoft.com/office/officeart/2008/layout/VerticalCurvedList"/>
    <dgm:cxn modelId="{87D6212D-EC31-4609-95D1-DB7566B53571}" type="presParOf" srcId="{5CD96340-56C8-417B-8CB9-6C998E82BC45}" destId="{559631A1-378A-4CC7-BC6C-B3E51F5B2612}" srcOrd="5" destOrd="0" presId="urn:microsoft.com/office/officeart/2008/layout/VerticalCurvedList"/>
    <dgm:cxn modelId="{94750C4C-E151-4EE1-A155-1AB6C59B46F5}" type="presParOf" srcId="{5CD96340-56C8-417B-8CB9-6C998E82BC45}" destId="{2067823A-AC7A-4F2D-B594-C3B224D3A862}" srcOrd="6" destOrd="0" presId="urn:microsoft.com/office/officeart/2008/layout/VerticalCurvedList"/>
    <dgm:cxn modelId="{15B37646-00B0-4ED6-98FE-BEBBADC06AC7}" type="presParOf" srcId="{2067823A-AC7A-4F2D-B594-C3B224D3A862}" destId="{0605F63A-45C9-4D6A-8DE1-6C11CE5ED1A1}" srcOrd="0" destOrd="0" presId="urn:microsoft.com/office/officeart/2008/layout/VerticalCurvedList"/>
    <dgm:cxn modelId="{C2C3B775-B07F-4349-B076-4BE508AE3FAD}" type="presParOf" srcId="{5CD96340-56C8-417B-8CB9-6C998E82BC45}" destId="{0379C381-86BB-4620-BC78-11FBD5CE8269}" srcOrd="7" destOrd="0" presId="urn:microsoft.com/office/officeart/2008/layout/VerticalCurvedList"/>
    <dgm:cxn modelId="{D044D57C-0A55-471A-9454-29F8CA5D4570}" type="presParOf" srcId="{5CD96340-56C8-417B-8CB9-6C998E82BC45}" destId="{AF593D1A-D8D2-4605-9501-7B637A76E049}" srcOrd="8" destOrd="0" presId="urn:microsoft.com/office/officeart/2008/layout/VerticalCurvedList"/>
    <dgm:cxn modelId="{819E169C-DD11-4285-BB30-D25DB2386CB3}" type="presParOf" srcId="{AF593D1A-D8D2-4605-9501-7B637A76E049}" destId="{B8332877-FB2E-4F31-9C67-6F64EA9F4D0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4D69ED-A7F6-49BA-838E-CB37A7971CA6}" type="doc">
      <dgm:prSet loTypeId="urn:microsoft.com/office/officeart/2005/8/layout/vList3" loCatId="list" qsTypeId="urn:microsoft.com/office/officeart/2005/8/quickstyle/simple1" qsCatId="simple" csTypeId="urn:microsoft.com/office/officeart/2005/8/colors/colorful1" csCatId="colorful" phldr="1"/>
      <dgm:spPr/>
    </dgm:pt>
    <dgm:pt modelId="{F4571974-5BD5-4F96-AE74-904BFFBF29D4}">
      <dgm:prSet phldrT="[文本]"/>
      <dgm:spPr/>
      <dgm:t>
        <a:bodyPr/>
        <a:lstStyle/>
        <a:p>
          <a:r>
            <a:rPr lang="zh-CN" altLang="en-US" dirty="0"/>
            <a:t>硬件升级和新型硬件的出现</a:t>
          </a:r>
        </a:p>
      </dgm:t>
    </dgm:pt>
    <dgm:pt modelId="{3634715C-5145-4369-8B9B-48F0C6145469}" type="parTrans" cxnId="{0BD98A27-D0D5-4DBE-9CCC-755B0C66D5FE}">
      <dgm:prSet/>
      <dgm:spPr/>
      <dgm:t>
        <a:bodyPr/>
        <a:lstStyle/>
        <a:p>
          <a:endParaRPr lang="zh-CN" altLang="en-US"/>
        </a:p>
      </dgm:t>
    </dgm:pt>
    <dgm:pt modelId="{07B08A53-54C8-4725-9176-8178E249277A}" type="sibTrans" cxnId="{0BD98A27-D0D5-4DBE-9CCC-755B0C66D5FE}">
      <dgm:prSet/>
      <dgm:spPr/>
      <dgm:t>
        <a:bodyPr/>
        <a:lstStyle/>
        <a:p>
          <a:endParaRPr lang="zh-CN" altLang="en-US"/>
        </a:p>
      </dgm:t>
    </dgm:pt>
    <dgm:pt modelId="{41882B3A-57DF-4FA4-8682-4AF79E707215}">
      <dgm:prSet phldrT="[文本]"/>
      <dgm:spPr/>
      <dgm:t>
        <a:bodyPr/>
        <a:lstStyle/>
        <a:p>
          <a:r>
            <a:rPr lang="zh-CN" altLang="en-US" dirty="0"/>
            <a:t>新设备的出现</a:t>
          </a:r>
        </a:p>
      </dgm:t>
    </dgm:pt>
    <dgm:pt modelId="{79B90AE5-2FF2-48A0-B2C8-52D95E899B7C}" type="parTrans" cxnId="{D20CE462-7020-485E-A2B1-F9E533C509F4}">
      <dgm:prSet/>
      <dgm:spPr/>
      <dgm:t>
        <a:bodyPr/>
        <a:lstStyle/>
        <a:p>
          <a:endParaRPr lang="zh-CN" altLang="en-US"/>
        </a:p>
      </dgm:t>
    </dgm:pt>
    <dgm:pt modelId="{0D2ABF4B-55AF-41B0-AC6E-86AA629FAA3C}" type="sibTrans" cxnId="{D20CE462-7020-485E-A2B1-F9E533C509F4}">
      <dgm:prSet/>
      <dgm:spPr/>
      <dgm:t>
        <a:bodyPr/>
        <a:lstStyle/>
        <a:p>
          <a:endParaRPr lang="zh-CN" altLang="en-US"/>
        </a:p>
      </dgm:t>
    </dgm:pt>
    <dgm:pt modelId="{358B5533-F9EC-428E-9239-DEBC1244B63E}">
      <dgm:prSet phldrT="[文本]"/>
      <dgm:spPr/>
      <dgm:t>
        <a:bodyPr/>
        <a:lstStyle/>
        <a:p>
          <a:r>
            <a:rPr lang="zh-CN" altLang="en-US" dirty="0"/>
            <a:t>错误修复</a:t>
          </a:r>
        </a:p>
      </dgm:t>
    </dgm:pt>
    <dgm:pt modelId="{B27E50EC-E017-4C1F-92E1-848D3CDA0DDC}" type="parTrans" cxnId="{CB0AAC9B-3ED9-4FEB-B597-7E6888B64A4A}">
      <dgm:prSet/>
      <dgm:spPr/>
      <dgm:t>
        <a:bodyPr/>
        <a:lstStyle/>
        <a:p>
          <a:endParaRPr lang="zh-CN" altLang="en-US"/>
        </a:p>
      </dgm:t>
    </dgm:pt>
    <dgm:pt modelId="{9D0C460C-48FD-48E2-AA81-BA81E80A6B49}" type="sibTrans" cxnId="{CB0AAC9B-3ED9-4FEB-B597-7E6888B64A4A}">
      <dgm:prSet/>
      <dgm:spPr/>
      <dgm:t>
        <a:bodyPr/>
        <a:lstStyle/>
        <a:p>
          <a:endParaRPr lang="zh-CN" altLang="en-US"/>
        </a:p>
      </dgm:t>
    </dgm:pt>
    <dgm:pt modelId="{4136B98E-9D60-41DF-A371-9CF78E4F2883}" type="pres">
      <dgm:prSet presAssocID="{164D69ED-A7F6-49BA-838E-CB37A7971CA6}" presName="linearFlow" presStyleCnt="0">
        <dgm:presLayoutVars>
          <dgm:dir/>
          <dgm:resizeHandles val="exact"/>
        </dgm:presLayoutVars>
      </dgm:prSet>
      <dgm:spPr/>
    </dgm:pt>
    <dgm:pt modelId="{D1B05652-48AE-483C-A665-AC0AF32F1A62}" type="pres">
      <dgm:prSet presAssocID="{F4571974-5BD5-4F96-AE74-904BFFBF29D4}" presName="composite" presStyleCnt="0"/>
      <dgm:spPr/>
    </dgm:pt>
    <dgm:pt modelId="{B064CE5A-E5F0-423F-AE00-BDDC2A758350}" type="pres">
      <dgm:prSet presAssocID="{F4571974-5BD5-4F96-AE74-904BFFBF29D4}" presName="imgShp" presStyleLbl="fgImgPlace1" presStyleIdx="0" presStyleCnt="3"/>
      <dgm:spPr/>
    </dgm:pt>
    <dgm:pt modelId="{7F31A592-7765-497C-BF9E-3B3704158BF9}" type="pres">
      <dgm:prSet presAssocID="{F4571974-5BD5-4F96-AE74-904BFFBF29D4}" presName="txShp" presStyleLbl="node1" presStyleIdx="0" presStyleCnt="3">
        <dgm:presLayoutVars>
          <dgm:bulletEnabled val="1"/>
        </dgm:presLayoutVars>
      </dgm:prSet>
      <dgm:spPr/>
      <dgm:t>
        <a:bodyPr/>
        <a:lstStyle/>
        <a:p>
          <a:endParaRPr lang="zh-CN" altLang="en-US"/>
        </a:p>
      </dgm:t>
    </dgm:pt>
    <dgm:pt modelId="{4C0A6302-C582-4091-9B86-4F6CBE8D638F}" type="pres">
      <dgm:prSet presAssocID="{07B08A53-54C8-4725-9176-8178E249277A}" presName="spacing" presStyleCnt="0"/>
      <dgm:spPr/>
    </dgm:pt>
    <dgm:pt modelId="{021E5BEC-9028-472C-82B1-780D59DDDD7E}" type="pres">
      <dgm:prSet presAssocID="{41882B3A-57DF-4FA4-8682-4AF79E707215}" presName="composite" presStyleCnt="0"/>
      <dgm:spPr/>
    </dgm:pt>
    <dgm:pt modelId="{04A6EA50-3B41-4D23-B99C-3C92B4A378F3}" type="pres">
      <dgm:prSet presAssocID="{41882B3A-57DF-4FA4-8682-4AF79E707215}" presName="imgShp" presStyleLbl="fgImgPlace1" presStyleIdx="1" presStyleCnt="3"/>
      <dgm:spPr/>
    </dgm:pt>
    <dgm:pt modelId="{C2BFDBEE-E1D1-45FE-8C92-CEEF49D2543C}" type="pres">
      <dgm:prSet presAssocID="{41882B3A-57DF-4FA4-8682-4AF79E707215}" presName="txShp" presStyleLbl="node1" presStyleIdx="1" presStyleCnt="3">
        <dgm:presLayoutVars>
          <dgm:bulletEnabled val="1"/>
        </dgm:presLayoutVars>
      </dgm:prSet>
      <dgm:spPr/>
      <dgm:t>
        <a:bodyPr/>
        <a:lstStyle/>
        <a:p>
          <a:endParaRPr lang="zh-CN" altLang="en-US"/>
        </a:p>
      </dgm:t>
    </dgm:pt>
    <dgm:pt modelId="{4A6C00FB-ED3A-4C64-B345-66B603DDD255}" type="pres">
      <dgm:prSet presAssocID="{0D2ABF4B-55AF-41B0-AC6E-86AA629FAA3C}" presName="spacing" presStyleCnt="0"/>
      <dgm:spPr/>
    </dgm:pt>
    <dgm:pt modelId="{2F6E2F3B-7848-45E7-AF62-1D2608DF1346}" type="pres">
      <dgm:prSet presAssocID="{358B5533-F9EC-428E-9239-DEBC1244B63E}" presName="composite" presStyleCnt="0"/>
      <dgm:spPr/>
    </dgm:pt>
    <dgm:pt modelId="{2A48569A-7956-457C-9076-FB4F304673D4}" type="pres">
      <dgm:prSet presAssocID="{358B5533-F9EC-428E-9239-DEBC1244B63E}" presName="imgShp" presStyleLbl="fgImgPlace1" presStyleIdx="2" presStyleCnt="3"/>
      <dgm:spPr/>
    </dgm:pt>
    <dgm:pt modelId="{F956AE3F-ABA8-4711-A8DC-FE907E689A39}" type="pres">
      <dgm:prSet presAssocID="{358B5533-F9EC-428E-9239-DEBC1244B63E}" presName="txShp" presStyleLbl="node1" presStyleIdx="2" presStyleCnt="3">
        <dgm:presLayoutVars>
          <dgm:bulletEnabled val="1"/>
        </dgm:presLayoutVars>
      </dgm:prSet>
      <dgm:spPr/>
      <dgm:t>
        <a:bodyPr/>
        <a:lstStyle/>
        <a:p>
          <a:endParaRPr lang="zh-CN" altLang="en-US"/>
        </a:p>
      </dgm:t>
    </dgm:pt>
  </dgm:ptLst>
  <dgm:cxnLst>
    <dgm:cxn modelId="{A666AAE5-6F72-4AF1-A6BF-55D9E203820C}" type="presOf" srcId="{F4571974-5BD5-4F96-AE74-904BFFBF29D4}" destId="{7F31A592-7765-497C-BF9E-3B3704158BF9}" srcOrd="0" destOrd="0" presId="urn:microsoft.com/office/officeart/2005/8/layout/vList3"/>
    <dgm:cxn modelId="{997946D5-A3E2-4AAE-8FAC-D8840CCF6BF3}" type="presOf" srcId="{41882B3A-57DF-4FA4-8682-4AF79E707215}" destId="{C2BFDBEE-E1D1-45FE-8C92-CEEF49D2543C}" srcOrd="0" destOrd="0" presId="urn:microsoft.com/office/officeart/2005/8/layout/vList3"/>
    <dgm:cxn modelId="{0BD98A27-D0D5-4DBE-9CCC-755B0C66D5FE}" srcId="{164D69ED-A7F6-49BA-838E-CB37A7971CA6}" destId="{F4571974-5BD5-4F96-AE74-904BFFBF29D4}" srcOrd="0" destOrd="0" parTransId="{3634715C-5145-4369-8B9B-48F0C6145469}" sibTransId="{07B08A53-54C8-4725-9176-8178E249277A}"/>
    <dgm:cxn modelId="{D20CE462-7020-485E-A2B1-F9E533C509F4}" srcId="{164D69ED-A7F6-49BA-838E-CB37A7971CA6}" destId="{41882B3A-57DF-4FA4-8682-4AF79E707215}" srcOrd="1" destOrd="0" parTransId="{79B90AE5-2FF2-48A0-B2C8-52D95E899B7C}" sibTransId="{0D2ABF4B-55AF-41B0-AC6E-86AA629FAA3C}"/>
    <dgm:cxn modelId="{CB0AAC9B-3ED9-4FEB-B597-7E6888B64A4A}" srcId="{164D69ED-A7F6-49BA-838E-CB37A7971CA6}" destId="{358B5533-F9EC-428E-9239-DEBC1244B63E}" srcOrd="2" destOrd="0" parTransId="{B27E50EC-E017-4C1F-92E1-848D3CDA0DDC}" sibTransId="{9D0C460C-48FD-48E2-AA81-BA81E80A6B49}"/>
    <dgm:cxn modelId="{BE72EF65-44CF-42A8-B36C-7CEFED1D9739}" type="presOf" srcId="{358B5533-F9EC-428E-9239-DEBC1244B63E}" destId="{F956AE3F-ABA8-4711-A8DC-FE907E689A39}" srcOrd="0" destOrd="0" presId="urn:microsoft.com/office/officeart/2005/8/layout/vList3"/>
    <dgm:cxn modelId="{403EE0E5-C341-465B-9312-B3887A97E187}" type="presOf" srcId="{164D69ED-A7F6-49BA-838E-CB37A7971CA6}" destId="{4136B98E-9D60-41DF-A371-9CF78E4F2883}" srcOrd="0" destOrd="0" presId="urn:microsoft.com/office/officeart/2005/8/layout/vList3"/>
    <dgm:cxn modelId="{3E25F88C-7C4E-43CA-9165-1CCBB49279C4}" type="presParOf" srcId="{4136B98E-9D60-41DF-A371-9CF78E4F2883}" destId="{D1B05652-48AE-483C-A665-AC0AF32F1A62}" srcOrd="0" destOrd="0" presId="urn:microsoft.com/office/officeart/2005/8/layout/vList3"/>
    <dgm:cxn modelId="{6C14F524-1F36-42CB-9D43-A73F183F7A09}" type="presParOf" srcId="{D1B05652-48AE-483C-A665-AC0AF32F1A62}" destId="{B064CE5A-E5F0-423F-AE00-BDDC2A758350}" srcOrd="0" destOrd="0" presId="urn:microsoft.com/office/officeart/2005/8/layout/vList3"/>
    <dgm:cxn modelId="{9D582C90-F2E6-406D-BE2A-530C155BD99B}" type="presParOf" srcId="{D1B05652-48AE-483C-A665-AC0AF32F1A62}" destId="{7F31A592-7765-497C-BF9E-3B3704158BF9}" srcOrd="1" destOrd="0" presId="urn:microsoft.com/office/officeart/2005/8/layout/vList3"/>
    <dgm:cxn modelId="{E4458960-8C49-4D88-8C68-F8C58036CCA7}" type="presParOf" srcId="{4136B98E-9D60-41DF-A371-9CF78E4F2883}" destId="{4C0A6302-C582-4091-9B86-4F6CBE8D638F}" srcOrd="1" destOrd="0" presId="urn:microsoft.com/office/officeart/2005/8/layout/vList3"/>
    <dgm:cxn modelId="{F34946E5-7458-455E-8897-57620880BAF0}" type="presParOf" srcId="{4136B98E-9D60-41DF-A371-9CF78E4F2883}" destId="{021E5BEC-9028-472C-82B1-780D59DDDD7E}" srcOrd="2" destOrd="0" presId="urn:microsoft.com/office/officeart/2005/8/layout/vList3"/>
    <dgm:cxn modelId="{593EA3F2-EF73-43CC-9733-314D91F47F91}" type="presParOf" srcId="{021E5BEC-9028-472C-82B1-780D59DDDD7E}" destId="{04A6EA50-3B41-4D23-B99C-3C92B4A378F3}" srcOrd="0" destOrd="0" presId="urn:microsoft.com/office/officeart/2005/8/layout/vList3"/>
    <dgm:cxn modelId="{42B44FE0-D793-4897-BB09-C04176CB614C}" type="presParOf" srcId="{021E5BEC-9028-472C-82B1-780D59DDDD7E}" destId="{C2BFDBEE-E1D1-45FE-8C92-CEEF49D2543C}" srcOrd="1" destOrd="0" presId="urn:microsoft.com/office/officeart/2005/8/layout/vList3"/>
    <dgm:cxn modelId="{EDF520DD-EF93-4DB4-BC55-1AD4771A7819}" type="presParOf" srcId="{4136B98E-9D60-41DF-A371-9CF78E4F2883}" destId="{4A6C00FB-ED3A-4C64-B345-66B603DDD255}" srcOrd="3" destOrd="0" presId="urn:microsoft.com/office/officeart/2005/8/layout/vList3"/>
    <dgm:cxn modelId="{3780AE7A-F169-458D-9BD7-6E343F68ABF7}" type="presParOf" srcId="{4136B98E-9D60-41DF-A371-9CF78E4F2883}" destId="{2F6E2F3B-7848-45E7-AF62-1D2608DF1346}" srcOrd="4" destOrd="0" presId="urn:microsoft.com/office/officeart/2005/8/layout/vList3"/>
    <dgm:cxn modelId="{E89520B6-71DE-4BB8-84DD-3FEC8F485C90}" type="presParOf" srcId="{2F6E2F3B-7848-45E7-AF62-1D2608DF1346}" destId="{2A48569A-7956-457C-9076-FB4F304673D4}" srcOrd="0" destOrd="0" presId="urn:microsoft.com/office/officeart/2005/8/layout/vList3"/>
    <dgm:cxn modelId="{48953E45-A032-4418-8085-1A83B235BB35}" type="presParOf" srcId="{2F6E2F3B-7848-45E7-AF62-1D2608DF1346}" destId="{F956AE3F-ABA8-4711-A8DC-FE907E689A3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DAA9EC-8708-4BD1-9AA9-F571B6DE77F2}"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zh-CN" altLang="en-US"/>
        </a:p>
      </dgm:t>
    </dgm:pt>
    <dgm:pt modelId="{89AD920E-3220-4518-9542-3F5264437041}">
      <dgm:prSet phldrT="[文本]"/>
      <dgm:spPr/>
      <dgm:t>
        <a:bodyPr/>
        <a:lstStyle/>
        <a:p>
          <a:r>
            <a:rPr lang="zh-CN" altLang="en-US" dirty="0"/>
            <a:t>串行处理</a:t>
          </a:r>
        </a:p>
      </dgm:t>
    </dgm:pt>
    <dgm:pt modelId="{4127EB0B-CCAC-48AC-9C0A-01F4E77FFE66}" type="parTrans" cxnId="{41CEC085-01E4-46B4-AC21-19CEF6A7B93B}">
      <dgm:prSet/>
      <dgm:spPr/>
      <dgm:t>
        <a:bodyPr/>
        <a:lstStyle/>
        <a:p>
          <a:endParaRPr lang="zh-CN" altLang="en-US"/>
        </a:p>
      </dgm:t>
    </dgm:pt>
    <dgm:pt modelId="{0BC3C8C2-D083-4D39-BFAA-86FF85EFD49E}" type="sibTrans" cxnId="{41CEC085-01E4-46B4-AC21-19CEF6A7B93B}">
      <dgm:prSet/>
      <dgm:spPr/>
      <dgm:t>
        <a:bodyPr/>
        <a:lstStyle/>
        <a:p>
          <a:endParaRPr lang="zh-CN" altLang="en-US"/>
        </a:p>
      </dgm:t>
    </dgm:pt>
    <dgm:pt modelId="{5CA234E1-30B1-4D62-B6DC-C0F4D35D3553}">
      <dgm:prSet phldrT="[文本]"/>
      <dgm:spPr/>
      <dgm:t>
        <a:bodyPr/>
        <a:lstStyle/>
        <a:p>
          <a:r>
            <a:rPr lang="zh-CN" altLang="en-US" dirty="0"/>
            <a:t>简单批处理系统</a:t>
          </a:r>
        </a:p>
      </dgm:t>
    </dgm:pt>
    <dgm:pt modelId="{F099435C-5AD2-41F3-A6E9-6F011050AAB8}" type="parTrans" cxnId="{C69D30F3-491E-464E-A8C5-5E4ADC1531CE}">
      <dgm:prSet/>
      <dgm:spPr/>
      <dgm:t>
        <a:bodyPr/>
        <a:lstStyle/>
        <a:p>
          <a:endParaRPr lang="zh-CN" altLang="en-US"/>
        </a:p>
      </dgm:t>
    </dgm:pt>
    <dgm:pt modelId="{CFEC19AE-2082-47FD-80DD-6A004430236C}" type="sibTrans" cxnId="{C69D30F3-491E-464E-A8C5-5E4ADC1531CE}">
      <dgm:prSet/>
      <dgm:spPr/>
      <dgm:t>
        <a:bodyPr/>
        <a:lstStyle/>
        <a:p>
          <a:endParaRPr lang="zh-CN" altLang="en-US"/>
        </a:p>
      </dgm:t>
    </dgm:pt>
    <dgm:pt modelId="{F01485D7-40C5-4CAC-BAA0-2AC0EA973AF4}">
      <dgm:prSet phldrT="[文本]"/>
      <dgm:spPr/>
      <dgm:t>
        <a:bodyPr/>
        <a:lstStyle/>
        <a:p>
          <a:r>
            <a:rPr lang="zh-CN" altLang="en-US" dirty="0"/>
            <a:t>多道批处理系统</a:t>
          </a:r>
        </a:p>
      </dgm:t>
    </dgm:pt>
    <dgm:pt modelId="{986EE716-85C0-4C8D-844D-2BD0F7EDB19A}" type="parTrans" cxnId="{1AB23FD8-5940-4BEA-A2C6-372E000D35E2}">
      <dgm:prSet/>
      <dgm:spPr/>
      <dgm:t>
        <a:bodyPr/>
        <a:lstStyle/>
        <a:p>
          <a:endParaRPr lang="zh-CN" altLang="en-US"/>
        </a:p>
      </dgm:t>
    </dgm:pt>
    <dgm:pt modelId="{B2A556AF-53BE-4587-A02F-7DC10FAC5880}" type="sibTrans" cxnId="{1AB23FD8-5940-4BEA-A2C6-372E000D35E2}">
      <dgm:prSet/>
      <dgm:spPr/>
      <dgm:t>
        <a:bodyPr/>
        <a:lstStyle/>
        <a:p>
          <a:endParaRPr lang="zh-CN" altLang="en-US"/>
        </a:p>
      </dgm:t>
    </dgm:pt>
    <dgm:pt modelId="{F0C0E3B4-6C62-48A6-98B5-C97391D5C870}">
      <dgm:prSet phldrT="[文本]"/>
      <dgm:spPr/>
      <dgm:t>
        <a:bodyPr/>
        <a:lstStyle/>
        <a:p>
          <a:r>
            <a:rPr lang="zh-CN" altLang="en-US" dirty="0"/>
            <a:t>分时系统</a:t>
          </a:r>
        </a:p>
      </dgm:t>
    </dgm:pt>
    <dgm:pt modelId="{82CD99D5-1DE5-47FF-9DCE-BED9049A4D77}" type="parTrans" cxnId="{D4F6A2E5-907C-45F3-AEA3-9533D2E6B410}">
      <dgm:prSet/>
      <dgm:spPr/>
      <dgm:t>
        <a:bodyPr/>
        <a:lstStyle/>
        <a:p>
          <a:endParaRPr lang="zh-CN" altLang="en-US"/>
        </a:p>
      </dgm:t>
    </dgm:pt>
    <dgm:pt modelId="{2A176EA8-022B-4DE1-B7B1-95F339FC95BD}" type="sibTrans" cxnId="{D4F6A2E5-907C-45F3-AEA3-9533D2E6B410}">
      <dgm:prSet/>
      <dgm:spPr/>
      <dgm:t>
        <a:bodyPr/>
        <a:lstStyle/>
        <a:p>
          <a:endParaRPr lang="zh-CN" altLang="en-US"/>
        </a:p>
      </dgm:t>
    </dgm:pt>
    <dgm:pt modelId="{301A2FFE-9092-4191-9929-684B8A62EC3F}">
      <dgm:prSet phldrT="[文本]"/>
      <dgm:spPr/>
      <dgm:t>
        <a:bodyPr/>
        <a:lstStyle/>
        <a:p>
          <a:r>
            <a:rPr lang="zh-CN" altLang="en-US" dirty="0"/>
            <a:t>实时系统</a:t>
          </a:r>
        </a:p>
      </dgm:t>
    </dgm:pt>
    <dgm:pt modelId="{AC9BC68A-C3A8-44A9-B215-577F64657CC4}" type="parTrans" cxnId="{1B54CFFF-86A2-4628-93FD-687A2281CBDA}">
      <dgm:prSet/>
      <dgm:spPr/>
      <dgm:t>
        <a:bodyPr/>
        <a:lstStyle/>
        <a:p>
          <a:endParaRPr lang="zh-CN" altLang="en-US"/>
        </a:p>
      </dgm:t>
    </dgm:pt>
    <dgm:pt modelId="{6B422228-A288-434D-9BD5-B21EA3316D85}" type="sibTrans" cxnId="{1B54CFFF-86A2-4628-93FD-687A2281CBDA}">
      <dgm:prSet/>
      <dgm:spPr/>
      <dgm:t>
        <a:bodyPr/>
        <a:lstStyle/>
        <a:p>
          <a:endParaRPr lang="zh-CN" altLang="en-US"/>
        </a:p>
      </dgm:t>
    </dgm:pt>
    <dgm:pt modelId="{43E34E09-6FC8-4033-886A-15951A12DEB1}" type="pres">
      <dgm:prSet presAssocID="{74DAA9EC-8708-4BD1-9AA9-F571B6DE77F2}" presName="Name0" presStyleCnt="0">
        <dgm:presLayoutVars>
          <dgm:dir/>
          <dgm:resizeHandles val="exact"/>
        </dgm:presLayoutVars>
      </dgm:prSet>
      <dgm:spPr/>
      <dgm:t>
        <a:bodyPr/>
        <a:lstStyle/>
        <a:p>
          <a:endParaRPr lang="zh-CN" altLang="en-US"/>
        </a:p>
      </dgm:t>
    </dgm:pt>
    <dgm:pt modelId="{5ED50341-E013-4FB3-8861-94F32EA96D91}" type="pres">
      <dgm:prSet presAssocID="{89AD920E-3220-4518-9542-3F5264437041}" presName="node" presStyleLbl="node1" presStyleIdx="0" presStyleCnt="5">
        <dgm:presLayoutVars>
          <dgm:bulletEnabled val="1"/>
        </dgm:presLayoutVars>
      </dgm:prSet>
      <dgm:spPr/>
      <dgm:t>
        <a:bodyPr/>
        <a:lstStyle/>
        <a:p>
          <a:endParaRPr lang="zh-CN" altLang="en-US"/>
        </a:p>
      </dgm:t>
    </dgm:pt>
    <dgm:pt modelId="{662A7973-1A6F-4719-96B4-99B58522BA68}" type="pres">
      <dgm:prSet presAssocID="{0BC3C8C2-D083-4D39-BFAA-86FF85EFD49E}" presName="sibTrans" presStyleCnt="0"/>
      <dgm:spPr/>
    </dgm:pt>
    <dgm:pt modelId="{BE70B82D-CF67-4A46-8871-18F3FB34C46A}" type="pres">
      <dgm:prSet presAssocID="{5CA234E1-30B1-4D62-B6DC-C0F4D35D3553}" presName="node" presStyleLbl="node1" presStyleIdx="1" presStyleCnt="5" custLinFactNeighborY="-2011">
        <dgm:presLayoutVars>
          <dgm:bulletEnabled val="1"/>
        </dgm:presLayoutVars>
      </dgm:prSet>
      <dgm:spPr/>
      <dgm:t>
        <a:bodyPr/>
        <a:lstStyle/>
        <a:p>
          <a:endParaRPr lang="zh-CN" altLang="en-US"/>
        </a:p>
      </dgm:t>
    </dgm:pt>
    <dgm:pt modelId="{F3320B28-02EE-4A57-BBCB-3C6F07A9C834}" type="pres">
      <dgm:prSet presAssocID="{CFEC19AE-2082-47FD-80DD-6A004430236C}" presName="sibTrans" presStyleCnt="0"/>
      <dgm:spPr/>
    </dgm:pt>
    <dgm:pt modelId="{64510460-1982-4A5B-88CC-1AF8055FC39F}" type="pres">
      <dgm:prSet presAssocID="{F01485D7-40C5-4CAC-BAA0-2AC0EA973AF4}" presName="node" presStyleLbl="node1" presStyleIdx="2" presStyleCnt="5">
        <dgm:presLayoutVars>
          <dgm:bulletEnabled val="1"/>
        </dgm:presLayoutVars>
      </dgm:prSet>
      <dgm:spPr/>
      <dgm:t>
        <a:bodyPr/>
        <a:lstStyle/>
        <a:p>
          <a:endParaRPr lang="zh-CN" altLang="en-US"/>
        </a:p>
      </dgm:t>
    </dgm:pt>
    <dgm:pt modelId="{028B439A-77B5-48FE-8770-730C6335F319}" type="pres">
      <dgm:prSet presAssocID="{B2A556AF-53BE-4587-A02F-7DC10FAC5880}" presName="sibTrans" presStyleCnt="0"/>
      <dgm:spPr/>
    </dgm:pt>
    <dgm:pt modelId="{07851346-9DEC-4F79-9A48-1285E2A9E4CC}" type="pres">
      <dgm:prSet presAssocID="{F0C0E3B4-6C62-48A6-98B5-C97391D5C870}" presName="node" presStyleLbl="node1" presStyleIdx="3" presStyleCnt="5">
        <dgm:presLayoutVars>
          <dgm:bulletEnabled val="1"/>
        </dgm:presLayoutVars>
      </dgm:prSet>
      <dgm:spPr/>
      <dgm:t>
        <a:bodyPr/>
        <a:lstStyle/>
        <a:p>
          <a:endParaRPr lang="zh-CN" altLang="en-US"/>
        </a:p>
      </dgm:t>
    </dgm:pt>
    <dgm:pt modelId="{D59480A7-552A-40A2-B085-885DCFF1BAA8}" type="pres">
      <dgm:prSet presAssocID="{2A176EA8-022B-4DE1-B7B1-95F339FC95BD}" presName="sibTrans" presStyleCnt="0"/>
      <dgm:spPr/>
    </dgm:pt>
    <dgm:pt modelId="{927E8A2D-8846-42C2-A910-47A3D9A86323}" type="pres">
      <dgm:prSet presAssocID="{301A2FFE-9092-4191-9929-684B8A62EC3F}" presName="node" presStyleLbl="node1" presStyleIdx="4" presStyleCnt="5" custLinFactNeighborY="2236">
        <dgm:presLayoutVars>
          <dgm:bulletEnabled val="1"/>
        </dgm:presLayoutVars>
      </dgm:prSet>
      <dgm:spPr/>
      <dgm:t>
        <a:bodyPr/>
        <a:lstStyle/>
        <a:p>
          <a:endParaRPr lang="zh-CN" altLang="en-US"/>
        </a:p>
      </dgm:t>
    </dgm:pt>
  </dgm:ptLst>
  <dgm:cxnLst>
    <dgm:cxn modelId="{1B54CFFF-86A2-4628-93FD-687A2281CBDA}" srcId="{74DAA9EC-8708-4BD1-9AA9-F571B6DE77F2}" destId="{301A2FFE-9092-4191-9929-684B8A62EC3F}" srcOrd="4" destOrd="0" parTransId="{AC9BC68A-C3A8-44A9-B215-577F64657CC4}" sibTransId="{6B422228-A288-434D-9BD5-B21EA3316D85}"/>
    <dgm:cxn modelId="{7596B895-3FC9-4055-AB0A-8BF383E18638}" type="presOf" srcId="{89AD920E-3220-4518-9542-3F5264437041}" destId="{5ED50341-E013-4FB3-8861-94F32EA96D91}" srcOrd="0" destOrd="0" presId="urn:microsoft.com/office/officeart/2005/8/layout/hList6"/>
    <dgm:cxn modelId="{C69D30F3-491E-464E-A8C5-5E4ADC1531CE}" srcId="{74DAA9EC-8708-4BD1-9AA9-F571B6DE77F2}" destId="{5CA234E1-30B1-4D62-B6DC-C0F4D35D3553}" srcOrd="1" destOrd="0" parTransId="{F099435C-5AD2-41F3-A6E9-6F011050AAB8}" sibTransId="{CFEC19AE-2082-47FD-80DD-6A004430236C}"/>
    <dgm:cxn modelId="{F4485902-CB8F-4ECA-9B70-094F70CD3B95}" type="presOf" srcId="{5CA234E1-30B1-4D62-B6DC-C0F4D35D3553}" destId="{BE70B82D-CF67-4A46-8871-18F3FB34C46A}" srcOrd="0" destOrd="0" presId="urn:microsoft.com/office/officeart/2005/8/layout/hList6"/>
    <dgm:cxn modelId="{D4F6A2E5-907C-45F3-AEA3-9533D2E6B410}" srcId="{74DAA9EC-8708-4BD1-9AA9-F571B6DE77F2}" destId="{F0C0E3B4-6C62-48A6-98B5-C97391D5C870}" srcOrd="3" destOrd="0" parTransId="{82CD99D5-1DE5-47FF-9DCE-BED9049A4D77}" sibTransId="{2A176EA8-022B-4DE1-B7B1-95F339FC95BD}"/>
    <dgm:cxn modelId="{41CEC085-01E4-46B4-AC21-19CEF6A7B93B}" srcId="{74DAA9EC-8708-4BD1-9AA9-F571B6DE77F2}" destId="{89AD920E-3220-4518-9542-3F5264437041}" srcOrd="0" destOrd="0" parTransId="{4127EB0B-CCAC-48AC-9C0A-01F4E77FFE66}" sibTransId="{0BC3C8C2-D083-4D39-BFAA-86FF85EFD49E}"/>
    <dgm:cxn modelId="{CEFA1899-ED86-4DF4-8C32-1437A2E684CB}" type="presOf" srcId="{301A2FFE-9092-4191-9929-684B8A62EC3F}" destId="{927E8A2D-8846-42C2-A910-47A3D9A86323}" srcOrd="0" destOrd="0" presId="urn:microsoft.com/office/officeart/2005/8/layout/hList6"/>
    <dgm:cxn modelId="{AE372E08-ADA9-45B9-B010-535A021AC3F2}" type="presOf" srcId="{F01485D7-40C5-4CAC-BAA0-2AC0EA973AF4}" destId="{64510460-1982-4A5B-88CC-1AF8055FC39F}" srcOrd="0" destOrd="0" presId="urn:microsoft.com/office/officeart/2005/8/layout/hList6"/>
    <dgm:cxn modelId="{1AB23FD8-5940-4BEA-A2C6-372E000D35E2}" srcId="{74DAA9EC-8708-4BD1-9AA9-F571B6DE77F2}" destId="{F01485D7-40C5-4CAC-BAA0-2AC0EA973AF4}" srcOrd="2" destOrd="0" parTransId="{986EE716-85C0-4C8D-844D-2BD0F7EDB19A}" sibTransId="{B2A556AF-53BE-4587-A02F-7DC10FAC5880}"/>
    <dgm:cxn modelId="{BE492080-FAC3-4181-BE8B-5E5B3F4FE5D8}" type="presOf" srcId="{F0C0E3B4-6C62-48A6-98B5-C97391D5C870}" destId="{07851346-9DEC-4F79-9A48-1285E2A9E4CC}" srcOrd="0" destOrd="0" presId="urn:microsoft.com/office/officeart/2005/8/layout/hList6"/>
    <dgm:cxn modelId="{2F258CA2-F380-4FAA-A128-34117274B687}" type="presOf" srcId="{74DAA9EC-8708-4BD1-9AA9-F571B6DE77F2}" destId="{43E34E09-6FC8-4033-886A-15951A12DEB1}" srcOrd="0" destOrd="0" presId="urn:microsoft.com/office/officeart/2005/8/layout/hList6"/>
    <dgm:cxn modelId="{80D5CA46-E9D9-4CD2-9B27-32ED5F116596}" type="presParOf" srcId="{43E34E09-6FC8-4033-886A-15951A12DEB1}" destId="{5ED50341-E013-4FB3-8861-94F32EA96D91}" srcOrd="0" destOrd="0" presId="urn:microsoft.com/office/officeart/2005/8/layout/hList6"/>
    <dgm:cxn modelId="{4386E6CB-229C-4494-98C1-BECBC1C20F31}" type="presParOf" srcId="{43E34E09-6FC8-4033-886A-15951A12DEB1}" destId="{662A7973-1A6F-4719-96B4-99B58522BA68}" srcOrd="1" destOrd="0" presId="urn:microsoft.com/office/officeart/2005/8/layout/hList6"/>
    <dgm:cxn modelId="{3DD588D9-FA71-4FFF-BCEC-FD48675228E2}" type="presParOf" srcId="{43E34E09-6FC8-4033-886A-15951A12DEB1}" destId="{BE70B82D-CF67-4A46-8871-18F3FB34C46A}" srcOrd="2" destOrd="0" presId="urn:microsoft.com/office/officeart/2005/8/layout/hList6"/>
    <dgm:cxn modelId="{DD642021-B7F1-4011-9091-E79BC3319F62}" type="presParOf" srcId="{43E34E09-6FC8-4033-886A-15951A12DEB1}" destId="{F3320B28-02EE-4A57-BBCB-3C6F07A9C834}" srcOrd="3" destOrd="0" presId="urn:microsoft.com/office/officeart/2005/8/layout/hList6"/>
    <dgm:cxn modelId="{1667FC12-D016-4D02-95D9-8F391AACB3BC}" type="presParOf" srcId="{43E34E09-6FC8-4033-886A-15951A12DEB1}" destId="{64510460-1982-4A5B-88CC-1AF8055FC39F}" srcOrd="4" destOrd="0" presId="urn:microsoft.com/office/officeart/2005/8/layout/hList6"/>
    <dgm:cxn modelId="{44A6F511-233D-40C2-9774-9C262AEE07DB}" type="presParOf" srcId="{43E34E09-6FC8-4033-886A-15951A12DEB1}" destId="{028B439A-77B5-48FE-8770-730C6335F319}" srcOrd="5" destOrd="0" presId="urn:microsoft.com/office/officeart/2005/8/layout/hList6"/>
    <dgm:cxn modelId="{D55A4CFE-7302-4BD0-8CB6-F1C0EEAD881E}" type="presParOf" srcId="{43E34E09-6FC8-4033-886A-15951A12DEB1}" destId="{07851346-9DEC-4F79-9A48-1285E2A9E4CC}" srcOrd="6" destOrd="0" presId="urn:microsoft.com/office/officeart/2005/8/layout/hList6"/>
    <dgm:cxn modelId="{42BB7772-6CAF-4429-A241-FCB7174F93AB}" type="presParOf" srcId="{43E34E09-6FC8-4033-886A-15951A12DEB1}" destId="{D59480A7-552A-40A2-B085-885DCFF1BAA8}" srcOrd="7" destOrd="0" presId="urn:microsoft.com/office/officeart/2005/8/layout/hList6"/>
    <dgm:cxn modelId="{3D02107F-8D87-41F8-A046-13CFDE713FA1}" type="presParOf" srcId="{43E34E09-6FC8-4033-886A-15951A12DEB1}" destId="{927E8A2D-8846-42C2-A910-47A3D9A86323}"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FECE1F-5BC1-48D2-86B0-277EF13D0B9E}" type="doc">
      <dgm:prSet loTypeId="urn:diagrams.loki3.com/TabbedArc+Icon" loCatId="officeonline" qsTypeId="urn:microsoft.com/office/officeart/2005/8/quickstyle/simple4" qsCatId="simple" csTypeId="urn:microsoft.com/office/officeart/2005/8/colors/colorful1" csCatId="colorful" phldr="1"/>
      <dgm:spPr/>
    </dgm:pt>
    <dgm:pt modelId="{7B35729B-065E-423E-B412-700A4AF0578E}">
      <dgm:prSet phldrT="[文本]" custT="1"/>
      <dgm:spPr/>
      <dgm:t>
        <a:bodyPr/>
        <a:lstStyle/>
        <a:p>
          <a:r>
            <a:rPr lang="zh-CN" altLang="en-US" sz="2800" dirty="0"/>
            <a:t>实时控制系统</a:t>
          </a:r>
        </a:p>
      </dgm:t>
    </dgm:pt>
    <dgm:pt modelId="{42CB5E1D-0B3E-4229-A6F3-E59FA93EDF50}" type="parTrans" cxnId="{497E2671-0387-417C-982E-E691F27B1555}">
      <dgm:prSet/>
      <dgm:spPr/>
      <dgm:t>
        <a:bodyPr/>
        <a:lstStyle/>
        <a:p>
          <a:endParaRPr lang="zh-CN" altLang="en-US" sz="2800"/>
        </a:p>
      </dgm:t>
    </dgm:pt>
    <dgm:pt modelId="{95C972A7-EFDD-4B9D-9716-6645267DD211}" type="sibTrans" cxnId="{497E2671-0387-417C-982E-E691F27B1555}">
      <dgm:prSet/>
      <dgm:spPr/>
      <dgm:t>
        <a:bodyPr/>
        <a:lstStyle/>
        <a:p>
          <a:endParaRPr lang="zh-CN" altLang="en-US" sz="2800"/>
        </a:p>
      </dgm:t>
    </dgm:pt>
    <dgm:pt modelId="{10B095FA-076E-4665-BA87-4CAAE5309ABC}">
      <dgm:prSet phldrT="[文本]" custT="1"/>
      <dgm:spPr/>
      <dgm:t>
        <a:bodyPr/>
        <a:lstStyle/>
        <a:p>
          <a:r>
            <a:rPr lang="zh-CN" altLang="en-US" sz="2800" dirty="0"/>
            <a:t>实时信息系统</a:t>
          </a:r>
        </a:p>
      </dgm:t>
    </dgm:pt>
    <dgm:pt modelId="{1C6D4212-DC40-454A-8451-1F6ECBEEE07D}" type="parTrans" cxnId="{5418FC85-D61A-4C00-B725-886E80FF3E7E}">
      <dgm:prSet/>
      <dgm:spPr/>
      <dgm:t>
        <a:bodyPr/>
        <a:lstStyle/>
        <a:p>
          <a:endParaRPr lang="zh-CN" altLang="en-US" sz="2800"/>
        </a:p>
      </dgm:t>
    </dgm:pt>
    <dgm:pt modelId="{63CA88A0-1462-4285-B9E3-045CD071F422}" type="sibTrans" cxnId="{5418FC85-D61A-4C00-B725-886E80FF3E7E}">
      <dgm:prSet/>
      <dgm:spPr/>
      <dgm:t>
        <a:bodyPr/>
        <a:lstStyle/>
        <a:p>
          <a:endParaRPr lang="zh-CN" altLang="en-US" sz="2800"/>
        </a:p>
      </dgm:t>
    </dgm:pt>
    <dgm:pt modelId="{6D482B22-76E9-4C83-92AC-B918C30C8DDF}" type="pres">
      <dgm:prSet presAssocID="{E5FECE1F-5BC1-48D2-86B0-277EF13D0B9E}" presName="Name0" presStyleCnt="0">
        <dgm:presLayoutVars>
          <dgm:dir/>
          <dgm:resizeHandles val="exact"/>
        </dgm:presLayoutVars>
      </dgm:prSet>
      <dgm:spPr/>
    </dgm:pt>
    <dgm:pt modelId="{95E46BEC-1E1C-49A0-B197-1BE5D592A522}" type="pres">
      <dgm:prSet presAssocID="{7B35729B-065E-423E-B412-700A4AF0578E}" presName="twoplus" presStyleLbl="node1" presStyleIdx="0" presStyleCnt="2">
        <dgm:presLayoutVars>
          <dgm:bulletEnabled val="1"/>
        </dgm:presLayoutVars>
      </dgm:prSet>
      <dgm:spPr/>
      <dgm:t>
        <a:bodyPr/>
        <a:lstStyle/>
        <a:p>
          <a:endParaRPr lang="zh-CN" altLang="en-US"/>
        </a:p>
      </dgm:t>
    </dgm:pt>
    <dgm:pt modelId="{FF1E4852-A5C6-4375-9982-4443C46C43F2}" type="pres">
      <dgm:prSet presAssocID="{10B095FA-076E-4665-BA87-4CAAE5309ABC}" presName="twoplus" presStyleLbl="node1" presStyleIdx="1" presStyleCnt="2">
        <dgm:presLayoutVars>
          <dgm:bulletEnabled val="1"/>
        </dgm:presLayoutVars>
      </dgm:prSet>
      <dgm:spPr/>
      <dgm:t>
        <a:bodyPr/>
        <a:lstStyle/>
        <a:p>
          <a:endParaRPr lang="zh-CN" altLang="en-US"/>
        </a:p>
      </dgm:t>
    </dgm:pt>
  </dgm:ptLst>
  <dgm:cxnLst>
    <dgm:cxn modelId="{497E2671-0387-417C-982E-E691F27B1555}" srcId="{E5FECE1F-5BC1-48D2-86B0-277EF13D0B9E}" destId="{7B35729B-065E-423E-B412-700A4AF0578E}" srcOrd="0" destOrd="0" parTransId="{42CB5E1D-0B3E-4229-A6F3-E59FA93EDF50}" sibTransId="{95C972A7-EFDD-4B9D-9716-6645267DD211}"/>
    <dgm:cxn modelId="{EF245A9E-3CC2-4BF9-9BFC-CE92DA899BD8}" type="presOf" srcId="{E5FECE1F-5BC1-48D2-86B0-277EF13D0B9E}" destId="{6D482B22-76E9-4C83-92AC-B918C30C8DDF}" srcOrd="0" destOrd="0" presId="urn:diagrams.loki3.com/TabbedArc+Icon"/>
    <dgm:cxn modelId="{8992F190-B3BE-4DFE-A346-E640395F1097}" type="presOf" srcId="{10B095FA-076E-4665-BA87-4CAAE5309ABC}" destId="{FF1E4852-A5C6-4375-9982-4443C46C43F2}" srcOrd="0" destOrd="0" presId="urn:diagrams.loki3.com/TabbedArc+Icon"/>
    <dgm:cxn modelId="{A9C441F7-106E-4802-9BCA-21728E56FFEC}" type="presOf" srcId="{7B35729B-065E-423E-B412-700A4AF0578E}" destId="{95E46BEC-1E1C-49A0-B197-1BE5D592A522}" srcOrd="0" destOrd="0" presId="urn:diagrams.loki3.com/TabbedArc+Icon"/>
    <dgm:cxn modelId="{5418FC85-D61A-4C00-B725-886E80FF3E7E}" srcId="{E5FECE1F-5BC1-48D2-86B0-277EF13D0B9E}" destId="{10B095FA-076E-4665-BA87-4CAAE5309ABC}" srcOrd="1" destOrd="0" parTransId="{1C6D4212-DC40-454A-8451-1F6ECBEEE07D}" sibTransId="{63CA88A0-1462-4285-B9E3-045CD071F422}"/>
    <dgm:cxn modelId="{7B5000FC-F76B-4D86-8435-C66B18B54650}" type="presParOf" srcId="{6D482B22-76E9-4C83-92AC-B918C30C8DDF}" destId="{95E46BEC-1E1C-49A0-B197-1BE5D592A522}" srcOrd="0" destOrd="0" presId="urn:diagrams.loki3.com/TabbedArc+Icon"/>
    <dgm:cxn modelId="{66128D8B-E2A9-4542-B8F2-D6A745D95123}" type="presParOf" srcId="{6D482B22-76E9-4C83-92AC-B918C30C8DDF}" destId="{FF1E4852-A5C6-4375-9982-4443C46C43F2}" srcOrd="1"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4D69ED-A7F6-49BA-838E-CB37A7971CA6}" type="doc">
      <dgm:prSet loTypeId="urn:microsoft.com/office/officeart/2005/8/layout/vList3" loCatId="list" qsTypeId="urn:microsoft.com/office/officeart/2005/8/quickstyle/simple1" qsCatId="simple" csTypeId="urn:microsoft.com/office/officeart/2005/8/colors/colorful1" csCatId="colorful" phldr="1"/>
      <dgm:spPr/>
    </dgm:pt>
    <dgm:pt modelId="{F4571974-5BD5-4F96-AE74-904BFFBF29D4}">
      <dgm:prSet phldrT="[文本]" custT="1"/>
      <dgm:spPr/>
      <dgm:t>
        <a:bodyPr/>
        <a:lstStyle/>
        <a:p>
          <a:r>
            <a:rPr lang="zh-CN" altLang="en-US" sz="4000" b="0" dirty="0"/>
            <a:t>主要功能</a:t>
          </a:r>
        </a:p>
      </dgm:t>
    </dgm:pt>
    <dgm:pt modelId="{3634715C-5145-4369-8B9B-48F0C6145469}" type="parTrans" cxnId="{0BD98A27-D0D5-4DBE-9CCC-755B0C66D5FE}">
      <dgm:prSet/>
      <dgm:spPr/>
      <dgm:t>
        <a:bodyPr/>
        <a:lstStyle/>
        <a:p>
          <a:endParaRPr lang="zh-CN" altLang="en-US"/>
        </a:p>
      </dgm:t>
    </dgm:pt>
    <dgm:pt modelId="{07B08A53-54C8-4725-9176-8178E249277A}" type="sibTrans" cxnId="{0BD98A27-D0D5-4DBE-9CCC-755B0C66D5FE}">
      <dgm:prSet/>
      <dgm:spPr/>
      <dgm:t>
        <a:bodyPr/>
        <a:lstStyle/>
        <a:p>
          <a:endParaRPr lang="zh-CN" altLang="en-US"/>
        </a:p>
      </dgm:t>
    </dgm:pt>
    <dgm:pt modelId="{41882B3A-57DF-4FA4-8682-4AF79E707215}">
      <dgm:prSet phldrT="[文本]" custT="1"/>
      <dgm:spPr/>
      <dgm:t>
        <a:bodyPr/>
        <a:lstStyle/>
        <a:p>
          <a:r>
            <a:rPr lang="zh-CN" altLang="en-US" sz="4000" dirty="0"/>
            <a:t>基本特征</a:t>
          </a:r>
        </a:p>
      </dgm:t>
    </dgm:pt>
    <dgm:pt modelId="{79B90AE5-2FF2-48A0-B2C8-52D95E899B7C}" type="parTrans" cxnId="{D20CE462-7020-485E-A2B1-F9E533C509F4}">
      <dgm:prSet/>
      <dgm:spPr/>
      <dgm:t>
        <a:bodyPr/>
        <a:lstStyle/>
        <a:p>
          <a:endParaRPr lang="zh-CN" altLang="en-US"/>
        </a:p>
      </dgm:t>
    </dgm:pt>
    <dgm:pt modelId="{0D2ABF4B-55AF-41B0-AC6E-86AA629FAA3C}" type="sibTrans" cxnId="{D20CE462-7020-485E-A2B1-F9E533C509F4}">
      <dgm:prSet/>
      <dgm:spPr/>
      <dgm:t>
        <a:bodyPr/>
        <a:lstStyle/>
        <a:p>
          <a:endParaRPr lang="zh-CN" altLang="en-US"/>
        </a:p>
      </dgm:t>
    </dgm:pt>
    <dgm:pt modelId="{358B5533-F9EC-428E-9239-DEBC1244B63E}">
      <dgm:prSet phldrT="[文本]" custT="1"/>
      <dgm:spPr/>
      <dgm:t>
        <a:bodyPr/>
        <a:lstStyle/>
        <a:p>
          <a:pPr marL="0" lvl="0" indent="0" algn="ctr" defTabSz="2000250">
            <a:lnSpc>
              <a:spcPct val="90000"/>
            </a:lnSpc>
            <a:spcBef>
              <a:spcPct val="0"/>
            </a:spcBef>
            <a:spcAft>
              <a:spcPct val="35000"/>
            </a:spcAft>
            <a:buNone/>
          </a:pPr>
          <a:r>
            <a:rPr lang="zh-CN" altLang="en-US" sz="4000" kern="1200" dirty="0">
              <a:solidFill>
                <a:prstClr val="white"/>
              </a:solidFill>
              <a:latin typeface="Calibri"/>
              <a:ea typeface="宋体" panose="02010600030101010101" pitchFamily="2" charset="-122"/>
              <a:cs typeface="+mn-cs"/>
            </a:rPr>
            <a:t>体系结构</a:t>
          </a:r>
        </a:p>
      </dgm:t>
    </dgm:pt>
    <dgm:pt modelId="{B27E50EC-E017-4C1F-92E1-848D3CDA0DDC}" type="parTrans" cxnId="{CB0AAC9B-3ED9-4FEB-B597-7E6888B64A4A}">
      <dgm:prSet/>
      <dgm:spPr/>
      <dgm:t>
        <a:bodyPr/>
        <a:lstStyle/>
        <a:p>
          <a:endParaRPr lang="zh-CN" altLang="en-US"/>
        </a:p>
      </dgm:t>
    </dgm:pt>
    <dgm:pt modelId="{9D0C460C-48FD-48E2-AA81-BA81E80A6B49}" type="sibTrans" cxnId="{CB0AAC9B-3ED9-4FEB-B597-7E6888B64A4A}">
      <dgm:prSet/>
      <dgm:spPr/>
      <dgm:t>
        <a:bodyPr/>
        <a:lstStyle/>
        <a:p>
          <a:endParaRPr lang="zh-CN" altLang="en-US"/>
        </a:p>
      </dgm:t>
    </dgm:pt>
    <dgm:pt modelId="{4136B98E-9D60-41DF-A371-9CF78E4F2883}" type="pres">
      <dgm:prSet presAssocID="{164D69ED-A7F6-49BA-838E-CB37A7971CA6}" presName="linearFlow" presStyleCnt="0">
        <dgm:presLayoutVars>
          <dgm:dir/>
          <dgm:resizeHandles val="exact"/>
        </dgm:presLayoutVars>
      </dgm:prSet>
      <dgm:spPr/>
    </dgm:pt>
    <dgm:pt modelId="{D1B05652-48AE-483C-A665-AC0AF32F1A62}" type="pres">
      <dgm:prSet presAssocID="{F4571974-5BD5-4F96-AE74-904BFFBF29D4}" presName="composite" presStyleCnt="0"/>
      <dgm:spPr/>
    </dgm:pt>
    <dgm:pt modelId="{B064CE5A-E5F0-423F-AE00-BDDC2A758350}" type="pres">
      <dgm:prSet presAssocID="{F4571974-5BD5-4F96-AE74-904BFFBF29D4}" presName="imgShp" presStyleLbl="fgImgPlace1" presStyleIdx="0" presStyleCnt="3"/>
      <dgm:spPr/>
    </dgm:pt>
    <dgm:pt modelId="{7F31A592-7765-497C-BF9E-3B3704158BF9}" type="pres">
      <dgm:prSet presAssocID="{F4571974-5BD5-4F96-AE74-904BFFBF29D4}" presName="txShp" presStyleLbl="node1" presStyleIdx="0" presStyleCnt="3">
        <dgm:presLayoutVars>
          <dgm:bulletEnabled val="1"/>
        </dgm:presLayoutVars>
      </dgm:prSet>
      <dgm:spPr/>
      <dgm:t>
        <a:bodyPr/>
        <a:lstStyle/>
        <a:p>
          <a:endParaRPr lang="zh-CN" altLang="en-US"/>
        </a:p>
      </dgm:t>
    </dgm:pt>
    <dgm:pt modelId="{4C0A6302-C582-4091-9B86-4F6CBE8D638F}" type="pres">
      <dgm:prSet presAssocID="{07B08A53-54C8-4725-9176-8178E249277A}" presName="spacing" presStyleCnt="0"/>
      <dgm:spPr/>
    </dgm:pt>
    <dgm:pt modelId="{021E5BEC-9028-472C-82B1-780D59DDDD7E}" type="pres">
      <dgm:prSet presAssocID="{41882B3A-57DF-4FA4-8682-4AF79E707215}" presName="composite" presStyleCnt="0"/>
      <dgm:spPr/>
    </dgm:pt>
    <dgm:pt modelId="{04A6EA50-3B41-4D23-B99C-3C92B4A378F3}" type="pres">
      <dgm:prSet presAssocID="{41882B3A-57DF-4FA4-8682-4AF79E707215}" presName="imgShp" presStyleLbl="fgImgPlace1" presStyleIdx="1" presStyleCnt="3"/>
      <dgm:spPr/>
    </dgm:pt>
    <dgm:pt modelId="{C2BFDBEE-E1D1-45FE-8C92-CEEF49D2543C}" type="pres">
      <dgm:prSet presAssocID="{41882B3A-57DF-4FA4-8682-4AF79E707215}" presName="txShp" presStyleLbl="node1" presStyleIdx="1" presStyleCnt="3">
        <dgm:presLayoutVars>
          <dgm:bulletEnabled val="1"/>
        </dgm:presLayoutVars>
      </dgm:prSet>
      <dgm:spPr/>
      <dgm:t>
        <a:bodyPr/>
        <a:lstStyle/>
        <a:p>
          <a:endParaRPr lang="zh-CN" altLang="en-US"/>
        </a:p>
      </dgm:t>
    </dgm:pt>
    <dgm:pt modelId="{4A6C00FB-ED3A-4C64-B345-66B603DDD255}" type="pres">
      <dgm:prSet presAssocID="{0D2ABF4B-55AF-41B0-AC6E-86AA629FAA3C}" presName="spacing" presStyleCnt="0"/>
      <dgm:spPr/>
    </dgm:pt>
    <dgm:pt modelId="{2F6E2F3B-7848-45E7-AF62-1D2608DF1346}" type="pres">
      <dgm:prSet presAssocID="{358B5533-F9EC-428E-9239-DEBC1244B63E}" presName="composite" presStyleCnt="0"/>
      <dgm:spPr/>
    </dgm:pt>
    <dgm:pt modelId="{2A48569A-7956-457C-9076-FB4F304673D4}" type="pres">
      <dgm:prSet presAssocID="{358B5533-F9EC-428E-9239-DEBC1244B63E}" presName="imgShp" presStyleLbl="fgImgPlace1" presStyleIdx="2" presStyleCnt="3"/>
      <dgm:spPr/>
    </dgm:pt>
    <dgm:pt modelId="{F956AE3F-ABA8-4711-A8DC-FE907E689A39}" type="pres">
      <dgm:prSet presAssocID="{358B5533-F9EC-428E-9239-DEBC1244B63E}" presName="txShp" presStyleLbl="node1" presStyleIdx="2" presStyleCnt="3">
        <dgm:presLayoutVars>
          <dgm:bulletEnabled val="1"/>
        </dgm:presLayoutVars>
      </dgm:prSet>
      <dgm:spPr/>
      <dgm:t>
        <a:bodyPr/>
        <a:lstStyle/>
        <a:p>
          <a:endParaRPr lang="zh-CN" altLang="en-US"/>
        </a:p>
      </dgm:t>
    </dgm:pt>
  </dgm:ptLst>
  <dgm:cxnLst>
    <dgm:cxn modelId="{A666AAE5-6F72-4AF1-A6BF-55D9E203820C}" type="presOf" srcId="{F4571974-5BD5-4F96-AE74-904BFFBF29D4}" destId="{7F31A592-7765-497C-BF9E-3B3704158BF9}" srcOrd="0" destOrd="0" presId="urn:microsoft.com/office/officeart/2005/8/layout/vList3"/>
    <dgm:cxn modelId="{997946D5-A3E2-4AAE-8FAC-D8840CCF6BF3}" type="presOf" srcId="{41882B3A-57DF-4FA4-8682-4AF79E707215}" destId="{C2BFDBEE-E1D1-45FE-8C92-CEEF49D2543C}" srcOrd="0" destOrd="0" presId="urn:microsoft.com/office/officeart/2005/8/layout/vList3"/>
    <dgm:cxn modelId="{0BD98A27-D0D5-4DBE-9CCC-755B0C66D5FE}" srcId="{164D69ED-A7F6-49BA-838E-CB37A7971CA6}" destId="{F4571974-5BD5-4F96-AE74-904BFFBF29D4}" srcOrd="0" destOrd="0" parTransId="{3634715C-5145-4369-8B9B-48F0C6145469}" sibTransId="{07B08A53-54C8-4725-9176-8178E249277A}"/>
    <dgm:cxn modelId="{D20CE462-7020-485E-A2B1-F9E533C509F4}" srcId="{164D69ED-A7F6-49BA-838E-CB37A7971CA6}" destId="{41882B3A-57DF-4FA4-8682-4AF79E707215}" srcOrd="1" destOrd="0" parTransId="{79B90AE5-2FF2-48A0-B2C8-52D95E899B7C}" sibTransId="{0D2ABF4B-55AF-41B0-AC6E-86AA629FAA3C}"/>
    <dgm:cxn modelId="{CB0AAC9B-3ED9-4FEB-B597-7E6888B64A4A}" srcId="{164D69ED-A7F6-49BA-838E-CB37A7971CA6}" destId="{358B5533-F9EC-428E-9239-DEBC1244B63E}" srcOrd="2" destOrd="0" parTransId="{B27E50EC-E017-4C1F-92E1-848D3CDA0DDC}" sibTransId="{9D0C460C-48FD-48E2-AA81-BA81E80A6B49}"/>
    <dgm:cxn modelId="{BE72EF65-44CF-42A8-B36C-7CEFED1D9739}" type="presOf" srcId="{358B5533-F9EC-428E-9239-DEBC1244B63E}" destId="{F956AE3F-ABA8-4711-A8DC-FE907E689A39}" srcOrd="0" destOrd="0" presId="urn:microsoft.com/office/officeart/2005/8/layout/vList3"/>
    <dgm:cxn modelId="{403EE0E5-C341-465B-9312-B3887A97E187}" type="presOf" srcId="{164D69ED-A7F6-49BA-838E-CB37A7971CA6}" destId="{4136B98E-9D60-41DF-A371-9CF78E4F2883}" srcOrd="0" destOrd="0" presId="urn:microsoft.com/office/officeart/2005/8/layout/vList3"/>
    <dgm:cxn modelId="{3E25F88C-7C4E-43CA-9165-1CCBB49279C4}" type="presParOf" srcId="{4136B98E-9D60-41DF-A371-9CF78E4F2883}" destId="{D1B05652-48AE-483C-A665-AC0AF32F1A62}" srcOrd="0" destOrd="0" presId="urn:microsoft.com/office/officeart/2005/8/layout/vList3"/>
    <dgm:cxn modelId="{6C14F524-1F36-42CB-9D43-A73F183F7A09}" type="presParOf" srcId="{D1B05652-48AE-483C-A665-AC0AF32F1A62}" destId="{B064CE5A-E5F0-423F-AE00-BDDC2A758350}" srcOrd="0" destOrd="0" presId="urn:microsoft.com/office/officeart/2005/8/layout/vList3"/>
    <dgm:cxn modelId="{9D582C90-F2E6-406D-BE2A-530C155BD99B}" type="presParOf" srcId="{D1B05652-48AE-483C-A665-AC0AF32F1A62}" destId="{7F31A592-7765-497C-BF9E-3B3704158BF9}" srcOrd="1" destOrd="0" presId="urn:microsoft.com/office/officeart/2005/8/layout/vList3"/>
    <dgm:cxn modelId="{E4458960-8C49-4D88-8C68-F8C58036CCA7}" type="presParOf" srcId="{4136B98E-9D60-41DF-A371-9CF78E4F2883}" destId="{4C0A6302-C582-4091-9B86-4F6CBE8D638F}" srcOrd="1" destOrd="0" presId="urn:microsoft.com/office/officeart/2005/8/layout/vList3"/>
    <dgm:cxn modelId="{F34946E5-7458-455E-8897-57620880BAF0}" type="presParOf" srcId="{4136B98E-9D60-41DF-A371-9CF78E4F2883}" destId="{021E5BEC-9028-472C-82B1-780D59DDDD7E}" srcOrd="2" destOrd="0" presId="urn:microsoft.com/office/officeart/2005/8/layout/vList3"/>
    <dgm:cxn modelId="{593EA3F2-EF73-43CC-9733-314D91F47F91}" type="presParOf" srcId="{021E5BEC-9028-472C-82B1-780D59DDDD7E}" destId="{04A6EA50-3B41-4D23-B99C-3C92B4A378F3}" srcOrd="0" destOrd="0" presId="urn:microsoft.com/office/officeart/2005/8/layout/vList3"/>
    <dgm:cxn modelId="{42B44FE0-D793-4897-BB09-C04176CB614C}" type="presParOf" srcId="{021E5BEC-9028-472C-82B1-780D59DDDD7E}" destId="{C2BFDBEE-E1D1-45FE-8C92-CEEF49D2543C}" srcOrd="1" destOrd="0" presId="urn:microsoft.com/office/officeart/2005/8/layout/vList3"/>
    <dgm:cxn modelId="{EDF520DD-EF93-4DB4-BC55-1AD4771A7819}" type="presParOf" srcId="{4136B98E-9D60-41DF-A371-9CF78E4F2883}" destId="{4A6C00FB-ED3A-4C64-B345-66B603DDD255}" srcOrd="3" destOrd="0" presId="urn:microsoft.com/office/officeart/2005/8/layout/vList3"/>
    <dgm:cxn modelId="{3780AE7A-F169-458D-9BD7-6E343F68ABF7}" type="presParOf" srcId="{4136B98E-9D60-41DF-A371-9CF78E4F2883}" destId="{2F6E2F3B-7848-45E7-AF62-1D2608DF1346}" srcOrd="4" destOrd="0" presId="urn:microsoft.com/office/officeart/2005/8/layout/vList3"/>
    <dgm:cxn modelId="{E89520B6-71DE-4BB8-84DD-3FEC8F485C90}" type="presParOf" srcId="{2F6E2F3B-7848-45E7-AF62-1D2608DF1346}" destId="{2A48569A-7956-457C-9076-FB4F304673D4}" srcOrd="0" destOrd="0" presId="urn:microsoft.com/office/officeart/2005/8/layout/vList3"/>
    <dgm:cxn modelId="{48953E45-A032-4418-8085-1A83B235BB35}" type="presParOf" srcId="{2F6E2F3B-7848-45E7-AF62-1D2608DF1346}" destId="{F956AE3F-ABA8-4711-A8DC-FE907E689A3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E80FFE-DD7A-474C-AF23-136072488113}" type="doc">
      <dgm:prSet loTypeId="urn:microsoft.com/office/officeart/2005/8/layout/cycle2" loCatId="cycle" qsTypeId="urn:microsoft.com/office/officeart/2005/8/quickstyle/simple4" qsCatId="simple" csTypeId="urn:microsoft.com/office/officeart/2005/8/colors/colorful1" csCatId="colorful" phldr="1"/>
      <dgm:spPr/>
      <dgm:t>
        <a:bodyPr/>
        <a:lstStyle/>
        <a:p>
          <a:endParaRPr lang="zh-CN" altLang="en-US"/>
        </a:p>
      </dgm:t>
    </dgm:pt>
    <dgm:pt modelId="{E8CA7CC7-CCC5-40B8-8EC1-A907CF601764}">
      <dgm:prSet/>
      <dgm:spPr/>
      <dgm:t>
        <a:bodyPr/>
        <a:lstStyle/>
        <a:p>
          <a:pPr rtl="0"/>
          <a:r>
            <a:rPr lang="zh-CN" altLang="en-US" b="1" dirty="0"/>
            <a:t>进程</a:t>
          </a:r>
          <a:endParaRPr lang="zh-CN" b="1" dirty="0"/>
        </a:p>
      </dgm:t>
    </dgm:pt>
    <dgm:pt modelId="{525C01B5-8AD0-4E4C-9B8A-7F63D38AD2BA}" type="parTrans" cxnId="{AD61B91F-6496-405A-8DE7-56DB627AF742}">
      <dgm:prSet/>
      <dgm:spPr/>
      <dgm:t>
        <a:bodyPr/>
        <a:lstStyle/>
        <a:p>
          <a:endParaRPr lang="zh-CN" altLang="en-US" b="1"/>
        </a:p>
      </dgm:t>
    </dgm:pt>
    <dgm:pt modelId="{CA5249DC-8D9E-424D-BC60-243BED9F1E7F}" type="sibTrans" cxnId="{AD61B91F-6496-405A-8DE7-56DB627AF742}">
      <dgm:prSet/>
      <dgm:spPr/>
      <dgm:t>
        <a:bodyPr/>
        <a:lstStyle/>
        <a:p>
          <a:endParaRPr lang="zh-CN" altLang="en-US" b="1"/>
        </a:p>
      </dgm:t>
    </dgm:pt>
    <dgm:pt modelId="{76CA40DE-9F68-4C41-9287-B7FABC96E62E}">
      <dgm:prSet/>
      <dgm:spPr/>
      <dgm:t>
        <a:bodyPr/>
        <a:lstStyle/>
        <a:p>
          <a:pPr rtl="0"/>
          <a:r>
            <a:rPr lang="zh-CN" altLang="en-US" b="1" dirty="0"/>
            <a:t>内存管理</a:t>
          </a:r>
          <a:endParaRPr lang="zh-CN" b="1" dirty="0"/>
        </a:p>
      </dgm:t>
    </dgm:pt>
    <dgm:pt modelId="{F6296D6F-F33A-4C70-A282-8766D994DD11}" type="parTrans" cxnId="{835F8A77-3DDC-4CB9-AFC4-82DC1362138B}">
      <dgm:prSet/>
      <dgm:spPr/>
      <dgm:t>
        <a:bodyPr/>
        <a:lstStyle/>
        <a:p>
          <a:endParaRPr lang="zh-CN" altLang="en-US" b="1"/>
        </a:p>
      </dgm:t>
    </dgm:pt>
    <dgm:pt modelId="{18EC6DA3-64CC-40C9-BB50-78A7FB55B178}" type="sibTrans" cxnId="{835F8A77-3DDC-4CB9-AFC4-82DC1362138B}">
      <dgm:prSet/>
      <dgm:spPr/>
      <dgm:t>
        <a:bodyPr/>
        <a:lstStyle/>
        <a:p>
          <a:endParaRPr lang="zh-CN" altLang="en-US" b="1"/>
        </a:p>
      </dgm:t>
    </dgm:pt>
    <dgm:pt modelId="{37020143-AB8F-4C47-99D0-C291CEDE9D50}">
      <dgm:prSet/>
      <dgm:spPr/>
      <dgm:t>
        <a:bodyPr/>
        <a:lstStyle/>
        <a:p>
          <a:pPr rtl="0"/>
          <a:r>
            <a:rPr lang="zh-CN" altLang="en-US" b="1" dirty="0"/>
            <a:t>信息保护和安全</a:t>
          </a:r>
          <a:endParaRPr lang="zh-CN" b="1" dirty="0"/>
        </a:p>
      </dgm:t>
    </dgm:pt>
    <dgm:pt modelId="{35AE1399-6B2A-454F-BA9C-4D8144999FDC}" type="parTrans" cxnId="{7BF67A8F-4670-4216-B40C-637C372CCB44}">
      <dgm:prSet/>
      <dgm:spPr/>
      <dgm:t>
        <a:bodyPr/>
        <a:lstStyle/>
        <a:p>
          <a:endParaRPr lang="zh-CN" altLang="en-US" b="1"/>
        </a:p>
      </dgm:t>
    </dgm:pt>
    <dgm:pt modelId="{E79A5E67-17FE-4AD8-80E5-AEDA161B7BA9}" type="sibTrans" cxnId="{7BF67A8F-4670-4216-B40C-637C372CCB44}">
      <dgm:prSet/>
      <dgm:spPr/>
      <dgm:t>
        <a:bodyPr/>
        <a:lstStyle/>
        <a:p>
          <a:endParaRPr lang="zh-CN" altLang="en-US" b="1"/>
        </a:p>
      </dgm:t>
    </dgm:pt>
    <dgm:pt modelId="{D04695DB-9607-432E-A592-756B91276EB8}">
      <dgm:prSet/>
      <dgm:spPr/>
      <dgm:t>
        <a:bodyPr/>
        <a:lstStyle/>
        <a:p>
          <a:pPr rtl="0"/>
          <a:r>
            <a:rPr lang="zh-CN" altLang="en-US" b="1" dirty="0"/>
            <a:t>调度和资源管理</a:t>
          </a:r>
          <a:endParaRPr lang="zh-CN" b="1" dirty="0"/>
        </a:p>
      </dgm:t>
    </dgm:pt>
    <dgm:pt modelId="{23BEEEA6-01B5-49D5-9EB6-0C4F35823EF9}" type="parTrans" cxnId="{2D30AE51-CE07-4A31-B8A4-28940EDB2134}">
      <dgm:prSet/>
      <dgm:spPr/>
      <dgm:t>
        <a:bodyPr/>
        <a:lstStyle/>
        <a:p>
          <a:endParaRPr lang="zh-CN" altLang="en-US" b="1"/>
        </a:p>
      </dgm:t>
    </dgm:pt>
    <dgm:pt modelId="{384218C5-E69A-43B2-B587-70FB096C681B}" type="sibTrans" cxnId="{2D30AE51-CE07-4A31-B8A4-28940EDB2134}">
      <dgm:prSet/>
      <dgm:spPr/>
      <dgm:t>
        <a:bodyPr/>
        <a:lstStyle/>
        <a:p>
          <a:endParaRPr lang="zh-CN" altLang="en-US"/>
        </a:p>
      </dgm:t>
    </dgm:pt>
    <dgm:pt modelId="{92BD8857-6167-4CD3-AAF1-02F054544588}" type="pres">
      <dgm:prSet presAssocID="{F0E80FFE-DD7A-474C-AF23-136072488113}" presName="cycle" presStyleCnt="0">
        <dgm:presLayoutVars>
          <dgm:dir/>
          <dgm:resizeHandles val="exact"/>
        </dgm:presLayoutVars>
      </dgm:prSet>
      <dgm:spPr/>
      <dgm:t>
        <a:bodyPr/>
        <a:lstStyle/>
        <a:p>
          <a:endParaRPr lang="zh-CN" altLang="en-US"/>
        </a:p>
      </dgm:t>
    </dgm:pt>
    <dgm:pt modelId="{4807AD7B-59F4-4490-BFCD-998FA3D40E12}" type="pres">
      <dgm:prSet presAssocID="{E8CA7CC7-CCC5-40B8-8EC1-A907CF601764}" presName="node" presStyleLbl="node1" presStyleIdx="0" presStyleCnt="4" custScaleX="138030">
        <dgm:presLayoutVars>
          <dgm:bulletEnabled val="1"/>
        </dgm:presLayoutVars>
      </dgm:prSet>
      <dgm:spPr/>
      <dgm:t>
        <a:bodyPr/>
        <a:lstStyle/>
        <a:p>
          <a:endParaRPr lang="zh-CN" altLang="en-US"/>
        </a:p>
      </dgm:t>
    </dgm:pt>
    <dgm:pt modelId="{43215F1E-6D96-4328-A7AF-C07B0664E4C8}" type="pres">
      <dgm:prSet presAssocID="{CA5249DC-8D9E-424D-BC60-243BED9F1E7F}" presName="sibTrans" presStyleLbl="sibTrans2D1" presStyleIdx="0" presStyleCnt="4" custScaleX="126809"/>
      <dgm:spPr>
        <a:prstGeom prst="mathPlus">
          <a:avLst/>
        </a:prstGeom>
      </dgm:spPr>
      <dgm:t>
        <a:bodyPr/>
        <a:lstStyle/>
        <a:p>
          <a:endParaRPr lang="zh-CN" altLang="en-US"/>
        </a:p>
      </dgm:t>
    </dgm:pt>
    <dgm:pt modelId="{E01AB024-F401-48F1-A1E6-BEA2F8F0DCBC}" type="pres">
      <dgm:prSet presAssocID="{CA5249DC-8D9E-424D-BC60-243BED9F1E7F}" presName="connectorText" presStyleLbl="sibTrans2D1" presStyleIdx="0" presStyleCnt="4"/>
      <dgm:spPr/>
      <dgm:t>
        <a:bodyPr/>
        <a:lstStyle/>
        <a:p>
          <a:endParaRPr lang="zh-CN" altLang="en-US"/>
        </a:p>
      </dgm:t>
    </dgm:pt>
    <dgm:pt modelId="{0F59D7BF-0D06-4700-9C62-2FE2EAA4967C}" type="pres">
      <dgm:prSet presAssocID="{76CA40DE-9F68-4C41-9287-B7FABC96E62E}" presName="node" presStyleLbl="node1" presStyleIdx="1" presStyleCnt="4" custScaleX="137594">
        <dgm:presLayoutVars>
          <dgm:bulletEnabled val="1"/>
        </dgm:presLayoutVars>
      </dgm:prSet>
      <dgm:spPr/>
      <dgm:t>
        <a:bodyPr/>
        <a:lstStyle/>
        <a:p>
          <a:endParaRPr lang="zh-CN" altLang="en-US"/>
        </a:p>
      </dgm:t>
    </dgm:pt>
    <dgm:pt modelId="{0E683F4E-59AF-4C53-BCA1-C7E582DED249}" type="pres">
      <dgm:prSet presAssocID="{18EC6DA3-64CC-40C9-BB50-78A7FB55B178}" presName="sibTrans" presStyleLbl="sibTrans2D1" presStyleIdx="1" presStyleCnt="4" custScaleX="126809"/>
      <dgm:spPr>
        <a:prstGeom prst="mathPlus">
          <a:avLst/>
        </a:prstGeom>
      </dgm:spPr>
      <dgm:t>
        <a:bodyPr/>
        <a:lstStyle/>
        <a:p>
          <a:endParaRPr lang="zh-CN" altLang="en-US"/>
        </a:p>
      </dgm:t>
    </dgm:pt>
    <dgm:pt modelId="{57A80F3D-4EC0-4337-A35A-41974A89EDD5}" type="pres">
      <dgm:prSet presAssocID="{18EC6DA3-64CC-40C9-BB50-78A7FB55B178}" presName="connectorText" presStyleLbl="sibTrans2D1" presStyleIdx="1" presStyleCnt="4"/>
      <dgm:spPr/>
      <dgm:t>
        <a:bodyPr/>
        <a:lstStyle/>
        <a:p>
          <a:endParaRPr lang="zh-CN" altLang="en-US"/>
        </a:p>
      </dgm:t>
    </dgm:pt>
    <dgm:pt modelId="{CFFCB78D-F827-4488-8C90-6133541456EF}" type="pres">
      <dgm:prSet presAssocID="{37020143-AB8F-4C47-99D0-C291CEDE9D50}" presName="node" presStyleLbl="node1" presStyleIdx="2" presStyleCnt="4" custScaleX="139070">
        <dgm:presLayoutVars>
          <dgm:bulletEnabled val="1"/>
        </dgm:presLayoutVars>
      </dgm:prSet>
      <dgm:spPr/>
      <dgm:t>
        <a:bodyPr/>
        <a:lstStyle/>
        <a:p>
          <a:endParaRPr lang="zh-CN" altLang="en-US"/>
        </a:p>
      </dgm:t>
    </dgm:pt>
    <dgm:pt modelId="{74C5CEA7-BAF7-46F9-B576-93A3BD319D70}" type="pres">
      <dgm:prSet presAssocID="{E79A5E67-17FE-4AD8-80E5-AEDA161B7BA9}" presName="sibTrans" presStyleLbl="sibTrans2D1" presStyleIdx="2" presStyleCnt="4" custScaleX="126809"/>
      <dgm:spPr>
        <a:prstGeom prst="mathPlus">
          <a:avLst/>
        </a:prstGeom>
      </dgm:spPr>
      <dgm:t>
        <a:bodyPr/>
        <a:lstStyle/>
        <a:p>
          <a:endParaRPr lang="zh-CN" altLang="en-US"/>
        </a:p>
      </dgm:t>
    </dgm:pt>
    <dgm:pt modelId="{8E175565-2D90-4725-9EB5-9639602205C2}" type="pres">
      <dgm:prSet presAssocID="{E79A5E67-17FE-4AD8-80E5-AEDA161B7BA9}" presName="connectorText" presStyleLbl="sibTrans2D1" presStyleIdx="2" presStyleCnt="4"/>
      <dgm:spPr/>
      <dgm:t>
        <a:bodyPr/>
        <a:lstStyle/>
        <a:p>
          <a:endParaRPr lang="zh-CN" altLang="en-US"/>
        </a:p>
      </dgm:t>
    </dgm:pt>
    <dgm:pt modelId="{3BE97FDA-8594-445E-93E5-A2DA502603E5}" type="pres">
      <dgm:prSet presAssocID="{D04695DB-9607-432E-A592-756B91276EB8}" presName="node" presStyleLbl="node1" presStyleIdx="3" presStyleCnt="4" custScaleX="138288" custScaleY="109436">
        <dgm:presLayoutVars>
          <dgm:bulletEnabled val="1"/>
        </dgm:presLayoutVars>
      </dgm:prSet>
      <dgm:spPr/>
      <dgm:t>
        <a:bodyPr/>
        <a:lstStyle/>
        <a:p>
          <a:endParaRPr lang="zh-CN" altLang="en-US"/>
        </a:p>
      </dgm:t>
    </dgm:pt>
    <dgm:pt modelId="{081F27A0-DCD2-4679-98B1-C20450866FC6}" type="pres">
      <dgm:prSet presAssocID="{384218C5-E69A-43B2-B587-70FB096C681B}" presName="sibTrans" presStyleLbl="sibTrans2D1" presStyleIdx="3" presStyleCnt="4" custScaleX="126809"/>
      <dgm:spPr>
        <a:prstGeom prst="mathPlus">
          <a:avLst/>
        </a:prstGeom>
      </dgm:spPr>
      <dgm:t>
        <a:bodyPr/>
        <a:lstStyle/>
        <a:p>
          <a:endParaRPr lang="zh-CN" altLang="en-US"/>
        </a:p>
      </dgm:t>
    </dgm:pt>
    <dgm:pt modelId="{FB399E1F-1703-4CFC-85EF-08DD0C872A61}" type="pres">
      <dgm:prSet presAssocID="{384218C5-E69A-43B2-B587-70FB096C681B}" presName="connectorText" presStyleLbl="sibTrans2D1" presStyleIdx="3" presStyleCnt="4"/>
      <dgm:spPr/>
      <dgm:t>
        <a:bodyPr/>
        <a:lstStyle/>
        <a:p>
          <a:endParaRPr lang="zh-CN" altLang="en-US"/>
        </a:p>
      </dgm:t>
    </dgm:pt>
  </dgm:ptLst>
  <dgm:cxnLst>
    <dgm:cxn modelId="{CEB7FE36-609C-4C1B-8061-3B530BB6BF5A}" type="presOf" srcId="{18EC6DA3-64CC-40C9-BB50-78A7FB55B178}" destId="{0E683F4E-59AF-4C53-BCA1-C7E582DED249}" srcOrd="0" destOrd="0" presId="urn:microsoft.com/office/officeart/2005/8/layout/cycle2"/>
    <dgm:cxn modelId="{05CD6E88-8C66-420A-9754-418F26D70B2E}" type="presOf" srcId="{18EC6DA3-64CC-40C9-BB50-78A7FB55B178}" destId="{57A80F3D-4EC0-4337-A35A-41974A89EDD5}" srcOrd="1" destOrd="0" presId="urn:microsoft.com/office/officeart/2005/8/layout/cycle2"/>
    <dgm:cxn modelId="{99928B73-2AFD-42D8-9DEB-F172C24BC6EE}" type="presOf" srcId="{E79A5E67-17FE-4AD8-80E5-AEDA161B7BA9}" destId="{8E175565-2D90-4725-9EB5-9639602205C2}" srcOrd="1" destOrd="0" presId="urn:microsoft.com/office/officeart/2005/8/layout/cycle2"/>
    <dgm:cxn modelId="{A759BAF8-C9FA-4F53-82D7-B2F7A5C617CD}" type="presOf" srcId="{76CA40DE-9F68-4C41-9287-B7FABC96E62E}" destId="{0F59D7BF-0D06-4700-9C62-2FE2EAA4967C}" srcOrd="0" destOrd="0" presId="urn:microsoft.com/office/officeart/2005/8/layout/cycle2"/>
    <dgm:cxn modelId="{D704D2A2-6979-4189-8B76-44C4B25A729C}" type="presOf" srcId="{E79A5E67-17FE-4AD8-80E5-AEDA161B7BA9}" destId="{74C5CEA7-BAF7-46F9-B576-93A3BD319D70}" srcOrd="0" destOrd="0" presId="urn:microsoft.com/office/officeart/2005/8/layout/cycle2"/>
    <dgm:cxn modelId="{1951E890-C631-4ACD-88FE-A17CB3E82F07}" type="presOf" srcId="{E8CA7CC7-CCC5-40B8-8EC1-A907CF601764}" destId="{4807AD7B-59F4-4490-BFCD-998FA3D40E12}" srcOrd="0" destOrd="0" presId="urn:microsoft.com/office/officeart/2005/8/layout/cycle2"/>
    <dgm:cxn modelId="{D740E8E4-13DB-4328-8A1E-905549D10DF5}" type="presOf" srcId="{CA5249DC-8D9E-424D-BC60-243BED9F1E7F}" destId="{43215F1E-6D96-4328-A7AF-C07B0664E4C8}" srcOrd="0" destOrd="0" presId="urn:microsoft.com/office/officeart/2005/8/layout/cycle2"/>
    <dgm:cxn modelId="{9516010B-9B38-411E-B94F-0EAE66417DD6}" type="presOf" srcId="{CA5249DC-8D9E-424D-BC60-243BED9F1E7F}" destId="{E01AB024-F401-48F1-A1E6-BEA2F8F0DCBC}" srcOrd="1" destOrd="0" presId="urn:microsoft.com/office/officeart/2005/8/layout/cycle2"/>
    <dgm:cxn modelId="{86196653-FA2D-4E0D-96D6-A602D0CDEAC0}" type="presOf" srcId="{D04695DB-9607-432E-A592-756B91276EB8}" destId="{3BE97FDA-8594-445E-93E5-A2DA502603E5}" srcOrd="0" destOrd="0" presId="urn:microsoft.com/office/officeart/2005/8/layout/cycle2"/>
    <dgm:cxn modelId="{7BF67A8F-4670-4216-B40C-637C372CCB44}" srcId="{F0E80FFE-DD7A-474C-AF23-136072488113}" destId="{37020143-AB8F-4C47-99D0-C291CEDE9D50}" srcOrd="2" destOrd="0" parTransId="{35AE1399-6B2A-454F-BA9C-4D8144999FDC}" sibTransId="{E79A5E67-17FE-4AD8-80E5-AEDA161B7BA9}"/>
    <dgm:cxn modelId="{4739635E-4364-4621-9B43-166725D0D83B}" type="presOf" srcId="{F0E80FFE-DD7A-474C-AF23-136072488113}" destId="{92BD8857-6167-4CD3-AAF1-02F054544588}" srcOrd="0" destOrd="0" presId="urn:microsoft.com/office/officeart/2005/8/layout/cycle2"/>
    <dgm:cxn modelId="{957721AB-1E40-479D-8FD7-C03A2EB7048D}" type="presOf" srcId="{384218C5-E69A-43B2-B587-70FB096C681B}" destId="{081F27A0-DCD2-4679-98B1-C20450866FC6}" srcOrd="0" destOrd="0" presId="urn:microsoft.com/office/officeart/2005/8/layout/cycle2"/>
    <dgm:cxn modelId="{835F8A77-3DDC-4CB9-AFC4-82DC1362138B}" srcId="{F0E80FFE-DD7A-474C-AF23-136072488113}" destId="{76CA40DE-9F68-4C41-9287-B7FABC96E62E}" srcOrd="1" destOrd="0" parTransId="{F6296D6F-F33A-4C70-A282-8766D994DD11}" sibTransId="{18EC6DA3-64CC-40C9-BB50-78A7FB55B178}"/>
    <dgm:cxn modelId="{C9586CAF-BFB0-4364-B50B-BFB9D23A0C31}" type="presOf" srcId="{384218C5-E69A-43B2-B587-70FB096C681B}" destId="{FB399E1F-1703-4CFC-85EF-08DD0C872A61}" srcOrd="1" destOrd="0" presId="urn:microsoft.com/office/officeart/2005/8/layout/cycle2"/>
    <dgm:cxn modelId="{8F698857-CC8F-44AE-B268-148A370B9387}" type="presOf" srcId="{37020143-AB8F-4C47-99D0-C291CEDE9D50}" destId="{CFFCB78D-F827-4488-8C90-6133541456EF}" srcOrd="0" destOrd="0" presId="urn:microsoft.com/office/officeart/2005/8/layout/cycle2"/>
    <dgm:cxn modelId="{2D30AE51-CE07-4A31-B8A4-28940EDB2134}" srcId="{F0E80FFE-DD7A-474C-AF23-136072488113}" destId="{D04695DB-9607-432E-A592-756B91276EB8}" srcOrd="3" destOrd="0" parTransId="{23BEEEA6-01B5-49D5-9EB6-0C4F35823EF9}" sibTransId="{384218C5-E69A-43B2-B587-70FB096C681B}"/>
    <dgm:cxn modelId="{AD61B91F-6496-405A-8DE7-56DB627AF742}" srcId="{F0E80FFE-DD7A-474C-AF23-136072488113}" destId="{E8CA7CC7-CCC5-40B8-8EC1-A907CF601764}" srcOrd="0" destOrd="0" parTransId="{525C01B5-8AD0-4E4C-9B8A-7F63D38AD2BA}" sibTransId="{CA5249DC-8D9E-424D-BC60-243BED9F1E7F}"/>
    <dgm:cxn modelId="{C4004573-9F5C-49AE-80F2-74F668D73509}" type="presParOf" srcId="{92BD8857-6167-4CD3-AAF1-02F054544588}" destId="{4807AD7B-59F4-4490-BFCD-998FA3D40E12}" srcOrd="0" destOrd="0" presId="urn:microsoft.com/office/officeart/2005/8/layout/cycle2"/>
    <dgm:cxn modelId="{76EF9F17-2D77-4DE1-9BC8-FF275335D7AE}" type="presParOf" srcId="{92BD8857-6167-4CD3-AAF1-02F054544588}" destId="{43215F1E-6D96-4328-A7AF-C07B0664E4C8}" srcOrd="1" destOrd="0" presId="urn:microsoft.com/office/officeart/2005/8/layout/cycle2"/>
    <dgm:cxn modelId="{9781B9DC-A51A-4239-8A2F-93DFAE338F3D}" type="presParOf" srcId="{43215F1E-6D96-4328-A7AF-C07B0664E4C8}" destId="{E01AB024-F401-48F1-A1E6-BEA2F8F0DCBC}" srcOrd="0" destOrd="0" presId="urn:microsoft.com/office/officeart/2005/8/layout/cycle2"/>
    <dgm:cxn modelId="{F17C955B-8392-4A6F-BF0F-59DC0737C5A8}" type="presParOf" srcId="{92BD8857-6167-4CD3-AAF1-02F054544588}" destId="{0F59D7BF-0D06-4700-9C62-2FE2EAA4967C}" srcOrd="2" destOrd="0" presId="urn:microsoft.com/office/officeart/2005/8/layout/cycle2"/>
    <dgm:cxn modelId="{A15423DD-2F66-48AD-8C9F-FAEC29B86B78}" type="presParOf" srcId="{92BD8857-6167-4CD3-AAF1-02F054544588}" destId="{0E683F4E-59AF-4C53-BCA1-C7E582DED249}" srcOrd="3" destOrd="0" presId="urn:microsoft.com/office/officeart/2005/8/layout/cycle2"/>
    <dgm:cxn modelId="{08E447A9-BB78-4B0F-8C1E-B9A7A841231F}" type="presParOf" srcId="{0E683F4E-59AF-4C53-BCA1-C7E582DED249}" destId="{57A80F3D-4EC0-4337-A35A-41974A89EDD5}" srcOrd="0" destOrd="0" presId="urn:microsoft.com/office/officeart/2005/8/layout/cycle2"/>
    <dgm:cxn modelId="{B84BB94F-C075-41D9-886A-F7201ABE834F}" type="presParOf" srcId="{92BD8857-6167-4CD3-AAF1-02F054544588}" destId="{CFFCB78D-F827-4488-8C90-6133541456EF}" srcOrd="4" destOrd="0" presId="urn:microsoft.com/office/officeart/2005/8/layout/cycle2"/>
    <dgm:cxn modelId="{43BAD437-1BD5-49AB-8D84-6700C9CE7D70}" type="presParOf" srcId="{92BD8857-6167-4CD3-AAF1-02F054544588}" destId="{74C5CEA7-BAF7-46F9-B576-93A3BD319D70}" srcOrd="5" destOrd="0" presId="urn:microsoft.com/office/officeart/2005/8/layout/cycle2"/>
    <dgm:cxn modelId="{CAC51FE5-96D0-4B6C-9C2C-83CA77C68A16}" type="presParOf" srcId="{74C5CEA7-BAF7-46F9-B576-93A3BD319D70}" destId="{8E175565-2D90-4725-9EB5-9639602205C2}" srcOrd="0" destOrd="0" presId="urn:microsoft.com/office/officeart/2005/8/layout/cycle2"/>
    <dgm:cxn modelId="{5C30748D-937D-4664-82D2-FB7119BBC450}" type="presParOf" srcId="{92BD8857-6167-4CD3-AAF1-02F054544588}" destId="{3BE97FDA-8594-445E-93E5-A2DA502603E5}" srcOrd="6" destOrd="0" presId="urn:microsoft.com/office/officeart/2005/8/layout/cycle2"/>
    <dgm:cxn modelId="{12B43322-C541-43DB-9E33-20E66BD6516E}" type="presParOf" srcId="{92BD8857-6167-4CD3-AAF1-02F054544588}" destId="{081F27A0-DCD2-4679-98B1-C20450866FC6}" srcOrd="7" destOrd="0" presId="urn:microsoft.com/office/officeart/2005/8/layout/cycle2"/>
    <dgm:cxn modelId="{DA1C8CE6-A78D-46BB-9DCE-37329BC51173}" type="presParOf" srcId="{081F27A0-DCD2-4679-98B1-C20450866FC6}" destId="{FB399E1F-1703-4CFC-85EF-08DD0C872A6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64D69ED-A7F6-49BA-838E-CB37A7971CA6}"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zh-CN" altLang="en-US"/>
        </a:p>
      </dgm:t>
    </dgm:pt>
    <dgm:pt modelId="{F4571974-5BD5-4F96-AE74-904BFFBF29D4}">
      <dgm:prSet phldrT="[文本]"/>
      <dgm:spPr/>
      <dgm:t>
        <a:bodyPr/>
        <a:lstStyle/>
        <a:p>
          <a:r>
            <a:rPr lang="zh-CN" altLang="en-US" dirty="0"/>
            <a:t>处理机管理</a:t>
          </a:r>
        </a:p>
      </dgm:t>
    </dgm:pt>
    <dgm:pt modelId="{3634715C-5145-4369-8B9B-48F0C6145469}" type="parTrans" cxnId="{0BD98A27-D0D5-4DBE-9CCC-755B0C66D5FE}">
      <dgm:prSet/>
      <dgm:spPr/>
      <dgm:t>
        <a:bodyPr/>
        <a:lstStyle/>
        <a:p>
          <a:endParaRPr lang="zh-CN" altLang="en-US"/>
        </a:p>
      </dgm:t>
    </dgm:pt>
    <dgm:pt modelId="{07B08A53-54C8-4725-9176-8178E249277A}" type="sibTrans" cxnId="{0BD98A27-D0D5-4DBE-9CCC-755B0C66D5FE}">
      <dgm:prSet/>
      <dgm:spPr/>
      <dgm:t>
        <a:bodyPr/>
        <a:lstStyle/>
        <a:p>
          <a:endParaRPr lang="zh-CN" altLang="en-US"/>
        </a:p>
      </dgm:t>
    </dgm:pt>
    <dgm:pt modelId="{41882B3A-57DF-4FA4-8682-4AF79E707215}">
      <dgm:prSet phldrT="[文本]"/>
      <dgm:spPr/>
      <dgm:t>
        <a:bodyPr/>
        <a:lstStyle/>
        <a:p>
          <a:r>
            <a:rPr lang="zh-CN" altLang="en-US" dirty="0"/>
            <a:t>存储器管理</a:t>
          </a:r>
        </a:p>
      </dgm:t>
    </dgm:pt>
    <dgm:pt modelId="{79B90AE5-2FF2-48A0-B2C8-52D95E899B7C}" type="parTrans" cxnId="{D20CE462-7020-485E-A2B1-F9E533C509F4}">
      <dgm:prSet/>
      <dgm:spPr/>
      <dgm:t>
        <a:bodyPr/>
        <a:lstStyle/>
        <a:p>
          <a:endParaRPr lang="zh-CN" altLang="en-US"/>
        </a:p>
      </dgm:t>
    </dgm:pt>
    <dgm:pt modelId="{0D2ABF4B-55AF-41B0-AC6E-86AA629FAA3C}" type="sibTrans" cxnId="{D20CE462-7020-485E-A2B1-F9E533C509F4}">
      <dgm:prSet/>
      <dgm:spPr/>
      <dgm:t>
        <a:bodyPr/>
        <a:lstStyle/>
        <a:p>
          <a:endParaRPr lang="zh-CN" altLang="en-US"/>
        </a:p>
      </dgm:t>
    </dgm:pt>
    <dgm:pt modelId="{358B5533-F9EC-428E-9239-DEBC1244B63E}">
      <dgm:prSet phldrT="[文本]"/>
      <dgm:spPr/>
      <dgm:t>
        <a:bodyPr/>
        <a:lstStyle/>
        <a:p>
          <a:r>
            <a:rPr lang="zh-CN" altLang="en-US" dirty="0"/>
            <a:t>设备管理</a:t>
          </a:r>
        </a:p>
      </dgm:t>
    </dgm:pt>
    <dgm:pt modelId="{B27E50EC-E017-4C1F-92E1-848D3CDA0DDC}" type="parTrans" cxnId="{CB0AAC9B-3ED9-4FEB-B597-7E6888B64A4A}">
      <dgm:prSet/>
      <dgm:spPr/>
      <dgm:t>
        <a:bodyPr/>
        <a:lstStyle/>
        <a:p>
          <a:endParaRPr lang="zh-CN" altLang="en-US"/>
        </a:p>
      </dgm:t>
    </dgm:pt>
    <dgm:pt modelId="{9D0C460C-48FD-48E2-AA81-BA81E80A6B49}" type="sibTrans" cxnId="{CB0AAC9B-3ED9-4FEB-B597-7E6888B64A4A}">
      <dgm:prSet/>
      <dgm:spPr/>
      <dgm:t>
        <a:bodyPr/>
        <a:lstStyle/>
        <a:p>
          <a:endParaRPr lang="zh-CN" altLang="en-US"/>
        </a:p>
      </dgm:t>
    </dgm:pt>
    <dgm:pt modelId="{8DFDF35C-7771-4E41-8538-0FCD642917FF}">
      <dgm:prSet/>
      <dgm:spPr/>
      <dgm:t>
        <a:bodyPr/>
        <a:lstStyle/>
        <a:p>
          <a:r>
            <a:rPr lang="zh-CN" altLang="en-US"/>
            <a:t>文件管理</a:t>
          </a:r>
        </a:p>
      </dgm:t>
    </dgm:pt>
    <dgm:pt modelId="{5F90CC68-8AD4-4E0A-B365-C1D1C5EB736B}" type="parTrans" cxnId="{9FE3B192-B666-4DF5-94FB-74918CAAC96A}">
      <dgm:prSet/>
      <dgm:spPr/>
      <dgm:t>
        <a:bodyPr/>
        <a:lstStyle/>
        <a:p>
          <a:endParaRPr lang="zh-CN" altLang="en-US"/>
        </a:p>
      </dgm:t>
    </dgm:pt>
    <dgm:pt modelId="{D0041FB4-CB08-45F4-AA2B-80EF4292921F}" type="sibTrans" cxnId="{9FE3B192-B666-4DF5-94FB-74918CAAC96A}">
      <dgm:prSet/>
      <dgm:spPr/>
      <dgm:t>
        <a:bodyPr/>
        <a:lstStyle/>
        <a:p>
          <a:endParaRPr lang="zh-CN" altLang="en-US"/>
        </a:p>
      </dgm:t>
    </dgm:pt>
    <dgm:pt modelId="{4136B98E-9D60-41DF-A371-9CF78E4F2883}" type="pres">
      <dgm:prSet presAssocID="{164D69ED-A7F6-49BA-838E-CB37A7971CA6}" presName="linearFlow" presStyleCnt="0">
        <dgm:presLayoutVars>
          <dgm:dir/>
          <dgm:resizeHandles val="exact"/>
        </dgm:presLayoutVars>
      </dgm:prSet>
      <dgm:spPr/>
      <dgm:t>
        <a:bodyPr/>
        <a:lstStyle/>
        <a:p>
          <a:endParaRPr lang="zh-CN" altLang="en-US"/>
        </a:p>
      </dgm:t>
    </dgm:pt>
    <dgm:pt modelId="{D1B05652-48AE-483C-A665-AC0AF32F1A62}" type="pres">
      <dgm:prSet presAssocID="{F4571974-5BD5-4F96-AE74-904BFFBF29D4}" presName="composite" presStyleCnt="0"/>
      <dgm:spPr/>
    </dgm:pt>
    <dgm:pt modelId="{B064CE5A-E5F0-423F-AE00-BDDC2A758350}" type="pres">
      <dgm:prSet presAssocID="{F4571974-5BD5-4F96-AE74-904BFFBF29D4}" presName="imgShp" presStyleLbl="fgImgPlace1" presStyleIdx="0" presStyleCnt="4"/>
      <dgm:spPr/>
    </dgm:pt>
    <dgm:pt modelId="{7F31A592-7765-497C-BF9E-3B3704158BF9}" type="pres">
      <dgm:prSet presAssocID="{F4571974-5BD5-4F96-AE74-904BFFBF29D4}" presName="txShp" presStyleLbl="node1" presStyleIdx="0" presStyleCnt="4">
        <dgm:presLayoutVars>
          <dgm:bulletEnabled val="1"/>
        </dgm:presLayoutVars>
      </dgm:prSet>
      <dgm:spPr/>
      <dgm:t>
        <a:bodyPr/>
        <a:lstStyle/>
        <a:p>
          <a:endParaRPr lang="zh-CN" altLang="en-US"/>
        </a:p>
      </dgm:t>
    </dgm:pt>
    <dgm:pt modelId="{4C0A6302-C582-4091-9B86-4F6CBE8D638F}" type="pres">
      <dgm:prSet presAssocID="{07B08A53-54C8-4725-9176-8178E249277A}" presName="spacing" presStyleCnt="0"/>
      <dgm:spPr/>
    </dgm:pt>
    <dgm:pt modelId="{021E5BEC-9028-472C-82B1-780D59DDDD7E}" type="pres">
      <dgm:prSet presAssocID="{41882B3A-57DF-4FA4-8682-4AF79E707215}" presName="composite" presStyleCnt="0"/>
      <dgm:spPr/>
    </dgm:pt>
    <dgm:pt modelId="{04A6EA50-3B41-4D23-B99C-3C92B4A378F3}" type="pres">
      <dgm:prSet presAssocID="{41882B3A-57DF-4FA4-8682-4AF79E707215}" presName="imgShp" presStyleLbl="fgImgPlace1" presStyleIdx="1" presStyleCnt="4"/>
      <dgm:spPr/>
    </dgm:pt>
    <dgm:pt modelId="{C2BFDBEE-E1D1-45FE-8C92-CEEF49D2543C}" type="pres">
      <dgm:prSet presAssocID="{41882B3A-57DF-4FA4-8682-4AF79E707215}" presName="txShp" presStyleLbl="node1" presStyleIdx="1" presStyleCnt="4">
        <dgm:presLayoutVars>
          <dgm:bulletEnabled val="1"/>
        </dgm:presLayoutVars>
      </dgm:prSet>
      <dgm:spPr/>
      <dgm:t>
        <a:bodyPr/>
        <a:lstStyle/>
        <a:p>
          <a:endParaRPr lang="zh-CN" altLang="en-US"/>
        </a:p>
      </dgm:t>
    </dgm:pt>
    <dgm:pt modelId="{4A6C00FB-ED3A-4C64-B345-66B603DDD255}" type="pres">
      <dgm:prSet presAssocID="{0D2ABF4B-55AF-41B0-AC6E-86AA629FAA3C}" presName="spacing" presStyleCnt="0"/>
      <dgm:spPr/>
    </dgm:pt>
    <dgm:pt modelId="{2F6E2F3B-7848-45E7-AF62-1D2608DF1346}" type="pres">
      <dgm:prSet presAssocID="{358B5533-F9EC-428E-9239-DEBC1244B63E}" presName="composite" presStyleCnt="0"/>
      <dgm:spPr/>
    </dgm:pt>
    <dgm:pt modelId="{2A48569A-7956-457C-9076-FB4F304673D4}" type="pres">
      <dgm:prSet presAssocID="{358B5533-F9EC-428E-9239-DEBC1244B63E}" presName="imgShp" presStyleLbl="fgImgPlace1" presStyleIdx="2" presStyleCnt="4"/>
      <dgm:spPr/>
    </dgm:pt>
    <dgm:pt modelId="{F956AE3F-ABA8-4711-A8DC-FE907E689A39}" type="pres">
      <dgm:prSet presAssocID="{358B5533-F9EC-428E-9239-DEBC1244B63E}" presName="txShp" presStyleLbl="node1" presStyleIdx="2" presStyleCnt="4">
        <dgm:presLayoutVars>
          <dgm:bulletEnabled val="1"/>
        </dgm:presLayoutVars>
      </dgm:prSet>
      <dgm:spPr/>
      <dgm:t>
        <a:bodyPr/>
        <a:lstStyle/>
        <a:p>
          <a:endParaRPr lang="zh-CN" altLang="en-US"/>
        </a:p>
      </dgm:t>
    </dgm:pt>
    <dgm:pt modelId="{E3196D69-5681-4475-8C36-97FDF6E72D86}" type="pres">
      <dgm:prSet presAssocID="{9D0C460C-48FD-48E2-AA81-BA81E80A6B49}" presName="spacing" presStyleCnt="0"/>
      <dgm:spPr/>
    </dgm:pt>
    <dgm:pt modelId="{CBF4E69E-AD6D-4BCD-90BB-ADEEF694C9D7}" type="pres">
      <dgm:prSet presAssocID="{8DFDF35C-7771-4E41-8538-0FCD642917FF}" presName="composite" presStyleCnt="0"/>
      <dgm:spPr/>
    </dgm:pt>
    <dgm:pt modelId="{76204505-3E4F-47EE-9E8F-2C952344AACD}" type="pres">
      <dgm:prSet presAssocID="{8DFDF35C-7771-4E41-8538-0FCD642917FF}" presName="imgShp" presStyleLbl="fgImgPlace1" presStyleIdx="3" presStyleCnt="4"/>
      <dgm:spPr/>
    </dgm:pt>
    <dgm:pt modelId="{1A6C43E8-E0F1-41EF-886D-BD8F2A273940}" type="pres">
      <dgm:prSet presAssocID="{8DFDF35C-7771-4E41-8538-0FCD642917FF}" presName="txShp" presStyleLbl="node1" presStyleIdx="3" presStyleCnt="4">
        <dgm:presLayoutVars>
          <dgm:bulletEnabled val="1"/>
        </dgm:presLayoutVars>
      </dgm:prSet>
      <dgm:spPr/>
      <dgm:t>
        <a:bodyPr/>
        <a:lstStyle/>
        <a:p>
          <a:endParaRPr lang="zh-CN" altLang="en-US"/>
        </a:p>
      </dgm:t>
    </dgm:pt>
  </dgm:ptLst>
  <dgm:cxnLst>
    <dgm:cxn modelId="{A666AAE5-6F72-4AF1-A6BF-55D9E203820C}" type="presOf" srcId="{F4571974-5BD5-4F96-AE74-904BFFBF29D4}" destId="{7F31A592-7765-497C-BF9E-3B3704158BF9}" srcOrd="0" destOrd="0" presId="urn:microsoft.com/office/officeart/2005/8/layout/vList3"/>
    <dgm:cxn modelId="{997946D5-A3E2-4AAE-8FAC-D8840CCF6BF3}" type="presOf" srcId="{41882B3A-57DF-4FA4-8682-4AF79E707215}" destId="{C2BFDBEE-E1D1-45FE-8C92-CEEF49D2543C}" srcOrd="0" destOrd="0" presId="urn:microsoft.com/office/officeart/2005/8/layout/vList3"/>
    <dgm:cxn modelId="{BE72EF65-44CF-42A8-B36C-7CEFED1D9739}" type="presOf" srcId="{358B5533-F9EC-428E-9239-DEBC1244B63E}" destId="{F956AE3F-ABA8-4711-A8DC-FE907E689A39}" srcOrd="0" destOrd="0" presId="urn:microsoft.com/office/officeart/2005/8/layout/vList3"/>
    <dgm:cxn modelId="{0BD98A27-D0D5-4DBE-9CCC-755B0C66D5FE}" srcId="{164D69ED-A7F6-49BA-838E-CB37A7971CA6}" destId="{F4571974-5BD5-4F96-AE74-904BFFBF29D4}" srcOrd="0" destOrd="0" parTransId="{3634715C-5145-4369-8B9B-48F0C6145469}" sibTransId="{07B08A53-54C8-4725-9176-8178E249277A}"/>
    <dgm:cxn modelId="{4E6942EC-A5B4-4852-A7A4-38850C44FA9C}" type="presOf" srcId="{8DFDF35C-7771-4E41-8538-0FCD642917FF}" destId="{1A6C43E8-E0F1-41EF-886D-BD8F2A273940}" srcOrd="0" destOrd="0" presId="urn:microsoft.com/office/officeart/2005/8/layout/vList3"/>
    <dgm:cxn modelId="{9FE3B192-B666-4DF5-94FB-74918CAAC96A}" srcId="{164D69ED-A7F6-49BA-838E-CB37A7971CA6}" destId="{8DFDF35C-7771-4E41-8538-0FCD642917FF}" srcOrd="3" destOrd="0" parTransId="{5F90CC68-8AD4-4E0A-B365-C1D1C5EB736B}" sibTransId="{D0041FB4-CB08-45F4-AA2B-80EF4292921F}"/>
    <dgm:cxn modelId="{D20CE462-7020-485E-A2B1-F9E533C509F4}" srcId="{164D69ED-A7F6-49BA-838E-CB37A7971CA6}" destId="{41882B3A-57DF-4FA4-8682-4AF79E707215}" srcOrd="1" destOrd="0" parTransId="{79B90AE5-2FF2-48A0-B2C8-52D95E899B7C}" sibTransId="{0D2ABF4B-55AF-41B0-AC6E-86AA629FAA3C}"/>
    <dgm:cxn modelId="{CB0AAC9B-3ED9-4FEB-B597-7E6888B64A4A}" srcId="{164D69ED-A7F6-49BA-838E-CB37A7971CA6}" destId="{358B5533-F9EC-428E-9239-DEBC1244B63E}" srcOrd="2" destOrd="0" parTransId="{B27E50EC-E017-4C1F-92E1-848D3CDA0DDC}" sibTransId="{9D0C460C-48FD-48E2-AA81-BA81E80A6B49}"/>
    <dgm:cxn modelId="{403EE0E5-C341-465B-9312-B3887A97E187}" type="presOf" srcId="{164D69ED-A7F6-49BA-838E-CB37A7971CA6}" destId="{4136B98E-9D60-41DF-A371-9CF78E4F2883}" srcOrd="0" destOrd="0" presId="urn:microsoft.com/office/officeart/2005/8/layout/vList3"/>
    <dgm:cxn modelId="{3E25F88C-7C4E-43CA-9165-1CCBB49279C4}" type="presParOf" srcId="{4136B98E-9D60-41DF-A371-9CF78E4F2883}" destId="{D1B05652-48AE-483C-A665-AC0AF32F1A62}" srcOrd="0" destOrd="0" presId="urn:microsoft.com/office/officeart/2005/8/layout/vList3"/>
    <dgm:cxn modelId="{6C14F524-1F36-42CB-9D43-A73F183F7A09}" type="presParOf" srcId="{D1B05652-48AE-483C-A665-AC0AF32F1A62}" destId="{B064CE5A-E5F0-423F-AE00-BDDC2A758350}" srcOrd="0" destOrd="0" presId="urn:microsoft.com/office/officeart/2005/8/layout/vList3"/>
    <dgm:cxn modelId="{9D582C90-F2E6-406D-BE2A-530C155BD99B}" type="presParOf" srcId="{D1B05652-48AE-483C-A665-AC0AF32F1A62}" destId="{7F31A592-7765-497C-BF9E-3B3704158BF9}" srcOrd="1" destOrd="0" presId="urn:microsoft.com/office/officeart/2005/8/layout/vList3"/>
    <dgm:cxn modelId="{E4458960-8C49-4D88-8C68-F8C58036CCA7}" type="presParOf" srcId="{4136B98E-9D60-41DF-A371-9CF78E4F2883}" destId="{4C0A6302-C582-4091-9B86-4F6CBE8D638F}" srcOrd="1" destOrd="0" presId="urn:microsoft.com/office/officeart/2005/8/layout/vList3"/>
    <dgm:cxn modelId="{F34946E5-7458-455E-8897-57620880BAF0}" type="presParOf" srcId="{4136B98E-9D60-41DF-A371-9CF78E4F2883}" destId="{021E5BEC-9028-472C-82B1-780D59DDDD7E}" srcOrd="2" destOrd="0" presId="urn:microsoft.com/office/officeart/2005/8/layout/vList3"/>
    <dgm:cxn modelId="{593EA3F2-EF73-43CC-9733-314D91F47F91}" type="presParOf" srcId="{021E5BEC-9028-472C-82B1-780D59DDDD7E}" destId="{04A6EA50-3B41-4D23-B99C-3C92B4A378F3}" srcOrd="0" destOrd="0" presId="urn:microsoft.com/office/officeart/2005/8/layout/vList3"/>
    <dgm:cxn modelId="{42B44FE0-D793-4897-BB09-C04176CB614C}" type="presParOf" srcId="{021E5BEC-9028-472C-82B1-780D59DDDD7E}" destId="{C2BFDBEE-E1D1-45FE-8C92-CEEF49D2543C}" srcOrd="1" destOrd="0" presId="urn:microsoft.com/office/officeart/2005/8/layout/vList3"/>
    <dgm:cxn modelId="{EDF520DD-EF93-4DB4-BC55-1AD4771A7819}" type="presParOf" srcId="{4136B98E-9D60-41DF-A371-9CF78E4F2883}" destId="{4A6C00FB-ED3A-4C64-B345-66B603DDD255}" srcOrd="3" destOrd="0" presId="urn:microsoft.com/office/officeart/2005/8/layout/vList3"/>
    <dgm:cxn modelId="{3780AE7A-F169-458D-9BD7-6E343F68ABF7}" type="presParOf" srcId="{4136B98E-9D60-41DF-A371-9CF78E4F2883}" destId="{2F6E2F3B-7848-45E7-AF62-1D2608DF1346}" srcOrd="4" destOrd="0" presId="urn:microsoft.com/office/officeart/2005/8/layout/vList3"/>
    <dgm:cxn modelId="{E89520B6-71DE-4BB8-84DD-3FEC8F485C90}" type="presParOf" srcId="{2F6E2F3B-7848-45E7-AF62-1D2608DF1346}" destId="{2A48569A-7956-457C-9076-FB4F304673D4}" srcOrd="0" destOrd="0" presId="urn:microsoft.com/office/officeart/2005/8/layout/vList3"/>
    <dgm:cxn modelId="{48953E45-A032-4418-8085-1A83B235BB35}" type="presParOf" srcId="{2F6E2F3B-7848-45E7-AF62-1D2608DF1346}" destId="{F956AE3F-ABA8-4711-A8DC-FE907E689A39}" srcOrd="1" destOrd="0" presId="urn:microsoft.com/office/officeart/2005/8/layout/vList3"/>
    <dgm:cxn modelId="{52DDF8FA-7C33-48FA-AE75-41ECE01F4C9F}" type="presParOf" srcId="{4136B98E-9D60-41DF-A371-9CF78E4F2883}" destId="{E3196D69-5681-4475-8C36-97FDF6E72D86}" srcOrd="5" destOrd="0" presId="urn:microsoft.com/office/officeart/2005/8/layout/vList3"/>
    <dgm:cxn modelId="{415420F7-8D4D-4200-9A0F-5456496EB605}" type="presParOf" srcId="{4136B98E-9D60-41DF-A371-9CF78E4F2883}" destId="{CBF4E69E-AD6D-4BCD-90BB-ADEEF694C9D7}" srcOrd="6" destOrd="0" presId="urn:microsoft.com/office/officeart/2005/8/layout/vList3"/>
    <dgm:cxn modelId="{DFDAA08A-3479-4E3F-A94B-4DF6CD1D79B5}" type="presParOf" srcId="{CBF4E69E-AD6D-4BCD-90BB-ADEEF694C9D7}" destId="{76204505-3E4F-47EE-9E8F-2C952344AACD}" srcOrd="0" destOrd="0" presId="urn:microsoft.com/office/officeart/2005/8/layout/vList3"/>
    <dgm:cxn modelId="{5040C387-BAE4-4322-B0BF-211D56F60565}" type="presParOf" srcId="{CBF4E69E-AD6D-4BCD-90BB-ADEEF694C9D7}" destId="{1A6C43E8-E0F1-41EF-886D-BD8F2A27394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5EDC71-13CF-4D25-A15D-53696AAD8D79}" type="doc">
      <dgm:prSet loTypeId="urn:microsoft.com/office/officeart/2005/8/layout/cycle8" loCatId="cycle" qsTypeId="urn:microsoft.com/office/officeart/2005/8/quickstyle/simple5" qsCatId="simple" csTypeId="urn:microsoft.com/office/officeart/2005/8/colors/colorful1" csCatId="colorful" phldr="1"/>
      <dgm:spPr/>
    </dgm:pt>
    <dgm:pt modelId="{D13C8AC7-9414-459D-A7AF-CB70A883BA19}">
      <dgm:prSet phldrT="[文本]"/>
      <dgm:spPr/>
      <dgm:t>
        <a:bodyPr/>
        <a:lstStyle/>
        <a:p>
          <a:r>
            <a:rPr lang="zh-CN" altLang="en-US" dirty="0"/>
            <a:t>并发</a:t>
          </a:r>
          <a:r>
            <a:rPr lang="en-US" altLang="zh-CN" dirty="0"/>
            <a:t/>
          </a:r>
          <a:br>
            <a:rPr lang="en-US" altLang="zh-CN" dirty="0"/>
          </a:br>
          <a:r>
            <a:rPr lang="en-US" altLang="zh-CN" dirty="0"/>
            <a:t>concurrency</a:t>
          </a:r>
          <a:endParaRPr lang="zh-CN" altLang="en-US" dirty="0"/>
        </a:p>
      </dgm:t>
    </dgm:pt>
    <dgm:pt modelId="{6BFF67B1-8A4B-433A-ADBF-D507E5E85D74}" type="parTrans" cxnId="{214BBAC5-FB8D-404D-A7F3-D548BC1EC0FE}">
      <dgm:prSet/>
      <dgm:spPr/>
      <dgm:t>
        <a:bodyPr/>
        <a:lstStyle/>
        <a:p>
          <a:endParaRPr lang="zh-CN" altLang="en-US"/>
        </a:p>
      </dgm:t>
    </dgm:pt>
    <dgm:pt modelId="{0A08E919-6ED8-42BF-9AC3-39B5B9F57FB0}" type="sibTrans" cxnId="{214BBAC5-FB8D-404D-A7F3-D548BC1EC0FE}">
      <dgm:prSet/>
      <dgm:spPr/>
      <dgm:t>
        <a:bodyPr/>
        <a:lstStyle/>
        <a:p>
          <a:endParaRPr lang="zh-CN" altLang="en-US"/>
        </a:p>
      </dgm:t>
    </dgm:pt>
    <dgm:pt modelId="{8C91EB6E-9071-4B0E-8D81-FFB743C604B5}">
      <dgm:prSet phldrT="[文本]"/>
      <dgm:spPr/>
      <dgm:t>
        <a:bodyPr/>
        <a:lstStyle/>
        <a:p>
          <a:r>
            <a:rPr lang="zh-CN" altLang="en-US" dirty="0"/>
            <a:t>共享</a:t>
          </a:r>
          <a:r>
            <a:rPr lang="en-US" altLang="zh-CN" dirty="0"/>
            <a:t/>
          </a:r>
          <a:br>
            <a:rPr lang="en-US" altLang="zh-CN" dirty="0"/>
          </a:br>
          <a:r>
            <a:rPr lang="en-US" altLang="zh-CN" dirty="0"/>
            <a:t>sharing</a:t>
          </a:r>
          <a:endParaRPr lang="zh-CN" altLang="en-US" dirty="0"/>
        </a:p>
      </dgm:t>
    </dgm:pt>
    <dgm:pt modelId="{5A3A0971-DCA2-4E24-B351-87745884F38A}" type="parTrans" cxnId="{6E715C3A-519A-4E1F-A767-3833818A8032}">
      <dgm:prSet/>
      <dgm:spPr/>
      <dgm:t>
        <a:bodyPr/>
        <a:lstStyle/>
        <a:p>
          <a:endParaRPr lang="zh-CN" altLang="en-US"/>
        </a:p>
      </dgm:t>
    </dgm:pt>
    <dgm:pt modelId="{C2041BE1-3FFA-47A4-BE18-BB2DD94C0DA8}" type="sibTrans" cxnId="{6E715C3A-519A-4E1F-A767-3833818A8032}">
      <dgm:prSet/>
      <dgm:spPr/>
      <dgm:t>
        <a:bodyPr/>
        <a:lstStyle/>
        <a:p>
          <a:endParaRPr lang="zh-CN" altLang="en-US"/>
        </a:p>
      </dgm:t>
    </dgm:pt>
    <dgm:pt modelId="{DB417BA9-4941-41D1-A121-CED5AFECB97A}">
      <dgm:prSet phldrT="[文本]"/>
      <dgm:spPr/>
      <dgm:t>
        <a:bodyPr/>
        <a:lstStyle/>
        <a:p>
          <a:r>
            <a:rPr lang="zh-CN" altLang="en-US" dirty="0"/>
            <a:t>虚拟</a:t>
          </a:r>
          <a:r>
            <a:rPr lang="en-US" altLang="zh-CN" dirty="0"/>
            <a:t/>
          </a:r>
          <a:br>
            <a:rPr lang="en-US" altLang="zh-CN" dirty="0"/>
          </a:br>
          <a:r>
            <a:rPr lang="en-US" altLang="zh-CN" dirty="0"/>
            <a:t>virtualization</a:t>
          </a:r>
          <a:endParaRPr lang="zh-CN" altLang="en-US" dirty="0"/>
        </a:p>
      </dgm:t>
    </dgm:pt>
    <dgm:pt modelId="{7FB5443B-E2CD-4104-A803-198036AA8650}" type="parTrans" cxnId="{ED0BA4E2-02EC-4F6A-8BF6-B969F3F81E5F}">
      <dgm:prSet/>
      <dgm:spPr/>
      <dgm:t>
        <a:bodyPr/>
        <a:lstStyle/>
        <a:p>
          <a:endParaRPr lang="zh-CN" altLang="en-US"/>
        </a:p>
      </dgm:t>
    </dgm:pt>
    <dgm:pt modelId="{BFA67C4D-BB7D-425B-8E11-4C357CCCBD25}" type="sibTrans" cxnId="{ED0BA4E2-02EC-4F6A-8BF6-B969F3F81E5F}">
      <dgm:prSet/>
      <dgm:spPr/>
      <dgm:t>
        <a:bodyPr/>
        <a:lstStyle/>
        <a:p>
          <a:endParaRPr lang="zh-CN" altLang="en-US"/>
        </a:p>
      </dgm:t>
    </dgm:pt>
    <dgm:pt modelId="{0A0751F6-A8D0-49BF-A205-9252492FC122}">
      <dgm:prSet phldrT="[文本]"/>
      <dgm:spPr/>
      <dgm:t>
        <a:bodyPr/>
        <a:lstStyle/>
        <a:p>
          <a:r>
            <a:rPr lang="zh-CN" altLang="en-US" dirty="0"/>
            <a:t>不确定性</a:t>
          </a:r>
          <a:endParaRPr lang="en-US" altLang="zh-CN" dirty="0"/>
        </a:p>
        <a:p>
          <a:r>
            <a:rPr lang="en-US" altLang="zh-CN" dirty="0"/>
            <a:t>non-determinism</a:t>
          </a:r>
          <a:endParaRPr lang="zh-CN" altLang="en-US" dirty="0"/>
        </a:p>
      </dgm:t>
    </dgm:pt>
    <dgm:pt modelId="{42803290-D1AF-43DB-9F6C-351A170EDAFF}" type="parTrans" cxnId="{01E0D1D6-2A06-4A6D-9072-6D59F307251C}">
      <dgm:prSet/>
      <dgm:spPr/>
      <dgm:t>
        <a:bodyPr/>
        <a:lstStyle/>
        <a:p>
          <a:endParaRPr lang="zh-CN" altLang="en-US"/>
        </a:p>
      </dgm:t>
    </dgm:pt>
    <dgm:pt modelId="{6E4CD648-DD29-4724-9F4C-DB094B395C67}" type="sibTrans" cxnId="{01E0D1D6-2A06-4A6D-9072-6D59F307251C}">
      <dgm:prSet/>
      <dgm:spPr/>
      <dgm:t>
        <a:bodyPr/>
        <a:lstStyle/>
        <a:p>
          <a:endParaRPr lang="zh-CN" altLang="en-US"/>
        </a:p>
      </dgm:t>
    </dgm:pt>
    <dgm:pt modelId="{3FB8FFB4-84DA-45F5-A3EC-CA9DA387F526}" type="pres">
      <dgm:prSet presAssocID="{DF5EDC71-13CF-4D25-A15D-53696AAD8D79}" presName="compositeShape" presStyleCnt="0">
        <dgm:presLayoutVars>
          <dgm:chMax val="7"/>
          <dgm:dir/>
          <dgm:resizeHandles val="exact"/>
        </dgm:presLayoutVars>
      </dgm:prSet>
      <dgm:spPr/>
    </dgm:pt>
    <dgm:pt modelId="{AFD2C54F-2001-43DC-9924-37067874D309}" type="pres">
      <dgm:prSet presAssocID="{DF5EDC71-13CF-4D25-A15D-53696AAD8D79}" presName="wedge1" presStyleLbl="node1" presStyleIdx="0" presStyleCnt="4"/>
      <dgm:spPr/>
      <dgm:t>
        <a:bodyPr/>
        <a:lstStyle/>
        <a:p>
          <a:endParaRPr lang="zh-CN" altLang="en-US"/>
        </a:p>
      </dgm:t>
    </dgm:pt>
    <dgm:pt modelId="{30118EA6-F587-4B52-8353-F16159CA9955}" type="pres">
      <dgm:prSet presAssocID="{DF5EDC71-13CF-4D25-A15D-53696AAD8D79}" presName="dummy1a" presStyleCnt="0"/>
      <dgm:spPr/>
    </dgm:pt>
    <dgm:pt modelId="{1781F8B2-010E-4921-8CF4-9FB80788E7A8}" type="pres">
      <dgm:prSet presAssocID="{DF5EDC71-13CF-4D25-A15D-53696AAD8D79}" presName="dummy1b" presStyleCnt="0"/>
      <dgm:spPr/>
    </dgm:pt>
    <dgm:pt modelId="{A89EAE59-0C8B-46ED-B5E9-846C0661A9AE}" type="pres">
      <dgm:prSet presAssocID="{DF5EDC71-13CF-4D25-A15D-53696AAD8D79}" presName="wedge1Tx" presStyleLbl="node1" presStyleIdx="0" presStyleCnt="4">
        <dgm:presLayoutVars>
          <dgm:chMax val="0"/>
          <dgm:chPref val="0"/>
          <dgm:bulletEnabled val="1"/>
        </dgm:presLayoutVars>
      </dgm:prSet>
      <dgm:spPr/>
      <dgm:t>
        <a:bodyPr/>
        <a:lstStyle/>
        <a:p>
          <a:endParaRPr lang="zh-CN" altLang="en-US"/>
        </a:p>
      </dgm:t>
    </dgm:pt>
    <dgm:pt modelId="{768707B5-57B3-49A1-A0CF-A7F5935B08B5}" type="pres">
      <dgm:prSet presAssocID="{DF5EDC71-13CF-4D25-A15D-53696AAD8D79}" presName="wedge2" presStyleLbl="node1" presStyleIdx="1" presStyleCnt="4"/>
      <dgm:spPr/>
      <dgm:t>
        <a:bodyPr/>
        <a:lstStyle/>
        <a:p>
          <a:endParaRPr lang="zh-CN" altLang="en-US"/>
        </a:p>
      </dgm:t>
    </dgm:pt>
    <dgm:pt modelId="{1ADE293C-E416-4649-924F-29F9E63ED5B6}" type="pres">
      <dgm:prSet presAssocID="{DF5EDC71-13CF-4D25-A15D-53696AAD8D79}" presName="dummy2a" presStyleCnt="0"/>
      <dgm:spPr/>
    </dgm:pt>
    <dgm:pt modelId="{F9A00355-0C46-4D0A-81A7-C055E93C4654}" type="pres">
      <dgm:prSet presAssocID="{DF5EDC71-13CF-4D25-A15D-53696AAD8D79}" presName="dummy2b" presStyleCnt="0"/>
      <dgm:spPr/>
    </dgm:pt>
    <dgm:pt modelId="{53FE951D-4756-47C7-915B-ABD9706B93CB}" type="pres">
      <dgm:prSet presAssocID="{DF5EDC71-13CF-4D25-A15D-53696AAD8D79}" presName="wedge2Tx" presStyleLbl="node1" presStyleIdx="1" presStyleCnt="4">
        <dgm:presLayoutVars>
          <dgm:chMax val="0"/>
          <dgm:chPref val="0"/>
          <dgm:bulletEnabled val="1"/>
        </dgm:presLayoutVars>
      </dgm:prSet>
      <dgm:spPr/>
      <dgm:t>
        <a:bodyPr/>
        <a:lstStyle/>
        <a:p>
          <a:endParaRPr lang="zh-CN" altLang="en-US"/>
        </a:p>
      </dgm:t>
    </dgm:pt>
    <dgm:pt modelId="{6687E47C-606A-4732-A839-81281F87B50F}" type="pres">
      <dgm:prSet presAssocID="{DF5EDC71-13CF-4D25-A15D-53696AAD8D79}" presName="wedge3" presStyleLbl="node1" presStyleIdx="2" presStyleCnt="4"/>
      <dgm:spPr/>
      <dgm:t>
        <a:bodyPr/>
        <a:lstStyle/>
        <a:p>
          <a:endParaRPr lang="zh-CN" altLang="en-US"/>
        </a:p>
      </dgm:t>
    </dgm:pt>
    <dgm:pt modelId="{7087ECE4-1715-4A26-9869-3FF49CE4FFCB}" type="pres">
      <dgm:prSet presAssocID="{DF5EDC71-13CF-4D25-A15D-53696AAD8D79}" presName="dummy3a" presStyleCnt="0"/>
      <dgm:spPr/>
    </dgm:pt>
    <dgm:pt modelId="{DDA61C39-C534-496A-BDC3-E5061CE57715}" type="pres">
      <dgm:prSet presAssocID="{DF5EDC71-13CF-4D25-A15D-53696AAD8D79}" presName="dummy3b" presStyleCnt="0"/>
      <dgm:spPr/>
    </dgm:pt>
    <dgm:pt modelId="{D50321F0-873D-4C21-B280-2CF5165E2AD1}" type="pres">
      <dgm:prSet presAssocID="{DF5EDC71-13CF-4D25-A15D-53696AAD8D79}" presName="wedge3Tx" presStyleLbl="node1" presStyleIdx="2" presStyleCnt="4">
        <dgm:presLayoutVars>
          <dgm:chMax val="0"/>
          <dgm:chPref val="0"/>
          <dgm:bulletEnabled val="1"/>
        </dgm:presLayoutVars>
      </dgm:prSet>
      <dgm:spPr/>
      <dgm:t>
        <a:bodyPr/>
        <a:lstStyle/>
        <a:p>
          <a:endParaRPr lang="zh-CN" altLang="en-US"/>
        </a:p>
      </dgm:t>
    </dgm:pt>
    <dgm:pt modelId="{6EC8247A-BD80-475C-8346-2AAFCDC48803}" type="pres">
      <dgm:prSet presAssocID="{DF5EDC71-13CF-4D25-A15D-53696AAD8D79}" presName="wedge4" presStyleLbl="node1" presStyleIdx="3" presStyleCnt="4"/>
      <dgm:spPr/>
      <dgm:t>
        <a:bodyPr/>
        <a:lstStyle/>
        <a:p>
          <a:endParaRPr lang="zh-CN" altLang="en-US"/>
        </a:p>
      </dgm:t>
    </dgm:pt>
    <dgm:pt modelId="{06069087-4430-47A2-AC8F-A6ADF8AF8FF6}" type="pres">
      <dgm:prSet presAssocID="{DF5EDC71-13CF-4D25-A15D-53696AAD8D79}" presName="dummy4a" presStyleCnt="0"/>
      <dgm:spPr/>
    </dgm:pt>
    <dgm:pt modelId="{84A586A4-92CD-4D0E-BE56-C2B0AB750BC1}" type="pres">
      <dgm:prSet presAssocID="{DF5EDC71-13CF-4D25-A15D-53696AAD8D79}" presName="dummy4b" presStyleCnt="0"/>
      <dgm:spPr/>
    </dgm:pt>
    <dgm:pt modelId="{D009227B-8606-4E52-AF2B-9D6CFF3F75EE}" type="pres">
      <dgm:prSet presAssocID="{DF5EDC71-13CF-4D25-A15D-53696AAD8D79}" presName="wedge4Tx" presStyleLbl="node1" presStyleIdx="3" presStyleCnt="4">
        <dgm:presLayoutVars>
          <dgm:chMax val="0"/>
          <dgm:chPref val="0"/>
          <dgm:bulletEnabled val="1"/>
        </dgm:presLayoutVars>
      </dgm:prSet>
      <dgm:spPr/>
      <dgm:t>
        <a:bodyPr/>
        <a:lstStyle/>
        <a:p>
          <a:endParaRPr lang="zh-CN" altLang="en-US"/>
        </a:p>
      </dgm:t>
    </dgm:pt>
    <dgm:pt modelId="{85A2A0F3-D028-42C6-8B12-939A590BE985}" type="pres">
      <dgm:prSet presAssocID="{C2041BE1-3FFA-47A4-BE18-BB2DD94C0DA8}" presName="arrowWedge1" presStyleLbl="fgSibTrans2D1" presStyleIdx="0" presStyleCnt="4"/>
      <dgm:spPr/>
    </dgm:pt>
    <dgm:pt modelId="{6D1A72F6-7B5A-4017-B1CF-A9E8F4AF08D0}" type="pres">
      <dgm:prSet presAssocID="{6E4CD648-DD29-4724-9F4C-DB094B395C67}" presName="arrowWedge2" presStyleLbl="fgSibTrans2D1" presStyleIdx="1" presStyleCnt="4"/>
      <dgm:spPr/>
    </dgm:pt>
    <dgm:pt modelId="{CC1AEE8D-5335-4822-B1CD-6F96D4F4F67A}" type="pres">
      <dgm:prSet presAssocID="{BFA67C4D-BB7D-425B-8E11-4C357CCCBD25}" presName="arrowWedge3" presStyleLbl="fgSibTrans2D1" presStyleIdx="2" presStyleCnt="4"/>
      <dgm:spPr/>
    </dgm:pt>
    <dgm:pt modelId="{89394203-15BB-462D-AB5E-CE1222BD0B3D}" type="pres">
      <dgm:prSet presAssocID="{0A08E919-6ED8-42BF-9AC3-39B5B9F57FB0}" presName="arrowWedge4" presStyleLbl="fgSibTrans2D1" presStyleIdx="3" presStyleCnt="4"/>
      <dgm:spPr/>
    </dgm:pt>
  </dgm:ptLst>
  <dgm:cxnLst>
    <dgm:cxn modelId="{6E715C3A-519A-4E1F-A767-3833818A8032}" srcId="{DF5EDC71-13CF-4D25-A15D-53696AAD8D79}" destId="{8C91EB6E-9071-4B0E-8D81-FFB743C604B5}" srcOrd="0" destOrd="0" parTransId="{5A3A0971-DCA2-4E24-B351-87745884F38A}" sibTransId="{C2041BE1-3FFA-47A4-BE18-BB2DD94C0DA8}"/>
    <dgm:cxn modelId="{01BAC60A-A8F5-467F-92A3-0034C1EA436A}" type="presOf" srcId="{8C91EB6E-9071-4B0E-8D81-FFB743C604B5}" destId="{AFD2C54F-2001-43DC-9924-37067874D309}" srcOrd="0" destOrd="0" presId="urn:microsoft.com/office/officeart/2005/8/layout/cycle8"/>
    <dgm:cxn modelId="{B9EDAA94-8E4B-4378-8A83-3322CB0B1316}" type="presOf" srcId="{8C91EB6E-9071-4B0E-8D81-FFB743C604B5}" destId="{A89EAE59-0C8B-46ED-B5E9-846C0661A9AE}" srcOrd="1" destOrd="0" presId="urn:microsoft.com/office/officeart/2005/8/layout/cycle8"/>
    <dgm:cxn modelId="{B7720A06-2626-40CF-A1F5-21DBE05C307F}" type="presOf" srcId="{DB417BA9-4941-41D1-A121-CED5AFECB97A}" destId="{D50321F0-873D-4C21-B280-2CF5165E2AD1}" srcOrd="1" destOrd="0" presId="urn:microsoft.com/office/officeart/2005/8/layout/cycle8"/>
    <dgm:cxn modelId="{6B43C4DA-138A-4A8D-9B63-50F3B494EE84}" type="presOf" srcId="{DF5EDC71-13CF-4D25-A15D-53696AAD8D79}" destId="{3FB8FFB4-84DA-45F5-A3EC-CA9DA387F526}" srcOrd="0" destOrd="0" presId="urn:microsoft.com/office/officeart/2005/8/layout/cycle8"/>
    <dgm:cxn modelId="{2A993E7A-CAF4-4A74-9BA7-DE4F8C2E841F}" type="presOf" srcId="{D13C8AC7-9414-459D-A7AF-CB70A883BA19}" destId="{D009227B-8606-4E52-AF2B-9D6CFF3F75EE}" srcOrd="1" destOrd="0" presId="urn:microsoft.com/office/officeart/2005/8/layout/cycle8"/>
    <dgm:cxn modelId="{ED0BA4E2-02EC-4F6A-8BF6-B969F3F81E5F}" srcId="{DF5EDC71-13CF-4D25-A15D-53696AAD8D79}" destId="{DB417BA9-4941-41D1-A121-CED5AFECB97A}" srcOrd="2" destOrd="0" parTransId="{7FB5443B-E2CD-4104-A803-198036AA8650}" sibTransId="{BFA67C4D-BB7D-425B-8E11-4C357CCCBD25}"/>
    <dgm:cxn modelId="{A1BC458C-2EDF-45BE-A5DA-90B3A2FA0902}" type="presOf" srcId="{0A0751F6-A8D0-49BF-A205-9252492FC122}" destId="{768707B5-57B3-49A1-A0CF-A7F5935B08B5}" srcOrd="0" destOrd="0" presId="urn:microsoft.com/office/officeart/2005/8/layout/cycle8"/>
    <dgm:cxn modelId="{214BBAC5-FB8D-404D-A7F3-D548BC1EC0FE}" srcId="{DF5EDC71-13CF-4D25-A15D-53696AAD8D79}" destId="{D13C8AC7-9414-459D-A7AF-CB70A883BA19}" srcOrd="3" destOrd="0" parTransId="{6BFF67B1-8A4B-433A-ADBF-D507E5E85D74}" sibTransId="{0A08E919-6ED8-42BF-9AC3-39B5B9F57FB0}"/>
    <dgm:cxn modelId="{4CAE167B-4C32-45CA-AB3F-98F2BE48D595}" type="presOf" srcId="{DB417BA9-4941-41D1-A121-CED5AFECB97A}" destId="{6687E47C-606A-4732-A839-81281F87B50F}" srcOrd="0" destOrd="0" presId="urn:microsoft.com/office/officeart/2005/8/layout/cycle8"/>
    <dgm:cxn modelId="{01E0D1D6-2A06-4A6D-9072-6D59F307251C}" srcId="{DF5EDC71-13CF-4D25-A15D-53696AAD8D79}" destId="{0A0751F6-A8D0-49BF-A205-9252492FC122}" srcOrd="1" destOrd="0" parTransId="{42803290-D1AF-43DB-9F6C-351A170EDAFF}" sibTransId="{6E4CD648-DD29-4724-9F4C-DB094B395C67}"/>
    <dgm:cxn modelId="{C8E8064F-E258-472D-8274-3CF38D7D229C}" type="presOf" srcId="{0A0751F6-A8D0-49BF-A205-9252492FC122}" destId="{53FE951D-4756-47C7-915B-ABD9706B93CB}" srcOrd="1" destOrd="0" presId="urn:microsoft.com/office/officeart/2005/8/layout/cycle8"/>
    <dgm:cxn modelId="{C5DF6191-1A57-455E-BA60-9C131F433B1F}" type="presOf" srcId="{D13C8AC7-9414-459D-A7AF-CB70A883BA19}" destId="{6EC8247A-BD80-475C-8346-2AAFCDC48803}" srcOrd="0" destOrd="0" presId="urn:microsoft.com/office/officeart/2005/8/layout/cycle8"/>
    <dgm:cxn modelId="{1A05F409-F5B9-442C-88E4-6E2DAF573DB6}" type="presParOf" srcId="{3FB8FFB4-84DA-45F5-A3EC-CA9DA387F526}" destId="{AFD2C54F-2001-43DC-9924-37067874D309}" srcOrd="0" destOrd="0" presId="urn:microsoft.com/office/officeart/2005/8/layout/cycle8"/>
    <dgm:cxn modelId="{EF1A54E3-90A7-4080-B903-8E0A31CA9913}" type="presParOf" srcId="{3FB8FFB4-84DA-45F5-A3EC-CA9DA387F526}" destId="{30118EA6-F587-4B52-8353-F16159CA9955}" srcOrd="1" destOrd="0" presId="urn:microsoft.com/office/officeart/2005/8/layout/cycle8"/>
    <dgm:cxn modelId="{C0619054-37C1-4A34-A2C2-F28C82423A24}" type="presParOf" srcId="{3FB8FFB4-84DA-45F5-A3EC-CA9DA387F526}" destId="{1781F8B2-010E-4921-8CF4-9FB80788E7A8}" srcOrd="2" destOrd="0" presId="urn:microsoft.com/office/officeart/2005/8/layout/cycle8"/>
    <dgm:cxn modelId="{D91C966E-ABA2-4269-8B72-CFEA9722AA47}" type="presParOf" srcId="{3FB8FFB4-84DA-45F5-A3EC-CA9DA387F526}" destId="{A89EAE59-0C8B-46ED-B5E9-846C0661A9AE}" srcOrd="3" destOrd="0" presId="urn:microsoft.com/office/officeart/2005/8/layout/cycle8"/>
    <dgm:cxn modelId="{F25E4661-7D27-4E75-96C1-276B7AB110D8}" type="presParOf" srcId="{3FB8FFB4-84DA-45F5-A3EC-CA9DA387F526}" destId="{768707B5-57B3-49A1-A0CF-A7F5935B08B5}" srcOrd="4" destOrd="0" presId="urn:microsoft.com/office/officeart/2005/8/layout/cycle8"/>
    <dgm:cxn modelId="{FB2F8910-CC13-4A04-B141-FFEF94C7AE09}" type="presParOf" srcId="{3FB8FFB4-84DA-45F5-A3EC-CA9DA387F526}" destId="{1ADE293C-E416-4649-924F-29F9E63ED5B6}" srcOrd="5" destOrd="0" presId="urn:microsoft.com/office/officeart/2005/8/layout/cycle8"/>
    <dgm:cxn modelId="{5D352963-3B6E-4218-9A06-EB9E4283EFED}" type="presParOf" srcId="{3FB8FFB4-84DA-45F5-A3EC-CA9DA387F526}" destId="{F9A00355-0C46-4D0A-81A7-C055E93C4654}" srcOrd="6" destOrd="0" presId="urn:microsoft.com/office/officeart/2005/8/layout/cycle8"/>
    <dgm:cxn modelId="{4137555D-1CFA-4987-BF16-02EE07AC8B2B}" type="presParOf" srcId="{3FB8FFB4-84DA-45F5-A3EC-CA9DA387F526}" destId="{53FE951D-4756-47C7-915B-ABD9706B93CB}" srcOrd="7" destOrd="0" presId="urn:microsoft.com/office/officeart/2005/8/layout/cycle8"/>
    <dgm:cxn modelId="{32428E62-BF78-4F81-81CD-18FC1E0A844F}" type="presParOf" srcId="{3FB8FFB4-84DA-45F5-A3EC-CA9DA387F526}" destId="{6687E47C-606A-4732-A839-81281F87B50F}" srcOrd="8" destOrd="0" presId="urn:microsoft.com/office/officeart/2005/8/layout/cycle8"/>
    <dgm:cxn modelId="{9FE9F506-D6B6-4D88-A8B6-31DDF91EF2DC}" type="presParOf" srcId="{3FB8FFB4-84DA-45F5-A3EC-CA9DA387F526}" destId="{7087ECE4-1715-4A26-9869-3FF49CE4FFCB}" srcOrd="9" destOrd="0" presId="urn:microsoft.com/office/officeart/2005/8/layout/cycle8"/>
    <dgm:cxn modelId="{E1E8C341-E4B7-4B76-88B8-67891A309A4E}" type="presParOf" srcId="{3FB8FFB4-84DA-45F5-A3EC-CA9DA387F526}" destId="{DDA61C39-C534-496A-BDC3-E5061CE57715}" srcOrd="10" destOrd="0" presId="urn:microsoft.com/office/officeart/2005/8/layout/cycle8"/>
    <dgm:cxn modelId="{4F07E4C4-3A2C-4A78-8654-C6D6E80B3312}" type="presParOf" srcId="{3FB8FFB4-84DA-45F5-A3EC-CA9DA387F526}" destId="{D50321F0-873D-4C21-B280-2CF5165E2AD1}" srcOrd="11" destOrd="0" presId="urn:microsoft.com/office/officeart/2005/8/layout/cycle8"/>
    <dgm:cxn modelId="{71C5EE63-A232-49C6-BB72-BAC2B7F07207}" type="presParOf" srcId="{3FB8FFB4-84DA-45F5-A3EC-CA9DA387F526}" destId="{6EC8247A-BD80-475C-8346-2AAFCDC48803}" srcOrd="12" destOrd="0" presId="urn:microsoft.com/office/officeart/2005/8/layout/cycle8"/>
    <dgm:cxn modelId="{DA1B33D8-86A9-46AF-A673-6380750C4827}" type="presParOf" srcId="{3FB8FFB4-84DA-45F5-A3EC-CA9DA387F526}" destId="{06069087-4430-47A2-AC8F-A6ADF8AF8FF6}" srcOrd="13" destOrd="0" presId="urn:microsoft.com/office/officeart/2005/8/layout/cycle8"/>
    <dgm:cxn modelId="{5956F61C-EC26-4DCD-8EF2-AAA285EAF247}" type="presParOf" srcId="{3FB8FFB4-84DA-45F5-A3EC-CA9DA387F526}" destId="{84A586A4-92CD-4D0E-BE56-C2B0AB750BC1}" srcOrd="14" destOrd="0" presId="urn:microsoft.com/office/officeart/2005/8/layout/cycle8"/>
    <dgm:cxn modelId="{6B2B238F-3681-411D-B963-CAE80845BBD7}" type="presParOf" srcId="{3FB8FFB4-84DA-45F5-A3EC-CA9DA387F526}" destId="{D009227B-8606-4E52-AF2B-9D6CFF3F75EE}" srcOrd="15" destOrd="0" presId="urn:microsoft.com/office/officeart/2005/8/layout/cycle8"/>
    <dgm:cxn modelId="{3E5A65B1-08D6-4C2D-B5E2-10FDB8237252}" type="presParOf" srcId="{3FB8FFB4-84DA-45F5-A3EC-CA9DA387F526}" destId="{85A2A0F3-D028-42C6-8B12-939A590BE985}" srcOrd="16" destOrd="0" presId="urn:microsoft.com/office/officeart/2005/8/layout/cycle8"/>
    <dgm:cxn modelId="{F11A1403-9C01-412B-81E8-8452C2957914}" type="presParOf" srcId="{3FB8FFB4-84DA-45F5-A3EC-CA9DA387F526}" destId="{6D1A72F6-7B5A-4017-B1CF-A9E8F4AF08D0}" srcOrd="17" destOrd="0" presId="urn:microsoft.com/office/officeart/2005/8/layout/cycle8"/>
    <dgm:cxn modelId="{E9847BA0-7F27-4C63-8EEE-F15F3ECB3F47}" type="presParOf" srcId="{3FB8FFB4-84DA-45F5-A3EC-CA9DA387F526}" destId="{CC1AEE8D-5335-4822-B1CD-6F96D4F4F67A}" srcOrd="18" destOrd="0" presId="urn:microsoft.com/office/officeart/2005/8/layout/cycle8"/>
    <dgm:cxn modelId="{681C8367-A082-46D4-8338-A3BA5AD55096}" type="presParOf" srcId="{3FB8FFB4-84DA-45F5-A3EC-CA9DA387F526}" destId="{89394203-15BB-462D-AB5E-CE1222BD0B3D}"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77C3A-5877-4701-B169-92A04EA365FF}">
      <dsp:nvSpPr>
        <dsp:cNvPr id="0" name=""/>
        <dsp:cNvSpPr/>
      </dsp:nvSpPr>
      <dsp:spPr>
        <a:xfrm>
          <a:off x="-5128918" y="-785678"/>
          <a:ext cx="6107861" cy="6107861"/>
        </a:xfrm>
        <a:prstGeom prst="blockArc">
          <a:avLst>
            <a:gd name="adj1" fmla="val 18900000"/>
            <a:gd name="adj2" fmla="val 2700000"/>
            <a:gd name="adj3" fmla="val 354"/>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6F6382-F69A-4E40-B2D6-380D05D8EC27}">
      <dsp:nvSpPr>
        <dsp:cNvPr id="0" name=""/>
        <dsp:cNvSpPr/>
      </dsp:nvSpPr>
      <dsp:spPr>
        <a:xfrm>
          <a:off x="428200" y="283440"/>
          <a:ext cx="6686889" cy="567244"/>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0250" tIns="71120" rIns="71120" bIns="71120" numCol="1" spcCol="1270" anchor="ctr" anchorCtr="0">
          <a:noAutofit/>
        </a:bodyPr>
        <a:lstStyle/>
        <a:p>
          <a:pPr lvl="0" algn="l" defTabSz="1244600" rtl="0">
            <a:lnSpc>
              <a:spcPct val="90000"/>
            </a:lnSpc>
            <a:spcBef>
              <a:spcPct val="0"/>
            </a:spcBef>
            <a:spcAft>
              <a:spcPct val="35000"/>
            </a:spcAft>
          </a:pPr>
          <a:r>
            <a:rPr lang="zh-CN" altLang="en-US" sz="2800" kern="1200" dirty="0"/>
            <a:t>概述</a:t>
          </a:r>
        </a:p>
      </dsp:txBody>
      <dsp:txXfrm>
        <a:off x="428200" y="283440"/>
        <a:ext cx="6686889" cy="567244"/>
      </dsp:txXfrm>
    </dsp:sp>
    <dsp:sp modelId="{1DBCB596-8C8F-45A7-A004-0008305AE71E}">
      <dsp:nvSpPr>
        <dsp:cNvPr id="0" name=""/>
        <dsp:cNvSpPr/>
      </dsp:nvSpPr>
      <dsp:spPr>
        <a:xfrm>
          <a:off x="73672" y="212535"/>
          <a:ext cx="709055" cy="709055"/>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F3AC8B7-C7D8-464E-ADFA-9A9B556B3D66}">
      <dsp:nvSpPr>
        <dsp:cNvPr id="0" name=""/>
        <dsp:cNvSpPr/>
      </dsp:nvSpPr>
      <dsp:spPr>
        <a:xfrm>
          <a:off x="834671" y="1134035"/>
          <a:ext cx="6280418" cy="567244"/>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0250" tIns="71120" rIns="71120" bIns="71120" numCol="1" spcCol="1270" anchor="ctr" anchorCtr="0">
          <a:noAutofit/>
        </a:bodyPr>
        <a:lstStyle/>
        <a:p>
          <a:pPr lvl="0" algn="l" defTabSz="1244600" rtl="0">
            <a:lnSpc>
              <a:spcPct val="90000"/>
            </a:lnSpc>
            <a:spcBef>
              <a:spcPct val="0"/>
            </a:spcBef>
            <a:spcAft>
              <a:spcPct val="35000"/>
            </a:spcAft>
          </a:pPr>
          <a:r>
            <a:rPr lang="zh-CN" altLang="en-US" sz="2800" kern="1200" dirty="0"/>
            <a:t>进程管理</a:t>
          </a:r>
        </a:p>
      </dsp:txBody>
      <dsp:txXfrm>
        <a:off x="834671" y="1134035"/>
        <a:ext cx="6280418" cy="567244"/>
      </dsp:txXfrm>
    </dsp:sp>
    <dsp:sp modelId="{F926C1AF-3BF6-4871-8F1C-E5A6E4C98562}">
      <dsp:nvSpPr>
        <dsp:cNvPr id="0" name=""/>
        <dsp:cNvSpPr/>
      </dsp:nvSpPr>
      <dsp:spPr>
        <a:xfrm>
          <a:off x="480143" y="1063129"/>
          <a:ext cx="709055" cy="709055"/>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857FD08-7674-45D9-A0C0-FC1EBC5706C9}">
      <dsp:nvSpPr>
        <dsp:cNvPr id="0" name=""/>
        <dsp:cNvSpPr/>
      </dsp:nvSpPr>
      <dsp:spPr>
        <a:xfrm>
          <a:off x="959425" y="1984629"/>
          <a:ext cx="6155664" cy="567244"/>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0250"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a:t>存储管理</a:t>
          </a:r>
        </a:p>
      </dsp:txBody>
      <dsp:txXfrm>
        <a:off x="959425" y="1984629"/>
        <a:ext cx="6155664" cy="567244"/>
      </dsp:txXfrm>
    </dsp:sp>
    <dsp:sp modelId="{E7799C94-E584-4435-A1E3-F67FD01BDD1A}">
      <dsp:nvSpPr>
        <dsp:cNvPr id="0" name=""/>
        <dsp:cNvSpPr/>
      </dsp:nvSpPr>
      <dsp:spPr>
        <a:xfrm>
          <a:off x="604897" y="1913724"/>
          <a:ext cx="709055" cy="709055"/>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8486A12-01D9-4A2D-AD63-899076A6CE61}">
      <dsp:nvSpPr>
        <dsp:cNvPr id="0" name=""/>
        <dsp:cNvSpPr/>
      </dsp:nvSpPr>
      <dsp:spPr>
        <a:xfrm>
          <a:off x="834671" y="2835224"/>
          <a:ext cx="6280418" cy="56724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0250" tIns="71120" rIns="71120" bIns="71120" numCol="1" spcCol="1270" anchor="ctr" anchorCtr="0">
          <a:noAutofit/>
        </a:bodyPr>
        <a:lstStyle/>
        <a:p>
          <a:pPr lvl="0" algn="l" defTabSz="1244600" rtl="0">
            <a:lnSpc>
              <a:spcPct val="90000"/>
            </a:lnSpc>
            <a:spcBef>
              <a:spcPct val="0"/>
            </a:spcBef>
            <a:spcAft>
              <a:spcPct val="35000"/>
            </a:spcAft>
          </a:pPr>
          <a:r>
            <a:rPr lang="zh-CN" altLang="en-US" sz="2800" kern="1200" dirty="0"/>
            <a:t>设备管理</a:t>
          </a:r>
        </a:p>
      </dsp:txBody>
      <dsp:txXfrm>
        <a:off x="834671" y="2835224"/>
        <a:ext cx="6280418" cy="567244"/>
      </dsp:txXfrm>
    </dsp:sp>
    <dsp:sp modelId="{51734B68-5E3D-4AB9-88D4-FB8F6B045BE9}">
      <dsp:nvSpPr>
        <dsp:cNvPr id="0" name=""/>
        <dsp:cNvSpPr/>
      </dsp:nvSpPr>
      <dsp:spPr>
        <a:xfrm>
          <a:off x="480143" y="2764318"/>
          <a:ext cx="709055" cy="709055"/>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FC19AD-EE5B-40DF-B2FF-80EF66707291}">
      <dsp:nvSpPr>
        <dsp:cNvPr id="0" name=""/>
        <dsp:cNvSpPr/>
      </dsp:nvSpPr>
      <dsp:spPr>
        <a:xfrm>
          <a:off x="428200" y="3685818"/>
          <a:ext cx="6686889" cy="567244"/>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0250" tIns="71120" rIns="71120" bIns="71120" numCol="1" spcCol="1270" anchor="ctr" anchorCtr="0">
          <a:noAutofit/>
        </a:bodyPr>
        <a:lstStyle/>
        <a:p>
          <a:pPr lvl="0" algn="l" defTabSz="1244600" rtl="0">
            <a:lnSpc>
              <a:spcPct val="90000"/>
            </a:lnSpc>
            <a:spcBef>
              <a:spcPct val="0"/>
            </a:spcBef>
            <a:spcAft>
              <a:spcPct val="35000"/>
            </a:spcAft>
          </a:pPr>
          <a:r>
            <a:rPr lang="zh-CN" altLang="en-US" sz="2800" kern="1200" dirty="0"/>
            <a:t>文件系统</a:t>
          </a:r>
        </a:p>
      </dsp:txBody>
      <dsp:txXfrm>
        <a:off x="428200" y="3685818"/>
        <a:ext cx="6686889" cy="567244"/>
      </dsp:txXfrm>
    </dsp:sp>
    <dsp:sp modelId="{EBDF9EAA-26B8-4F76-B541-CE89B9EA5294}">
      <dsp:nvSpPr>
        <dsp:cNvPr id="0" name=""/>
        <dsp:cNvSpPr/>
      </dsp:nvSpPr>
      <dsp:spPr>
        <a:xfrm>
          <a:off x="73672" y="3614913"/>
          <a:ext cx="709055" cy="709055"/>
        </a:xfrm>
        <a:prstGeom prst="ellipse">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50341-E013-4FB3-8861-94F32EA96D91}">
      <dsp:nvSpPr>
        <dsp:cNvPr id="0" name=""/>
        <dsp:cNvSpPr/>
      </dsp:nvSpPr>
      <dsp:spPr>
        <a:xfrm rot="16200000">
          <a:off x="-451621" y="453046"/>
          <a:ext cx="2304256" cy="1398162"/>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7507" bIns="0" numCol="1" spcCol="1270" anchor="ctr" anchorCtr="0">
          <a:noAutofit/>
        </a:bodyPr>
        <a:lstStyle/>
        <a:p>
          <a:pPr lvl="0" algn="ctr" defTabSz="1377950">
            <a:lnSpc>
              <a:spcPct val="90000"/>
            </a:lnSpc>
            <a:spcBef>
              <a:spcPct val="0"/>
            </a:spcBef>
            <a:spcAft>
              <a:spcPct val="35000"/>
            </a:spcAft>
          </a:pPr>
          <a:r>
            <a:rPr lang="zh-CN" altLang="en-US" sz="3100" kern="1200" dirty="0"/>
            <a:t>无结构</a:t>
          </a:r>
        </a:p>
      </dsp:txBody>
      <dsp:txXfrm rot="5400000">
        <a:off x="1426" y="460850"/>
        <a:ext cx="1398162" cy="1382554"/>
      </dsp:txXfrm>
    </dsp:sp>
    <dsp:sp modelId="{BE70B82D-CF67-4A46-8871-18F3FB34C46A}">
      <dsp:nvSpPr>
        <dsp:cNvPr id="0" name=""/>
        <dsp:cNvSpPr/>
      </dsp:nvSpPr>
      <dsp:spPr>
        <a:xfrm rot="16200000">
          <a:off x="1051403" y="453046"/>
          <a:ext cx="2304256" cy="1398162"/>
        </a:xfrm>
        <a:prstGeom prst="flowChartManualOperati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7507" bIns="0" numCol="1" spcCol="1270" anchor="ctr" anchorCtr="0">
          <a:noAutofit/>
        </a:bodyPr>
        <a:lstStyle/>
        <a:p>
          <a:pPr lvl="0" algn="ctr" defTabSz="1377950">
            <a:lnSpc>
              <a:spcPct val="90000"/>
            </a:lnSpc>
            <a:spcBef>
              <a:spcPct val="0"/>
            </a:spcBef>
            <a:spcAft>
              <a:spcPct val="35000"/>
            </a:spcAft>
          </a:pPr>
          <a:r>
            <a:rPr lang="zh-CN" altLang="en-US" sz="3100" kern="1200" dirty="0"/>
            <a:t>模块化结构</a:t>
          </a:r>
        </a:p>
      </dsp:txBody>
      <dsp:txXfrm rot="5400000">
        <a:off x="1504450" y="460850"/>
        <a:ext cx="1398162" cy="1382554"/>
      </dsp:txXfrm>
    </dsp:sp>
    <dsp:sp modelId="{64510460-1982-4A5B-88CC-1AF8055FC39F}">
      <dsp:nvSpPr>
        <dsp:cNvPr id="0" name=""/>
        <dsp:cNvSpPr/>
      </dsp:nvSpPr>
      <dsp:spPr>
        <a:xfrm rot="16200000">
          <a:off x="2554428" y="453046"/>
          <a:ext cx="2304256" cy="1398162"/>
        </a:xfrm>
        <a:prstGeom prst="flowChartManualOperati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7507" bIns="0" numCol="1" spcCol="1270" anchor="ctr" anchorCtr="0">
          <a:noAutofit/>
        </a:bodyPr>
        <a:lstStyle/>
        <a:p>
          <a:pPr lvl="0" algn="ctr" defTabSz="1377950">
            <a:lnSpc>
              <a:spcPct val="90000"/>
            </a:lnSpc>
            <a:spcBef>
              <a:spcPct val="0"/>
            </a:spcBef>
            <a:spcAft>
              <a:spcPct val="35000"/>
            </a:spcAft>
          </a:pPr>
          <a:r>
            <a:rPr lang="zh-CN" altLang="en-US" sz="3100" kern="1200" dirty="0"/>
            <a:t>分层式结构</a:t>
          </a:r>
        </a:p>
      </dsp:txBody>
      <dsp:txXfrm rot="5400000">
        <a:off x="3007475" y="460850"/>
        <a:ext cx="1398162" cy="1382554"/>
      </dsp:txXfrm>
    </dsp:sp>
    <dsp:sp modelId="{07851346-9DEC-4F79-9A48-1285E2A9E4CC}">
      <dsp:nvSpPr>
        <dsp:cNvPr id="0" name=""/>
        <dsp:cNvSpPr/>
      </dsp:nvSpPr>
      <dsp:spPr>
        <a:xfrm rot="16200000">
          <a:off x="4057453" y="453046"/>
          <a:ext cx="2304256" cy="1398162"/>
        </a:xfrm>
        <a:prstGeom prst="flowChartManualOperati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7507" bIns="0" numCol="1" spcCol="1270" anchor="ctr" anchorCtr="0">
          <a:noAutofit/>
        </a:bodyPr>
        <a:lstStyle/>
        <a:p>
          <a:pPr lvl="0" algn="ctr" defTabSz="1377950">
            <a:lnSpc>
              <a:spcPct val="90000"/>
            </a:lnSpc>
            <a:spcBef>
              <a:spcPct val="0"/>
            </a:spcBef>
            <a:spcAft>
              <a:spcPct val="35000"/>
            </a:spcAft>
          </a:pPr>
          <a:r>
            <a:rPr lang="zh-CN" altLang="en-US" sz="3100" kern="1200" dirty="0"/>
            <a:t>微内核结构</a:t>
          </a:r>
        </a:p>
      </dsp:txBody>
      <dsp:txXfrm rot="5400000">
        <a:off x="4510500" y="460850"/>
        <a:ext cx="1398162" cy="13825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781AC-5CDC-4D2C-9AEC-55707D5DD1AB}">
      <dsp:nvSpPr>
        <dsp:cNvPr id="0" name=""/>
        <dsp:cNvSpPr/>
      </dsp:nvSpPr>
      <dsp:spPr>
        <a:xfrm>
          <a:off x="333207" y="767952"/>
          <a:ext cx="2303859" cy="2303859"/>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7D54EE8-CFDC-4D7B-81A3-48ECE473D769}">
      <dsp:nvSpPr>
        <dsp:cNvPr id="0" name=""/>
        <dsp:cNvSpPr/>
      </dsp:nvSpPr>
      <dsp:spPr>
        <a:xfrm>
          <a:off x="793979" y="1228724"/>
          <a:ext cx="1382315" cy="1382315"/>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1B1824B-329E-43C9-8606-B8C26BA5AC54}">
      <dsp:nvSpPr>
        <dsp:cNvPr id="0" name=""/>
        <dsp:cNvSpPr/>
      </dsp:nvSpPr>
      <dsp:spPr>
        <a:xfrm>
          <a:off x="1254751" y="1689496"/>
          <a:ext cx="460771" cy="46077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77152DE-DB94-468F-8CDD-EEC626814643}">
      <dsp:nvSpPr>
        <dsp:cNvPr id="0" name=""/>
        <dsp:cNvSpPr/>
      </dsp:nvSpPr>
      <dsp:spPr>
        <a:xfrm>
          <a:off x="3021043" y="0"/>
          <a:ext cx="1151929" cy="671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a:lnSpc>
              <a:spcPct val="90000"/>
            </a:lnSpc>
            <a:spcBef>
              <a:spcPct val="0"/>
            </a:spcBef>
            <a:spcAft>
              <a:spcPct val="35000"/>
            </a:spcAft>
          </a:pPr>
          <a:r>
            <a:rPr lang="zh-CN" altLang="en-US" sz="1400" kern="1200" dirty="0"/>
            <a:t>计算机硬件</a:t>
          </a:r>
        </a:p>
      </dsp:txBody>
      <dsp:txXfrm>
        <a:off x="3021043" y="0"/>
        <a:ext cx="1151929" cy="671958"/>
      </dsp:txXfrm>
    </dsp:sp>
    <dsp:sp modelId="{EB66FB6F-6457-43C4-A5FE-922C0BC57AAB}">
      <dsp:nvSpPr>
        <dsp:cNvPr id="0" name=""/>
        <dsp:cNvSpPr/>
      </dsp:nvSpPr>
      <dsp:spPr>
        <a:xfrm>
          <a:off x="2733061" y="335979"/>
          <a:ext cx="287982" cy="0"/>
        </a:xfrm>
        <a:prstGeom prst="line">
          <a:avLst/>
        </a:prstGeom>
        <a:noFill/>
        <a:ln w="9525" cap="flat" cmpd="sng" algn="ctr">
          <a:solidFill>
            <a:schemeClr val="accent2">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1B09B24B-89A4-4D6A-8DB2-88A998A86D84}">
      <dsp:nvSpPr>
        <dsp:cNvPr id="0" name=""/>
        <dsp:cNvSpPr/>
      </dsp:nvSpPr>
      <dsp:spPr>
        <a:xfrm rot="5400000">
          <a:off x="1316763" y="504737"/>
          <a:ext cx="1583519" cy="1246771"/>
        </a:xfrm>
        <a:prstGeom prst="line">
          <a:avLst/>
        </a:prstGeom>
        <a:noFill/>
        <a:ln w="9525" cap="flat" cmpd="sng" algn="ctr">
          <a:solidFill>
            <a:schemeClr val="accent2">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ED06BD27-4C9B-4575-A83F-275D789E463C}">
      <dsp:nvSpPr>
        <dsp:cNvPr id="0" name=""/>
        <dsp:cNvSpPr/>
      </dsp:nvSpPr>
      <dsp:spPr>
        <a:xfrm>
          <a:off x="3021043" y="671958"/>
          <a:ext cx="1151929" cy="671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a:lnSpc>
              <a:spcPct val="90000"/>
            </a:lnSpc>
            <a:spcBef>
              <a:spcPct val="0"/>
            </a:spcBef>
            <a:spcAft>
              <a:spcPct val="35000"/>
            </a:spcAft>
          </a:pPr>
          <a:r>
            <a:rPr lang="zh-CN" altLang="en-US" sz="1400" kern="1200" dirty="0"/>
            <a:t>核内子系统</a:t>
          </a:r>
          <a:r>
            <a:rPr lang="en-US" altLang="zh-CN" sz="1400" kern="1200" dirty="0"/>
            <a:t>/</a:t>
          </a:r>
          <a:r>
            <a:rPr lang="zh-CN" altLang="en-US" sz="1400" kern="1200" dirty="0"/>
            <a:t>特权模式</a:t>
          </a:r>
          <a:r>
            <a:rPr lang="en-US" altLang="zh-CN" sz="1400" kern="1200" dirty="0"/>
            <a:t>/Kernel Mode</a:t>
          </a:r>
          <a:endParaRPr lang="zh-CN" altLang="en-US" sz="1400" kern="1200" dirty="0"/>
        </a:p>
      </dsp:txBody>
      <dsp:txXfrm>
        <a:off x="3021043" y="671958"/>
        <a:ext cx="1151929" cy="671958"/>
      </dsp:txXfrm>
    </dsp:sp>
    <dsp:sp modelId="{01FB8AB9-443F-4900-B8CB-454284235E2D}">
      <dsp:nvSpPr>
        <dsp:cNvPr id="0" name=""/>
        <dsp:cNvSpPr/>
      </dsp:nvSpPr>
      <dsp:spPr>
        <a:xfrm>
          <a:off x="2733061" y="1007938"/>
          <a:ext cx="287982" cy="0"/>
        </a:xfrm>
        <a:prstGeom prst="line">
          <a:avLst/>
        </a:prstGeom>
        <a:noFill/>
        <a:ln w="9525" cap="flat" cmpd="sng" algn="ctr">
          <a:solidFill>
            <a:schemeClr val="accent2">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3D81D80A-0F90-43F4-9EC2-3BE875A6C7AF}">
      <dsp:nvSpPr>
        <dsp:cNvPr id="0" name=""/>
        <dsp:cNvSpPr/>
      </dsp:nvSpPr>
      <dsp:spPr>
        <a:xfrm rot="5400000">
          <a:off x="1656659" y="1166213"/>
          <a:ext cx="1233946" cy="916551"/>
        </a:xfrm>
        <a:prstGeom prst="line">
          <a:avLst/>
        </a:prstGeom>
        <a:noFill/>
        <a:ln w="9525" cap="flat" cmpd="sng" algn="ctr">
          <a:solidFill>
            <a:schemeClr val="accent2">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32D2C3BD-53E8-4E8C-900A-8E3F71A47256}">
      <dsp:nvSpPr>
        <dsp:cNvPr id="0" name=""/>
        <dsp:cNvSpPr/>
      </dsp:nvSpPr>
      <dsp:spPr>
        <a:xfrm>
          <a:off x="3021043" y="1343917"/>
          <a:ext cx="1151929" cy="671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a:lnSpc>
              <a:spcPct val="90000"/>
            </a:lnSpc>
            <a:spcBef>
              <a:spcPct val="0"/>
            </a:spcBef>
            <a:spcAft>
              <a:spcPct val="35000"/>
            </a:spcAft>
          </a:pPr>
          <a:r>
            <a:rPr lang="zh-CN" altLang="en-US" sz="1400" kern="1200" dirty="0"/>
            <a:t>核外子系统</a:t>
          </a:r>
          <a:r>
            <a:rPr lang="en-US" altLang="zh-CN" sz="1400" kern="1200" dirty="0"/>
            <a:t>/</a:t>
          </a:r>
          <a:r>
            <a:rPr lang="zh-CN" altLang="en-US" sz="1400" kern="1200" dirty="0"/>
            <a:t>用户模式</a:t>
          </a:r>
          <a:r>
            <a:rPr lang="en-US" altLang="zh-CN" sz="1400" kern="1200" dirty="0"/>
            <a:t>/User Mode</a:t>
          </a:r>
          <a:endParaRPr lang="zh-CN" altLang="en-US" sz="1400" kern="1200" dirty="0"/>
        </a:p>
      </dsp:txBody>
      <dsp:txXfrm>
        <a:off x="3021043" y="1343917"/>
        <a:ext cx="1151929" cy="671958"/>
      </dsp:txXfrm>
    </dsp:sp>
    <dsp:sp modelId="{6988A62D-D4FF-4E7F-BCAF-B0A05974F098}">
      <dsp:nvSpPr>
        <dsp:cNvPr id="0" name=""/>
        <dsp:cNvSpPr/>
      </dsp:nvSpPr>
      <dsp:spPr>
        <a:xfrm>
          <a:off x="2733061" y="1679897"/>
          <a:ext cx="287982" cy="0"/>
        </a:xfrm>
        <a:prstGeom prst="line">
          <a:avLst/>
        </a:prstGeom>
        <a:noFill/>
        <a:ln w="9525" cap="flat" cmpd="sng" algn="ctr">
          <a:solidFill>
            <a:schemeClr val="accent2">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B21EB3FC-1329-42B6-9203-0B15EE2069E8}">
      <dsp:nvSpPr>
        <dsp:cNvPr id="0" name=""/>
        <dsp:cNvSpPr/>
      </dsp:nvSpPr>
      <dsp:spPr>
        <a:xfrm rot="5400000">
          <a:off x="1996978" y="1827152"/>
          <a:ext cx="881610" cy="586332"/>
        </a:xfrm>
        <a:prstGeom prst="line">
          <a:avLst/>
        </a:prstGeom>
        <a:noFill/>
        <a:ln w="9525" cap="flat" cmpd="sng" algn="ctr">
          <a:solidFill>
            <a:schemeClr val="accent2">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EA52B-4719-4890-B036-8770F000D5F7}">
      <dsp:nvSpPr>
        <dsp:cNvPr id="0" name=""/>
        <dsp:cNvSpPr/>
      </dsp:nvSpPr>
      <dsp:spPr>
        <a:xfrm>
          <a:off x="-5699197" y="-872376"/>
          <a:ext cx="6785312" cy="6785312"/>
        </a:xfrm>
        <a:prstGeom prst="blockArc">
          <a:avLst>
            <a:gd name="adj1" fmla="val 18900000"/>
            <a:gd name="adj2" fmla="val 2700000"/>
            <a:gd name="adj3" fmla="val 318"/>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3D0AFD-DC02-46AF-B69B-401A4E8D580E}">
      <dsp:nvSpPr>
        <dsp:cNvPr id="0" name=""/>
        <dsp:cNvSpPr/>
      </dsp:nvSpPr>
      <dsp:spPr>
        <a:xfrm>
          <a:off x="568532" y="387518"/>
          <a:ext cx="6345632" cy="77543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5505"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a:t>1.1  </a:t>
          </a:r>
          <a:r>
            <a:rPr lang="zh-CN" altLang="en-US" sz="2400" b="1" kern="1200" dirty="0"/>
            <a:t>操作系统的目标、作用和模型</a:t>
          </a:r>
          <a:endParaRPr lang="zh-CN" altLang="en-US" sz="2400" kern="1200" dirty="0"/>
        </a:p>
      </dsp:txBody>
      <dsp:txXfrm>
        <a:off x="568532" y="387518"/>
        <a:ext cx="6345632" cy="775439"/>
      </dsp:txXfrm>
    </dsp:sp>
    <dsp:sp modelId="{F94ADFCA-5ED1-4624-9CC4-F4A94F9AD823}">
      <dsp:nvSpPr>
        <dsp:cNvPr id="0" name=""/>
        <dsp:cNvSpPr/>
      </dsp:nvSpPr>
      <dsp:spPr>
        <a:xfrm>
          <a:off x="83882" y="290588"/>
          <a:ext cx="969299" cy="969299"/>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B02B58-F2FD-4E47-9CAC-86816544AE67}">
      <dsp:nvSpPr>
        <dsp:cNvPr id="0" name=""/>
        <dsp:cNvSpPr/>
      </dsp:nvSpPr>
      <dsp:spPr>
        <a:xfrm>
          <a:off x="1013110" y="1550879"/>
          <a:ext cx="5901055" cy="7754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5505"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a:t>1.2  </a:t>
          </a:r>
          <a:r>
            <a:rPr lang="zh-CN" altLang="en-US" sz="2400" b="1" kern="1200" dirty="0"/>
            <a:t>操作系统发展过程</a:t>
          </a:r>
          <a:endParaRPr lang="zh-CN" altLang="en-US" sz="2400" kern="1200" dirty="0"/>
        </a:p>
      </dsp:txBody>
      <dsp:txXfrm>
        <a:off x="1013110" y="1550879"/>
        <a:ext cx="5901055" cy="775439"/>
      </dsp:txXfrm>
    </dsp:sp>
    <dsp:sp modelId="{88C173B5-C8C4-496D-B5ED-D236321A98A8}">
      <dsp:nvSpPr>
        <dsp:cNvPr id="0" name=""/>
        <dsp:cNvSpPr/>
      </dsp:nvSpPr>
      <dsp:spPr>
        <a:xfrm>
          <a:off x="528460" y="1453949"/>
          <a:ext cx="969299" cy="969299"/>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9631A1-378A-4CC7-BC6C-B3E51F5B2612}">
      <dsp:nvSpPr>
        <dsp:cNvPr id="0" name=""/>
        <dsp:cNvSpPr/>
      </dsp:nvSpPr>
      <dsp:spPr>
        <a:xfrm>
          <a:off x="1013110" y="2714240"/>
          <a:ext cx="5901055" cy="77543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5505"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a:t>1.3  </a:t>
          </a:r>
          <a:r>
            <a:rPr lang="zh-CN" altLang="en-US" sz="2400" b="1" kern="1200" dirty="0"/>
            <a:t>操作系统的功能、特征和体系结构</a:t>
          </a:r>
          <a:endParaRPr lang="zh-CN" altLang="en-US" sz="2400" kern="1200" dirty="0"/>
        </a:p>
      </dsp:txBody>
      <dsp:txXfrm>
        <a:off x="1013110" y="2714240"/>
        <a:ext cx="5901055" cy="775439"/>
      </dsp:txXfrm>
    </dsp:sp>
    <dsp:sp modelId="{0605F63A-45C9-4D6A-8DE1-6C11CE5ED1A1}">
      <dsp:nvSpPr>
        <dsp:cNvPr id="0" name=""/>
        <dsp:cNvSpPr/>
      </dsp:nvSpPr>
      <dsp:spPr>
        <a:xfrm>
          <a:off x="528460" y="2617310"/>
          <a:ext cx="969299" cy="969299"/>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79C381-86BB-4620-BC78-11FBD5CE8269}">
      <dsp:nvSpPr>
        <dsp:cNvPr id="0" name=""/>
        <dsp:cNvSpPr/>
      </dsp:nvSpPr>
      <dsp:spPr>
        <a:xfrm>
          <a:off x="568532" y="3877601"/>
          <a:ext cx="6345632" cy="77543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5505"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a:t>1.4 </a:t>
          </a:r>
          <a:r>
            <a:rPr lang="zh-CN" altLang="en-US" sz="2400" b="1" kern="1200" dirty="0"/>
            <a:t>通用操作系统介绍</a:t>
          </a:r>
        </a:p>
      </dsp:txBody>
      <dsp:txXfrm>
        <a:off x="568532" y="3877601"/>
        <a:ext cx="6345632" cy="775439"/>
      </dsp:txXfrm>
    </dsp:sp>
    <dsp:sp modelId="{B8332877-FB2E-4F31-9C67-6F64EA9F4D02}">
      <dsp:nvSpPr>
        <dsp:cNvPr id="0" name=""/>
        <dsp:cNvSpPr/>
      </dsp:nvSpPr>
      <dsp:spPr>
        <a:xfrm>
          <a:off x="83882" y="3780672"/>
          <a:ext cx="969299" cy="969299"/>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1A592-7765-497C-BF9E-3B3704158BF9}">
      <dsp:nvSpPr>
        <dsp:cNvPr id="0" name=""/>
        <dsp:cNvSpPr/>
      </dsp:nvSpPr>
      <dsp:spPr>
        <a:xfrm rot="10800000">
          <a:off x="1769700" y="1791"/>
          <a:ext cx="6009269" cy="1024349"/>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1710" tIns="125730" rIns="234696" bIns="125730" numCol="1" spcCol="1270" anchor="ctr" anchorCtr="0">
          <a:noAutofit/>
        </a:bodyPr>
        <a:lstStyle/>
        <a:p>
          <a:pPr lvl="0" algn="ctr" defTabSz="1466850">
            <a:lnSpc>
              <a:spcPct val="90000"/>
            </a:lnSpc>
            <a:spcBef>
              <a:spcPct val="0"/>
            </a:spcBef>
            <a:spcAft>
              <a:spcPct val="35000"/>
            </a:spcAft>
          </a:pPr>
          <a:r>
            <a:rPr lang="zh-CN" altLang="en-US" sz="3300" kern="1200" dirty="0"/>
            <a:t>硬件升级和新型硬件的出现</a:t>
          </a:r>
        </a:p>
      </dsp:txBody>
      <dsp:txXfrm rot="10800000">
        <a:off x="2025787" y="1791"/>
        <a:ext cx="5753182" cy="1024349"/>
      </dsp:txXfrm>
    </dsp:sp>
    <dsp:sp modelId="{B064CE5A-E5F0-423F-AE00-BDDC2A758350}">
      <dsp:nvSpPr>
        <dsp:cNvPr id="0" name=""/>
        <dsp:cNvSpPr/>
      </dsp:nvSpPr>
      <dsp:spPr>
        <a:xfrm>
          <a:off x="1257525" y="1791"/>
          <a:ext cx="1024349" cy="1024349"/>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BFDBEE-E1D1-45FE-8C92-CEEF49D2543C}">
      <dsp:nvSpPr>
        <dsp:cNvPr id="0" name=""/>
        <dsp:cNvSpPr/>
      </dsp:nvSpPr>
      <dsp:spPr>
        <a:xfrm rot="10800000">
          <a:off x="1769700" y="1331917"/>
          <a:ext cx="6009269" cy="1024349"/>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1710" tIns="125730" rIns="234696" bIns="125730" numCol="1" spcCol="1270" anchor="ctr" anchorCtr="0">
          <a:noAutofit/>
        </a:bodyPr>
        <a:lstStyle/>
        <a:p>
          <a:pPr lvl="0" algn="ctr" defTabSz="1466850">
            <a:lnSpc>
              <a:spcPct val="90000"/>
            </a:lnSpc>
            <a:spcBef>
              <a:spcPct val="0"/>
            </a:spcBef>
            <a:spcAft>
              <a:spcPct val="35000"/>
            </a:spcAft>
          </a:pPr>
          <a:r>
            <a:rPr lang="zh-CN" altLang="en-US" sz="3300" kern="1200" dirty="0"/>
            <a:t>新设备的出现</a:t>
          </a:r>
        </a:p>
      </dsp:txBody>
      <dsp:txXfrm rot="10800000">
        <a:off x="2025787" y="1331917"/>
        <a:ext cx="5753182" cy="1024349"/>
      </dsp:txXfrm>
    </dsp:sp>
    <dsp:sp modelId="{04A6EA50-3B41-4D23-B99C-3C92B4A378F3}">
      <dsp:nvSpPr>
        <dsp:cNvPr id="0" name=""/>
        <dsp:cNvSpPr/>
      </dsp:nvSpPr>
      <dsp:spPr>
        <a:xfrm>
          <a:off x="1257525" y="1331917"/>
          <a:ext cx="1024349" cy="1024349"/>
        </a:xfrm>
        <a:prstGeom prst="ellipse">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56AE3F-ABA8-4711-A8DC-FE907E689A39}">
      <dsp:nvSpPr>
        <dsp:cNvPr id="0" name=""/>
        <dsp:cNvSpPr/>
      </dsp:nvSpPr>
      <dsp:spPr>
        <a:xfrm rot="10800000">
          <a:off x="1769700" y="2662042"/>
          <a:ext cx="6009269" cy="1024349"/>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1710" tIns="125730" rIns="234696" bIns="125730" numCol="1" spcCol="1270" anchor="ctr" anchorCtr="0">
          <a:noAutofit/>
        </a:bodyPr>
        <a:lstStyle/>
        <a:p>
          <a:pPr lvl="0" algn="ctr" defTabSz="1466850">
            <a:lnSpc>
              <a:spcPct val="90000"/>
            </a:lnSpc>
            <a:spcBef>
              <a:spcPct val="0"/>
            </a:spcBef>
            <a:spcAft>
              <a:spcPct val="35000"/>
            </a:spcAft>
          </a:pPr>
          <a:r>
            <a:rPr lang="zh-CN" altLang="en-US" sz="3300" kern="1200" dirty="0"/>
            <a:t>错误修复</a:t>
          </a:r>
        </a:p>
      </dsp:txBody>
      <dsp:txXfrm rot="10800000">
        <a:off x="2025787" y="2662042"/>
        <a:ext cx="5753182" cy="1024349"/>
      </dsp:txXfrm>
    </dsp:sp>
    <dsp:sp modelId="{2A48569A-7956-457C-9076-FB4F304673D4}">
      <dsp:nvSpPr>
        <dsp:cNvPr id="0" name=""/>
        <dsp:cNvSpPr/>
      </dsp:nvSpPr>
      <dsp:spPr>
        <a:xfrm>
          <a:off x="1257525" y="2662042"/>
          <a:ext cx="1024349" cy="1024349"/>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50341-E013-4FB3-8861-94F32EA96D91}">
      <dsp:nvSpPr>
        <dsp:cNvPr id="0" name=""/>
        <dsp:cNvSpPr/>
      </dsp:nvSpPr>
      <dsp:spPr>
        <a:xfrm rot="16200000">
          <a:off x="-915366" y="919156"/>
          <a:ext cx="3168351" cy="1330038"/>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8996" bIns="0" numCol="1" spcCol="1270" anchor="ctr" anchorCtr="0">
          <a:noAutofit/>
        </a:bodyPr>
        <a:lstStyle/>
        <a:p>
          <a:pPr lvl="0" algn="ctr" defTabSz="1377950">
            <a:lnSpc>
              <a:spcPct val="90000"/>
            </a:lnSpc>
            <a:spcBef>
              <a:spcPct val="0"/>
            </a:spcBef>
            <a:spcAft>
              <a:spcPct val="35000"/>
            </a:spcAft>
          </a:pPr>
          <a:r>
            <a:rPr lang="zh-CN" altLang="en-US" sz="3100" kern="1200" dirty="0"/>
            <a:t>串行处理</a:t>
          </a:r>
        </a:p>
      </dsp:txBody>
      <dsp:txXfrm rot="5400000">
        <a:off x="3790" y="633670"/>
        <a:ext cx="1330038" cy="1901011"/>
      </dsp:txXfrm>
    </dsp:sp>
    <dsp:sp modelId="{BE70B82D-CF67-4A46-8871-18F3FB34C46A}">
      <dsp:nvSpPr>
        <dsp:cNvPr id="0" name=""/>
        <dsp:cNvSpPr/>
      </dsp:nvSpPr>
      <dsp:spPr>
        <a:xfrm rot="16200000">
          <a:off x="514424" y="919156"/>
          <a:ext cx="3168351" cy="1330038"/>
        </a:xfrm>
        <a:prstGeom prst="flowChartManualOperati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8996" bIns="0" numCol="1" spcCol="1270" anchor="ctr" anchorCtr="0">
          <a:noAutofit/>
        </a:bodyPr>
        <a:lstStyle/>
        <a:p>
          <a:pPr lvl="0" algn="ctr" defTabSz="1377950">
            <a:lnSpc>
              <a:spcPct val="90000"/>
            </a:lnSpc>
            <a:spcBef>
              <a:spcPct val="0"/>
            </a:spcBef>
            <a:spcAft>
              <a:spcPct val="35000"/>
            </a:spcAft>
          </a:pPr>
          <a:r>
            <a:rPr lang="zh-CN" altLang="en-US" sz="3100" kern="1200" dirty="0"/>
            <a:t>简单批处理系统</a:t>
          </a:r>
        </a:p>
      </dsp:txBody>
      <dsp:txXfrm rot="5400000">
        <a:off x="1433580" y="633670"/>
        <a:ext cx="1330038" cy="1901011"/>
      </dsp:txXfrm>
    </dsp:sp>
    <dsp:sp modelId="{64510460-1982-4A5B-88CC-1AF8055FC39F}">
      <dsp:nvSpPr>
        <dsp:cNvPr id="0" name=""/>
        <dsp:cNvSpPr/>
      </dsp:nvSpPr>
      <dsp:spPr>
        <a:xfrm rot="16200000">
          <a:off x="1944216" y="919156"/>
          <a:ext cx="3168351" cy="1330038"/>
        </a:xfrm>
        <a:prstGeom prst="flowChartManualOperati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8996" bIns="0" numCol="1" spcCol="1270" anchor="ctr" anchorCtr="0">
          <a:noAutofit/>
        </a:bodyPr>
        <a:lstStyle/>
        <a:p>
          <a:pPr lvl="0" algn="ctr" defTabSz="1377950">
            <a:lnSpc>
              <a:spcPct val="90000"/>
            </a:lnSpc>
            <a:spcBef>
              <a:spcPct val="0"/>
            </a:spcBef>
            <a:spcAft>
              <a:spcPct val="35000"/>
            </a:spcAft>
          </a:pPr>
          <a:r>
            <a:rPr lang="zh-CN" altLang="en-US" sz="3100" kern="1200" dirty="0"/>
            <a:t>多道批处理系统</a:t>
          </a:r>
        </a:p>
      </dsp:txBody>
      <dsp:txXfrm rot="5400000">
        <a:off x="2863372" y="633670"/>
        <a:ext cx="1330038" cy="1901011"/>
      </dsp:txXfrm>
    </dsp:sp>
    <dsp:sp modelId="{07851346-9DEC-4F79-9A48-1285E2A9E4CC}">
      <dsp:nvSpPr>
        <dsp:cNvPr id="0" name=""/>
        <dsp:cNvSpPr/>
      </dsp:nvSpPr>
      <dsp:spPr>
        <a:xfrm rot="16200000">
          <a:off x="3374007" y="919156"/>
          <a:ext cx="3168351" cy="1330038"/>
        </a:xfrm>
        <a:prstGeom prst="flowChartManualOperati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8996" bIns="0" numCol="1" spcCol="1270" anchor="ctr" anchorCtr="0">
          <a:noAutofit/>
        </a:bodyPr>
        <a:lstStyle/>
        <a:p>
          <a:pPr lvl="0" algn="ctr" defTabSz="1377950">
            <a:lnSpc>
              <a:spcPct val="90000"/>
            </a:lnSpc>
            <a:spcBef>
              <a:spcPct val="0"/>
            </a:spcBef>
            <a:spcAft>
              <a:spcPct val="35000"/>
            </a:spcAft>
          </a:pPr>
          <a:r>
            <a:rPr lang="zh-CN" altLang="en-US" sz="3100" kern="1200" dirty="0"/>
            <a:t>分时系统</a:t>
          </a:r>
        </a:p>
      </dsp:txBody>
      <dsp:txXfrm rot="5400000">
        <a:off x="4293163" y="633670"/>
        <a:ext cx="1330038" cy="1901011"/>
      </dsp:txXfrm>
    </dsp:sp>
    <dsp:sp modelId="{927E8A2D-8846-42C2-A910-47A3D9A86323}">
      <dsp:nvSpPr>
        <dsp:cNvPr id="0" name=""/>
        <dsp:cNvSpPr/>
      </dsp:nvSpPr>
      <dsp:spPr>
        <a:xfrm rot="16200000">
          <a:off x="4803798" y="919156"/>
          <a:ext cx="3168351" cy="1330038"/>
        </a:xfrm>
        <a:prstGeom prst="flowChartManualOperati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8996" bIns="0" numCol="1" spcCol="1270" anchor="ctr" anchorCtr="0">
          <a:noAutofit/>
        </a:bodyPr>
        <a:lstStyle/>
        <a:p>
          <a:pPr lvl="0" algn="ctr" defTabSz="1377950">
            <a:lnSpc>
              <a:spcPct val="90000"/>
            </a:lnSpc>
            <a:spcBef>
              <a:spcPct val="0"/>
            </a:spcBef>
            <a:spcAft>
              <a:spcPct val="35000"/>
            </a:spcAft>
          </a:pPr>
          <a:r>
            <a:rPr lang="zh-CN" altLang="en-US" sz="3100" kern="1200" dirty="0"/>
            <a:t>实时系统</a:t>
          </a:r>
        </a:p>
      </dsp:txBody>
      <dsp:txXfrm rot="5400000">
        <a:off x="5722954" y="633670"/>
        <a:ext cx="1330038" cy="19010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46BEC-1E1C-49A0-B197-1BE5D592A522}">
      <dsp:nvSpPr>
        <dsp:cNvPr id="0" name=""/>
        <dsp:cNvSpPr/>
      </dsp:nvSpPr>
      <dsp:spPr>
        <a:xfrm rot="19200000">
          <a:off x="640" y="58"/>
          <a:ext cx="1883107" cy="1224019"/>
        </a:xfrm>
        <a:prstGeom prst="round2Same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35560" rIns="106680" bIns="35560" numCol="1" spcCol="1270" anchor="ctr" anchorCtr="0">
          <a:noAutofit/>
        </a:bodyPr>
        <a:lstStyle/>
        <a:p>
          <a:pPr lvl="0" algn="ctr" defTabSz="1244600">
            <a:lnSpc>
              <a:spcPct val="90000"/>
            </a:lnSpc>
            <a:spcBef>
              <a:spcPct val="0"/>
            </a:spcBef>
            <a:spcAft>
              <a:spcPct val="35000"/>
            </a:spcAft>
          </a:pPr>
          <a:r>
            <a:rPr lang="zh-CN" altLang="en-US" sz="2800" kern="1200" dirty="0"/>
            <a:t>实时控制系统</a:t>
          </a:r>
        </a:p>
      </dsp:txBody>
      <dsp:txXfrm>
        <a:off x="79596" y="52820"/>
        <a:ext cx="1763603" cy="1164267"/>
      </dsp:txXfrm>
    </dsp:sp>
    <dsp:sp modelId="{FF1E4852-A5C6-4375-9982-4443C46C43F2}">
      <dsp:nvSpPr>
        <dsp:cNvPr id="0" name=""/>
        <dsp:cNvSpPr/>
      </dsp:nvSpPr>
      <dsp:spPr>
        <a:xfrm rot="2400000">
          <a:off x="2508739" y="58"/>
          <a:ext cx="1883107" cy="1224019"/>
        </a:xfrm>
        <a:prstGeom prst="round2Same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35560" rIns="106680" bIns="35560" numCol="1" spcCol="1270" anchor="ctr" anchorCtr="0">
          <a:noAutofit/>
        </a:bodyPr>
        <a:lstStyle/>
        <a:p>
          <a:pPr lvl="0" algn="ctr" defTabSz="1244600">
            <a:lnSpc>
              <a:spcPct val="90000"/>
            </a:lnSpc>
            <a:spcBef>
              <a:spcPct val="0"/>
            </a:spcBef>
            <a:spcAft>
              <a:spcPct val="35000"/>
            </a:spcAft>
          </a:pPr>
          <a:r>
            <a:rPr lang="zh-CN" altLang="en-US" sz="2800" kern="1200" dirty="0"/>
            <a:t>实时信息系统</a:t>
          </a:r>
        </a:p>
      </dsp:txBody>
      <dsp:txXfrm>
        <a:off x="2549287" y="52820"/>
        <a:ext cx="1763603" cy="11642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1A592-7765-497C-BF9E-3B3704158BF9}">
      <dsp:nvSpPr>
        <dsp:cNvPr id="0" name=""/>
        <dsp:cNvSpPr/>
      </dsp:nvSpPr>
      <dsp:spPr>
        <a:xfrm rot="10800000">
          <a:off x="1769700" y="1791"/>
          <a:ext cx="6009269" cy="1024349"/>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1710" tIns="152400" rIns="284480" bIns="152400" numCol="1" spcCol="1270" anchor="ctr" anchorCtr="0">
          <a:noAutofit/>
        </a:bodyPr>
        <a:lstStyle/>
        <a:p>
          <a:pPr lvl="0" algn="ctr" defTabSz="1778000">
            <a:lnSpc>
              <a:spcPct val="90000"/>
            </a:lnSpc>
            <a:spcBef>
              <a:spcPct val="0"/>
            </a:spcBef>
            <a:spcAft>
              <a:spcPct val="35000"/>
            </a:spcAft>
          </a:pPr>
          <a:r>
            <a:rPr lang="zh-CN" altLang="en-US" sz="4000" b="0" kern="1200" dirty="0"/>
            <a:t>主要功能</a:t>
          </a:r>
        </a:p>
      </dsp:txBody>
      <dsp:txXfrm rot="10800000">
        <a:off x="2025787" y="1791"/>
        <a:ext cx="5753182" cy="1024349"/>
      </dsp:txXfrm>
    </dsp:sp>
    <dsp:sp modelId="{B064CE5A-E5F0-423F-AE00-BDDC2A758350}">
      <dsp:nvSpPr>
        <dsp:cNvPr id="0" name=""/>
        <dsp:cNvSpPr/>
      </dsp:nvSpPr>
      <dsp:spPr>
        <a:xfrm>
          <a:off x="1257525" y="1791"/>
          <a:ext cx="1024349" cy="1024349"/>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BFDBEE-E1D1-45FE-8C92-CEEF49D2543C}">
      <dsp:nvSpPr>
        <dsp:cNvPr id="0" name=""/>
        <dsp:cNvSpPr/>
      </dsp:nvSpPr>
      <dsp:spPr>
        <a:xfrm rot="10800000">
          <a:off x="1769700" y="1331917"/>
          <a:ext cx="6009269" cy="1024349"/>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1710" tIns="152400" rIns="284480" bIns="152400" numCol="1" spcCol="1270" anchor="ctr" anchorCtr="0">
          <a:noAutofit/>
        </a:bodyPr>
        <a:lstStyle/>
        <a:p>
          <a:pPr lvl="0" algn="ctr" defTabSz="1778000">
            <a:lnSpc>
              <a:spcPct val="90000"/>
            </a:lnSpc>
            <a:spcBef>
              <a:spcPct val="0"/>
            </a:spcBef>
            <a:spcAft>
              <a:spcPct val="35000"/>
            </a:spcAft>
          </a:pPr>
          <a:r>
            <a:rPr lang="zh-CN" altLang="en-US" sz="4000" kern="1200" dirty="0"/>
            <a:t>基本特征</a:t>
          </a:r>
        </a:p>
      </dsp:txBody>
      <dsp:txXfrm rot="10800000">
        <a:off x="2025787" y="1331917"/>
        <a:ext cx="5753182" cy="1024349"/>
      </dsp:txXfrm>
    </dsp:sp>
    <dsp:sp modelId="{04A6EA50-3B41-4D23-B99C-3C92B4A378F3}">
      <dsp:nvSpPr>
        <dsp:cNvPr id="0" name=""/>
        <dsp:cNvSpPr/>
      </dsp:nvSpPr>
      <dsp:spPr>
        <a:xfrm>
          <a:off x="1257525" y="1331917"/>
          <a:ext cx="1024349" cy="1024349"/>
        </a:xfrm>
        <a:prstGeom prst="ellipse">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56AE3F-ABA8-4711-A8DC-FE907E689A39}">
      <dsp:nvSpPr>
        <dsp:cNvPr id="0" name=""/>
        <dsp:cNvSpPr/>
      </dsp:nvSpPr>
      <dsp:spPr>
        <a:xfrm rot="10800000">
          <a:off x="1769700" y="2662042"/>
          <a:ext cx="6009269" cy="1024349"/>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1710" tIns="152400" rIns="284480" bIns="152400" numCol="1" spcCol="1270" anchor="ctr" anchorCtr="0">
          <a:noAutofit/>
        </a:bodyPr>
        <a:lstStyle/>
        <a:p>
          <a:pPr marL="0" lvl="0" indent="0" algn="ctr" defTabSz="2000250">
            <a:lnSpc>
              <a:spcPct val="90000"/>
            </a:lnSpc>
            <a:spcBef>
              <a:spcPct val="0"/>
            </a:spcBef>
            <a:spcAft>
              <a:spcPct val="35000"/>
            </a:spcAft>
            <a:buNone/>
          </a:pPr>
          <a:r>
            <a:rPr lang="zh-CN" altLang="en-US" sz="4000" kern="1200" dirty="0">
              <a:solidFill>
                <a:prstClr val="white"/>
              </a:solidFill>
              <a:latin typeface="Calibri"/>
              <a:ea typeface="宋体" panose="02010600030101010101" pitchFamily="2" charset="-122"/>
              <a:cs typeface="+mn-cs"/>
            </a:rPr>
            <a:t>体系结构</a:t>
          </a:r>
        </a:p>
      </dsp:txBody>
      <dsp:txXfrm rot="10800000">
        <a:off x="2025787" y="2662042"/>
        <a:ext cx="5753182" cy="1024349"/>
      </dsp:txXfrm>
    </dsp:sp>
    <dsp:sp modelId="{2A48569A-7956-457C-9076-FB4F304673D4}">
      <dsp:nvSpPr>
        <dsp:cNvPr id="0" name=""/>
        <dsp:cNvSpPr/>
      </dsp:nvSpPr>
      <dsp:spPr>
        <a:xfrm>
          <a:off x="1257525" y="2662042"/>
          <a:ext cx="1024349" cy="1024349"/>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7AD7B-59F4-4490-BFCD-998FA3D40E12}">
      <dsp:nvSpPr>
        <dsp:cNvPr id="0" name=""/>
        <dsp:cNvSpPr/>
      </dsp:nvSpPr>
      <dsp:spPr>
        <a:xfrm>
          <a:off x="3040092" y="958"/>
          <a:ext cx="2154831" cy="1561132"/>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b="1" kern="1200" dirty="0"/>
            <a:t>进程</a:t>
          </a:r>
          <a:endParaRPr lang="zh-CN" sz="2800" b="1" kern="1200" dirty="0"/>
        </a:p>
      </dsp:txBody>
      <dsp:txXfrm>
        <a:off x="3355660" y="229580"/>
        <a:ext cx="1523695" cy="1103888"/>
      </dsp:txXfrm>
    </dsp:sp>
    <dsp:sp modelId="{43215F1E-6D96-4328-A7AF-C07B0664E4C8}">
      <dsp:nvSpPr>
        <dsp:cNvPr id="0" name=""/>
        <dsp:cNvSpPr/>
      </dsp:nvSpPr>
      <dsp:spPr>
        <a:xfrm rot="2700000">
          <a:off x="4753459" y="1340965"/>
          <a:ext cx="373863" cy="526882"/>
        </a:xfrm>
        <a:prstGeom prst="mathPlus">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b="1" kern="1200"/>
        </a:p>
      </dsp:txBody>
      <dsp:txXfrm>
        <a:off x="4769884" y="1406687"/>
        <a:ext cx="261704" cy="316130"/>
      </dsp:txXfrm>
    </dsp:sp>
    <dsp:sp modelId="{0F59D7BF-0D06-4700-9C62-2FE2EAA4967C}">
      <dsp:nvSpPr>
        <dsp:cNvPr id="0" name=""/>
        <dsp:cNvSpPr/>
      </dsp:nvSpPr>
      <dsp:spPr>
        <a:xfrm>
          <a:off x="4700371" y="1657833"/>
          <a:ext cx="2148024" cy="1561132"/>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b="1" kern="1200" dirty="0"/>
            <a:t>内存管理</a:t>
          </a:r>
          <a:endParaRPr lang="zh-CN" sz="2800" b="1" kern="1200" dirty="0"/>
        </a:p>
      </dsp:txBody>
      <dsp:txXfrm>
        <a:off x="5014942" y="1886455"/>
        <a:ext cx="1518882" cy="1103888"/>
      </dsp:txXfrm>
    </dsp:sp>
    <dsp:sp modelId="{0E683F4E-59AF-4C53-BCA1-C7E582DED249}">
      <dsp:nvSpPr>
        <dsp:cNvPr id="0" name=""/>
        <dsp:cNvSpPr/>
      </dsp:nvSpPr>
      <dsp:spPr>
        <a:xfrm rot="8100000">
          <a:off x="4766822" y="2996362"/>
          <a:ext cx="372316" cy="526882"/>
        </a:xfrm>
        <a:prstGeom prst="mathPlus">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b="1" kern="1200"/>
        </a:p>
      </dsp:txBody>
      <dsp:txXfrm rot="10800000">
        <a:off x="4862160" y="3062248"/>
        <a:ext cx="260621" cy="316130"/>
      </dsp:txXfrm>
    </dsp:sp>
    <dsp:sp modelId="{CFFCB78D-F827-4488-8C90-6133541456EF}">
      <dsp:nvSpPr>
        <dsp:cNvPr id="0" name=""/>
        <dsp:cNvSpPr/>
      </dsp:nvSpPr>
      <dsp:spPr>
        <a:xfrm>
          <a:off x="3031974" y="3314709"/>
          <a:ext cx="2171067" cy="1561132"/>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b="1" kern="1200" dirty="0"/>
            <a:t>信息保护和安全</a:t>
          </a:r>
          <a:endParaRPr lang="zh-CN" sz="2800" b="1" kern="1200" dirty="0"/>
        </a:p>
      </dsp:txBody>
      <dsp:txXfrm>
        <a:off x="3349919" y="3543331"/>
        <a:ext cx="1535177" cy="1103888"/>
      </dsp:txXfrm>
    </dsp:sp>
    <dsp:sp modelId="{74C5CEA7-BAF7-46F9-B576-93A3BD319D70}">
      <dsp:nvSpPr>
        <dsp:cNvPr id="0" name=""/>
        <dsp:cNvSpPr/>
      </dsp:nvSpPr>
      <dsp:spPr>
        <a:xfrm rot="13500000">
          <a:off x="3144527" y="3026750"/>
          <a:ext cx="335794" cy="526882"/>
        </a:xfrm>
        <a:prstGeom prst="mathPlus">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b="1" kern="1200"/>
        </a:p>
      </dsp:txBody>
      <dsp:txXfrm rot="10800000">
        <a:off x="3230512" y="3167742"/>
        <a:ext cx="235056" cy="316130"/>
      </dsp:txXfrm>
    </dsp:sp>
    <dsp:sp modelId="{3BE97FDA-8594-445E-93E5-A2DA502603E5}">
      <dsp:nvSpPr>
        <dsp:cNvPr id="0" name=""/>
        <dsp:cNvSpPr/>
      </dsp:nvSpPr>
      <dsp:spPr>
        <a:xfrm>
          <a:off x="1381203" y="1584179"/>
          <a:ext cx="2158859" cy="1708441"/>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b="1" kern="1200" dirty="0"/>
            <a:t>调度和资源管理</a:t>
          </a:r>
          <a:endParaRPr lang="zh-CN" sz="2800" b="1" kern="1200" dirty="0"/>
        </a:p>
      </dsp:txBody>
      <dsp:txXfrm>
        <a:off x="1697361" y="1834374"/>
        <a:ext cx="1526543" cy="1208051"/>
      </dsp:txXfrm>
    </dsp:sp>
    <dsp:sp modelId="{081F27A0-DCD2-4679-98B1-C20450866FC6}">
      <dsp:nvSpPr>
        <dsp:cNvPr id="0" name=""/>
        <dsp:cNvSpPr/>
      </dsp:nvSpPr>
      <dsp:spPr>
        <a:xfrm rot="18900000">
          <a:off x="3133944" y="1332976"/>
          <a:ext cx="337340" cy="526882"/>
        </a:xfrm>
        <a:prstGeom prst="mathPlus">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3148765" y="1474132"/>
        <a:ext cx="236138" cy="3161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1A592-7765-497C-BF9E-3B3704158BF9}">
      <dsp:nvSpPr>
        <dsp:cNvPr id="0" name=""/>
        <dsp:cNvSpPr/>
      </dsp:nvSpPr>
      <dsp:spPr>
        <a:xfrm rot="10800000">
          <a:off x="1701890" y="655"/>
          <a:ext cx="6009269" cy="753111"/>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2101" tIns="125730" rIns="234696" bIns="125730" numCol="1" spcCol="1270" anchor="ctr" anchorCtr="0">
          <a:noAutofit/>
        </a:bodyPr>
        <a:lstStyle/>
        <a:p>
          <a:pPr lvl="0" algn="ctr" defTabSz="1466850">
            <a:lnSpc>
              <a:spcPct val="90000"/>
            </a:lnSpc>
            <a:spcBef>
              <a:spcPct val="0"/>
            </a:spcBef>
            <a:spcAft>
              <a:spcPct val="35000"/>
            </a:spcAft>
          </a:pPr>
          <a:r>
            <a:rPr lang="zh-CN" altLang="en-US" sz="3300" kern="1200" dirty="0"/>
            <a:t>处理机管理</a:t>
          </a:r>
        </a:p>
      </dsp:txBody>
      <dsp:txXfrm rot="10800000">
        <a:off x="1890168" y="655"/>
        <a:ext cx="5820991" cy="753111"/>
      </dsp:txXfrm>
    </dsp:sp>
    <dsp:sp modelId="{B064CE5A-E5F0-423F-AE00-BDDC2A758350}">
      <dsp:nvSpPr>
        <dsp:cNvPr id="0" name=""/>
        <dsp:cNvSpPr/>
      </dsp:nvSpPr>
      <dsp:spPr>
        <a:xfrm>
          <a:off x="1325335" y="655"/>
          <a:ext cx="753111" cy="753111"/>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BFDBEE-E1D1-45FE-8C92-CEEF49D2543C}">
      <dsp:nvSpPr>
        <dsp:cNvPr id="0" name=""/>
        <dsp:cNvSpPr/>
      </dsp:nvSpPr>
      <dsp:spPr>
        <a:xfrm rot="10800000">
          <a:off x="1701890" y="978576"/>
          <a:ext cx="6009269" cy="753111"/>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2101" tIns="125730" rIns="234696" bIns="125730" numCol="1" spcCol="1270" anchor="ctr" anchorCtr="0">
          <a:noAutofit/>
        </a:bodyPr>
        <a:lstStyle/>
        <a:p>
          <a:pPr lvl="0" algn="ctr" defTabSz="1466850">
            <a:lnSpc>
              <a:spcPct val="90000"/>
            </a:lnSpc>
            <a:spcBef>
              <a:spcPct val="0"/>
            </a:spcBef>
            <a:spcAft>
              <a:spcPct val="35000"/>
            </a:spcAft>
          </a:pPr>
          <a:r>
            <a:rPr lang="zh-CN" altLang="en-US" sz="3300" kern="1200" dirty="0"/>
            <a:t>存储器管理</a:t>
          </a:r>
        </a:p>
      </dsp:txBody>
      <dsp:txXfrm rot="10800000">
        <a:off x="1890168" y="978576"/>
        <a:ext cx="5820991" cy="753111"/>
      </dsp:txXfrm>
    </dsp:sp>
    <dsp:sp modelId="{04A6EA50-3B41-4D23-B99C-3C92B4A378F3}">
      <dsp:nvSpPr>
        <dsp:cNvPr id="0" name=""/>
        <dsp:cNvSpPr/>
      </dsp:nvSpPr>
      <dsp:spPr>
        <a:xfrm>
          <a:off x="1325335" y="978576"/>
          <a:ext cx="753111" cy="753111"/>
        </a:xfrm>
        <a:prstGeom prst="ellipse">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56AE3F-ABA8-4711-A8DC-FE907E689A39}">
      <dsp:nvSpPr>
        <dsp:cNvPr id="0" name=""/>
        <dsp:cNvSpPr/>
      </dsp:nvSpPr>
      <dsp:spPr>
        <a:xfrm rot="10800000">
          <a:off x="1701890" y="1956496"/>
          <a:ext cx="6009269" cy="753111"/>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2101" tIns="125730" rIns="234696" bIns="125730" numCol="1" spcCol="1270" anchor="ctr" anchorCtr="0">
          <a:noAutofit/>
        </a:bodyPr>
        <a:lstStyle/>
        <a:p>
          <a:pPr lvl="0" algn="ctr" defTabSz="1466850">
            <a:lnSpc>
              <a:spcPct val="90000"/>
            </a:lnSpc>
            <a:spcBef>
              <a:spcPct val="0"/>
            </a:spcBef>
            <a:spcAft>
              <a:spcPct val="35000"/>
            </a:spcAft>
          </a:pPr>
          <a:r>
            <a:rPr lang="zh-CN" altLang="en-US" sz="3300" kern="1200" dirty="0"/>
            <a:t>设备管理</a:t>
          </a:r>
        </a:p>
      </dsp:txBody>
      <dsp:txXfrm rot="10800000">
        <a:off x="1890168" y="1956496"/>
        <a:ext cx="5820991" cy="753111"/>
      </dsp:txXfrm>
    </dsp:sp>
    <dsp:sp modelId="{2A48569A-7956-457C-9076-FB4F304673D4}">
      <dsp:nvSpPr>
        <dsp:cNvPr id="0" name=""/>
        <dsp:cNvSpPr/>
      </dsp:nvSpPr>
      <dsp:spPr>
        <a:xfrm>
          <a:off x="1325335" y="1956496"/>
          <a:ext cx="753111" cy="753111"/>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6C43E8-E0F1-41EF-886D-BD8F2A273940}">
      <dsp:nvSpPr>
        <dsp:cNvPr id="0" name=""/>
        <dsp:cNvSpPr/>
      </dsp:nvSpPr>
      <dsp:spPr>
        <a:xfrm rot="10800000">
          <a:off x="1701890" y="2934417"/>
          <a:ext cx="6009269" cy="753111"/>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2101" tIns="125730" rIns="234696" bIns="125730" numCol="1" spcCol="1270" anchor="ctr" anchorCtr="0">
          <a:noAutofit/>
        </a:bodyPr>
        <a:lstStyle/>
        <a:p>
          <a:pPr lvl="0" algn="ctr" defTabSz="1466850">
            <a:lnSpc>
              <a:spcPct val="90000"/>
            </a:lnSpc>
            <a:spcBef>
              <a:spcPct val="0"/>
            </a:spcBef>
            <a:spcAft>
              <a:spcPct val="35000"/>
            </a:spcAft>
          </a:pPr>
          <a:r>
            <a:rPr lang="zh-CN" altLang="en-US" sz="3300" kern="1200"/>
            <a:t>文件管理</a:t>
          </a:r>
        </a:p>
      </dsp:txBody>
      <dsp:txXfrm rot="10800000">
        <a:off x="1890168" y="2934417"/>
        <a:ext cx="5820991" cy="753111"/>
      </dsp:txXfrm>
    </dsp:sp>
    <dsp:sp modelId="{76204505-3E4F-47EE-9E8F-2C952344AACD}">
      <dsp:nvSpPr>
        <dsp:cNvPr id="0" name=""/>
        <dsp:cNvSpPr/>
      </dsp:nvSpPr>
      <dsp:spPr>
        <a:xfrm>
          <a:off x="1325335" y="2934417"/>
          <a:ext cx="753111" cy="753111"/>
        </a:xfrm>
        <a:prstGeom prst="ellipse">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2C54F-2001-43DC-9924-37067874D309}">
      <dsp:nvSpPr>
        <dsp:cNvPr id="0" name=""/>
        <dsp:cNvSpPr/>
      </dsp:nvSpPr>
      <dsp:spPr>
        <a:xfrm>
          <a:off x="1108636" y="266719"/>
          <a:ext cx="3629204" cy="3629204"/>
        </a:xfrm>
        <a:prstGeom prst="pie">
          <a:avLst>
            <a:gd name="adj1" fmla="val 16200000"/>
            <a:gd name="adj2" fmla="val 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a:t>共享</a:t>
          </a:r>
          <a:r>
            <a:rPr lang="en-US" altLang="zh-CN" sz="1900" kern="1200" dirty="0"/>
            <a:t/>
          </a:r>
          <a:br>
            <a:rPr lang="en-US" altLang="zh-CN" sz="1900" kern="1200" dirty="0"/>
          </a:br>
          <a:r>
            <a:rPr lang="en-US" altLang="zh-CN" sz="1900" kern="1200" dirty="0"/>
            <a:t>sharing</a:t>
          </a:r>
          <a:endParaRPr lang="zh-CN" altLang="en-US" sz="1900" kern="1200" dirty="0"/>
        </a:p>
      </dsp:txBody>
      <dsp:txXfrm>
        <a:off x="3035139" y="1018915"/>
        <a:ext cx="1339349" cy="993710"/>
      </dsp:txXfrm>
    </dsp:sp>
    <dsp:sp modelId="{768707B5-57B3-49A1-A0CF-A7F5935B08B5}">
      <dsp:nvSpPr>
        <dsp:cNvPr id="0" name=""/>
        <dsp:cNvSpPr/>
      </dsp:nvSpPr>
      <dsp:spPr>
        <a:xfrm>
          <a:off x="1108636" y="388557"/>
          <a:ext cx="3629204" cy="3629204"/>
        </a:xfrm>
        <a:prstGeom prst="pie">
          <a:avLst>
            <a:gd name="adj1" fmla="val 0"/>
            <a:gd name="adj2" fmla="val 540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a:t>不确定性</a:t>
          </a:r>
          <a:endParaRPr lang="en-US" altLang="zh-CN" sz="1900" kern="1200" dirty="0"/>
        </a:p>
        <a:p>
          <a:pPr lvl="0" algn="ctr" defTabSz="844550">
            <a:lnSpc>
              <a:spcPct val="90000"/>
            </a:lnSpc>
            <a:spcBef>
              <a:spcPct val="0"/>
            </a:spcBef>
            <a:spcAft>
              <a:spcPct val="35000"/>
            </a:spcAft>
          </a:pPr>
          <a:r>
            <a:rPr lang="en-US" altLang="zh-CN" sz="1900" kern="1200" dirty="0"/>
            <a:t>non-determinism</a:t>
          </a:r>
          <a:endParaRPr lang="zh-CN" altLang="en-US" sz="1900" kern="1200" dirty="0"/>
        </a:p>
      </dsp:txBody>
      <dsp:txXfrm>
        <a:off x="3035139" y="2271854"/>
        <a:ext cx="1339349" cy="993710"/>
      </dsp:txXfrm>
    </dsp:sp>
    <dsp:sp modelId="{6687E47C-606A-4732-A839-81281F87B50F}">
      <dsp:nvSpPr>
        <dsp:cNvPr id="0" name=""/>
        <dsp:cNvSpPr/>
      </dsp:nvSpPr>
      <dsp:spPr>
        <a:xfrm>
          <a:off x="986799" y="388557"/>
          <a:ext cx="3629204" cy="3629204"/>
        </a:xfrm>
        <a:prstGeom prst="pie">
          <a:avLst>
            <a:gd name="adj1" fmla="val 5400000"/>
            <a:gd name="adj2" fmla="val 1080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a:t>虚拟</a:t>
          </a:r>
          <a:r>
            <a:rPr lang="en-US" altLang="zh-CN" sz="1900" kern="1200" dirty="0"/>
            <a:t/>
          </a:r>
          <a:br>
            <a:rPr lang="en-US" altLang="zh-CN" sz="1900" kern="1200" dirty="0"/>
          </a:br>
          <a:r>
            <a:rPr lang="en-US" altLang="zh-CN" sz="1900" kern="1200" dirty="0"/>
            <a:t>virtualization</a:t>
          </a:r>
          <a:endParaRPr lang="zh-CN" altLang="en-US" sz="1900" kern="1200" dirty="0"/>
        </a:p>
      </dsp:txBody>
      <dsp:txXfrm>
        <a:off x="1350151" y="2271854"/>
        <a:ext cx="1339349" cy="993710"/>
      </dsp:txXfrm>
    </dsp:sp>
    <dsp:sp modelId="{6EC8247A-BD80-475C-8346-2AAFCDC48803}">
      <dsp:nvSpPr>
        <dsp:cNvPr id="0" name=""/>
        <dsp:cNvSpPr/>
      </dsp:nvSpPr>
      <dsp:spPr>
        <a:xfrm>
          <a:off x="986799" y="266719"/>
          <a:ext cx="3629204" cy="3629204"/>
        </a:xfrm>
        <a:prstGeom prst="pie">
          <a:avLst>
            <a:gd name="adj1" fmla="val 10800000"/>
            <a:gd name="adj2" fmla="val 1620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a:t>并发</a:t>
          </a:r>
          <a:r>
            <a:rPr lang="en-US" altLang="zh-CN" sz="1900" kern="1200" dirty="0"/>
            <a:t/>
          </a:r>
          <a:br>
            <a:rPr lang="en-US" altLang="zh-CN" sz="1900" kern="1200" dirty="0"/>
          </a:br>
          <a:r>
            <a:rPr lang="en-US" altLang="zh-CN" sz="1900" kern="1200" dirty="0"/>
            <a:t>concurrency</a:t>
          </a:r>
          <a:endParaRPr lang="zh-CN" altLang="en-US" sz="1900" kern="1200" dirty="0"/>
        </a:p>
      </dsp:txBody>
      <dsp:txXfrm>
        <a:off x="1350151" y="1018915"/>
        <a:ext cx="1339349" cy="993710"/>
      </dsp:txXfrm>
    </dsp:sp>
    <dsp:sp modelId="{85A2A0F3-D028-42C6-8B12-939A590BE985}">
      <dsp:nvSpPr>
        <dsp:cNvPr id="0" name=""/>
        <dsp:cNvSpPr/>
      </dsp:nvSpPr>
      <dsp:spPr>
        <a:xfrm>
          <a:off x="883971" y="42054"/>
          <a:ext cx="4078534" cy="4078534"/>
        </a:xfrm>
        <a:prstGeom prst="circularArrow">
          <a:avLst>
            <a:gd name="adj1" fmla="val 5085"/>
            <a:gd name="adj2" fmla="val 327528"/>
            <a:gd name="adj3" fmla="val 21272472"/>
            <a:gd name="adj4" fmla="val 16200000"/>
            <a:gd name="adj5" fmla="val 5932"/>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D1A72F6-7B5A-4017-B1CF-A9E8F4AF08D0}">
      <dsp:nvSpPr>
        <dsp:cNvPr id="0" name=""/>
        <dsp:cNvSpPr/>
      </dsp:nvSpPr>
      <dsp:spPr>
        <a:xfrm>
          <a:off x="883971" y="163892"/>
          <a:ext cx="4078534" cy="4078534"/>
        </a:xfrm>
        <a:prstGeom prst="circularArrow">
          <a:avLst>
            <a:gd name="adj1" fmla="val 5085"/>
            <a:gd name="adj2" fmla="val 327528"/>
            <a:gd name="adj3" fmla="val 5072472"/>
            <a:gd name="adj4" fmla="val 0"/>
            <a:gd name="adj5" fmla="val 5932"/>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C1AEE8D-5335-4822-B1CD-6F96D4F4F67A}">
      <dsp:nvSpPr>
        <dsp:cNvPr id="0" name=""/>
        <dsp:cNvSpPr/>
      </dsp:nvSpPr>
      <dsp:spPr>
        <a:xfrm>
          <a:off x="762134" y="163892"/>
          <a:ext cx="4078534" cy="4078534"/>
        </a:xfrm>
        <a:prstGeom prst="circularArrow">
          <a:avLst>
            <a:gd name="adj1" fmla="val 5085"/>
            <a:gd name="adj2" fmla="val 327528"/>
            <a:gd name="adj3" fmla="val 10472472"/>
            <a:gd name="adj4" fmla="val 5400000"/>
            <a:gd name="adj5" fmla="val 5932"/>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9394203-15BB-462D-AB5E-CE1222BD0B3D}">
      <dsp:nvSpPr>
        <dsp:cNvPr id="0" name=""/>
        <dsp:cNvSpPr/>
      </dsp:nvSpPr>
      <dsp:spPr>
        <a:xfrm>
          <a:off x="762134" y="42054"/>
          <a:ext cx="4078534" cy="4078534"/>
        </a:xfrm>
        <a:prstGeom prst="circularArrow">
          <a:avLst>
            <a:gd name="adj1" fmla="val 5085"/>
            <a:gd name="adj2" fmla="val 327528"/>
            <a:gd name="adj3" fmla="val 15872472"/>
            <a:gd name="adj4" fmla="val 10800000"/>
            <a:gd name="adj5" fmla="val 5932"/>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TabbedArc+Icon">
  <dgm:title val="标签式拱形"/>
  <dgm:desc val="用于显示一系列相关项以拱形围绕在公共区域周围。非常适合于少量的文本。"/>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9075" tIns="49538" rIns="99075" bIns="49538" rtlCol="0"/>
          <a:lstStyle>
            <a:lvl1pPr algn="l">
              <a:defRPr sz="1300">
                <a:ea typeface="宋体" charset="-122"/>
              </a:defRPr>
            </a:lvl1pPr>
          </a:lstStyle>
          <a:p>
            <a:pPr>
              <a:defRPr/>
            </a:pPr>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9075" tIns="49538" rIns="99075" bIns="49538" rtlCol="0"/>
          <a:lstStyle>
            <a:lvl1pPr algn="r">
              <a:defRPr sz="1300">
                <a:ea typeface="宋体" charset="-122"/>
              </a:defRPr>
            </a:lvl1pPr>
          </a:lstStyle>
          <a:p>
            <a:pPr>
              <a:defRPr/>
            </a:pPr>
            <a:fld id="{F998EBA9-5287-460C-ACF5-99637A996EBB}" type="datetimeFigureOut">
              <a:rPr lang="zh-CN" altLang="en-US"/>
              <a:pPr>
                <a:defRPr/>
              </a:pPr>
              <a:t>2023/8/31</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9075" tIns="49538" rIns="99075" bIns="49538" rtlCol="0" anchor="b"/>
          <a:lstStyle>
            <a:lvl1pPr algn="l">
              <a:defRPr sz="130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9075" tIns="49538" rIns="99075" bIns="49538" rtlCol="0" anchor="b"/>
          <a:lstStyle>
            <a:lvl1pPr algn="r">
              <a:defRPr sz="1300">
                <a:ea typeface="宋体" charset="-122"/>
              </a:defRPr>
            </a:lvl1pPr>
          </a:lstStyle>
          <a:p>
            <a:pPr>
              <a:defRPr/>
            </a:pPr>
            <a:fld id="{47C43DE8-D47E-411A-B881-A019E685275E}" type="slidenum">
              <a:rPr lang="zh-CN" altLang="en-US"/>
              <a:pPr>
                <a:defRPr/>
              </a:pPr>
              <a:t>‹#›</a:t>
            </a:fld>
            <a:endParaRPr lang="zh-CN" altLang="en-US"/>
          </a:p>
        </p:txBody>
      </p:sp>
    </p:spTree>
    <p:extLst>
      <p:ext uri="{BB962C8B-B14F-4D97-AF65-F5344CB8AC3E}">
        <p14:creationId xmlns:p14="http://schemas.microsoft.com/office/powerpoint/2010/main" val="1509956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9075" tIns="49538" rIns="99075" bIns="49538"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9075" tIns="49538" rIns="99075" bIns="49538" rtlCol="0"/>
          <a:lstStyle>
            <a:lvl1pPr algn="r" fontAlgn="auto">
              <a:spcBef>
                <a:spcPts val="0"/>
              </a:spcBef>
              <a:spcAft>
                <a:spcPts val="0"/>
              </a:spcAft>
              <a:defRPr sz="1300">
                <a:latin typeface="+mn-lt"/>
                <a:ea typeface="+mn-ea"/>
              </a:defRPr>
            </a:lvl1pPr>
          </a:lstStyle>
          <a:p>
            <a:pPr>
              <a:defRPr/>
            </a:pPr>
            <a:fld id="{1343DC11-4330-4777-BB88-44E30B95D1D3}" type="datetimeFigureOut">
              <a:rPr lang="zh-CN" altLang="en-US"/>
              <a:pPr>
                <a:defRPr/>
              </a:pPr>
              <a:t>2023/8/31</a:t>
            </a:fld>
            <a:endParaRPr lang="zh-CN" altLang="en-US"/>
          </a:p>
        </p:txBody>
      </p:sp>
      <p:sp>
        <p:nvSpPr>
          <p:cNvPr id="4" name="幻灯片图像占位符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zh-CN" altLang="en-US" noProof="0"/>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9075" tIns="49538" rIns="99075" bIns="49538"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9075" tIns="49538" rIns="99075" bIns="49538"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9075" tIns="49538" rIns="99075" bIns="49538" rtlCol="0" anchor="b"/>
          <a:lstStyle>
            <a:lvl1pPr algn="r" fontAlgn="auto">
              <a:spcBef>
                <a:spcPts val="0"/>
              </a:spcBef>
              <a:spcAft>
                <a:spcPts val="0"/>
              </a:spcAft>
              <a:defRPr sz="1300">
                <a:latin typeface="+mn-lt"/>
                <a:ea typeface="+mn-ea"/>
              </a:defRPr>
            </a:lvl1pPr>
          </a:lstStyle>
          <a:p>
            <a:pPr>
              <a:defRPr/>
            </a:pPr>
            <a:fld id="{2C07FCC9-4A0E-4CC2-B4DF-8A98388B43F8}" type="slidenum">
              <a:rPr lang="zh-CN" altLang="en-US"/>
              <a:pPr>
                <a:defRPr/>
              </a:pPr>
              <a:t>‹#›</a:t>
            </a:fld>
            <a:endParaRPr lang="zh-CN" altLang="en-US"/>
          </a:p>
        </p:txBody>
      </p:sp>
    </p:spTree>
    <p:extLst>
      <p:ext uri="{BB962C8B-B14F-4D97-AF65-F5344CB8AC3E}">
        <p14:creationId xmlns:p14="http://schemas.microsoft.com/office/powerpoint/2010/main" val="2540575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5D336E14-FF2F-4225-AFB7-E5C127D6F228}" type="slidenum">
              <a:rPr lang="zh-CN" altLang="en-US">
                <a:solidFill>
                  <a:prstClr val="black"/>
                </a:solidFill>
              </a:rPr>
              <a:pPr>
                <a:defRPr/>
              </a:pPr>
              <a:t>1</a:t>
            </a:fld>
            <a:endParaRPr lang="zh-CN" altLang="en-US">
              <a:solidFill>
                <a:prstClr val="black"/>
              </a:solidFill>
            </a:endParaRPr>
          </a:p>
        </p:txBody>
      </p:sp>
    </p:spTree>
    <p:extLst>
      <p:ext uri="{BB962C8B-B14F-4D97-AF65-F5344CB8AC3E}">
        <p14:creationId xmlns:p14="http://schemas.microsoft.com/office/powerpoint/2010/main" val="3848497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a:t>
            </a:r>
          </a:p>
        </p:txBody>
      </p:sp>
    </p:spTree>
    <p:extLst>
      <p:ext uri="{BB962C8B-B14F-4D97-AF65-F5344CB8AC3E}">
        <p14:creationId xmlns:p14="http://schemas.microsoft.com/office/powerpoint/2010/main" val="3006658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a:t>
            </a:r>
          </a:p>
        </p:txBody>
      </p:sp>
    </p:spTree>
    <p:extLst>
      <p:ext uri="{BB962C8B-B14F-4D97-AF65-F5344CB8AC3E}">
        <p14:creationId xmlns:p14="http://schemas.microsoft.com/office/powerpoint/2010/main" val="3466493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a:t>
            </a:r>
          </a:p>
        </p:txBody>
      </p:sp>
    </p:spTree>
    <p:extLst>
      <p:ext uri="{BB962C8B-B14F-4D97-AF65-F5344CB8AC3E}">
        <p14:creationId xmlns:p14="http://schemas.microsoft.com/office/powerpoint/2010/main" val="4057623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a:t>
            </a:r>
          </a:p>
        </p:txBody>
      </p:sp>
    </p:spTree>
    <p:extLst>
      <p:ext uri="{BB962C8B-B14F-4D97-AF65-F5344CB8AC3E}">
        <p14:creationId xmlns:p14="http://schemas.microsoft.com/office/powerpoint/2010/main" val="2543238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5D336E14-FF2F-4225-AFB7-E5C127D6F228}" type="slidenum">
              <a:rPr lang="zh-CN" altLang="en-US" smtClean="0"/>
              <a:pPr>
                <a:defRPr/>
              </a:pPr>
              <a:t>17</a:t>
            </a:fld>
            <a:endParaRPr lang="zh-CN" altLang="en-US"/>
          </a:p>
        </p:txBody>
      </p:sp>
    </p:spTree>
    <p:extLst>
      <p:ext uri="{BB962C8B-B14F-4D97-AF65-F5344CB8AC3E}">
        <p14:creationId xmlns:p14="http://schemas.microsoft.com/office/powerpoint/2010/main" val="146708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07FCC9-4A0E-4CC2-B4DF-8A98388B43F8}" type="slidenum">
              <a:rPr lang="zh-CN" altLang="en-US" smtClean="0"/>
              <a:pPr>
                <a:defRPr/>
              </a:pPr>
              <a:t>24</a:t>
            </a:fld>
            <a:endParaRPr lang="zh-CN" altLang="en-US"/>
          </a:p>
        </p:txBody>
      </p:sp>
    </p:spTree>
    <p:extLst>
      <p:ext uri="{BB962C8B-B14F-4D97-AF65-F5344CB8AC3E}">
        <p14:creationId xmlns:p14="http://schemas.microsoft.com/office/powerpoint/2010/main" val="126303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07FCC9-4A0E-4CC2-B4DF-8A98388B43F8}" type="slidenum">
              <a:rPr lang="zh-CN" altLang="en-US" smtClean="0"/>
              <a:pPr>
                <a:defRPr/>
              </a:pPr>
              <a:t>42</a:t>
            </a:fld>
            <a:endParaRPr lang="zh-CN" altLang="en-US"/>
          </a:p>
        </p:txBody>
      </p:sp>
    </p:spTree>
    <p:extLst>
      <p:ext uri="{BB962C8B-B14F-4D97-AF65-F5344CB8AC3E}">
        <p14:creationId xmlns:p14="http://schemas.microsoft.com/office/powerpoint/2010/main" val="325267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07FCC9-4A0E-4CC2-B4DF-8A98388B43F8}" type="slidenum">
              <a:rPr lang="zh-CN" altLang="en-US" smtClean="0"/>
              <a:pPr>
                <a:defRPr/>
              </a:pPr>
              <a:t>57</a:t>
            </a:fld>
            <a:endParaRPr lang="zh-CN" altLang="en-US"/>
          </a:p>
        </p:txBody>
      </p:sp>
    </p:spTree>
    <p:extLst>
      <p:ext uri="{BB962C8B-B14F-4D97-AF65-F5344CB8AC3E}">
        <p14:creationId xmlns:p14="http://schemas.microsoft.com/office/powerpoint/2010/main" val="2925823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a:t>
            </a:r>
          </a:p>
        </p:txBody>
      </p:sp>
    </p:spTree>
    <p:extLst>
      <p:ext uri="{BB962C8B-B14F-4D97-AF65-F5344CB8AC3E}">
        <p14:creationId xmlns:p14="http://schemas.microsoft.com/office/powerpoint/2010/main" val="149771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a:t>
            </a:r>
          </a:p>
        </p:txBody>
      </p:sp>
    </p:spTree>
    <p:extLst>
      <p:ext uri="{BB962C8B-B14F-4D97-AF65-F5344CB8AC3E}">
        <p14:creationId xmlns:p14="http://schemas.microsoft.com/office/powerpoint/2010/main" val="1184680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a:t>
            </a:r>
          </a:p>
        </p:txBody>
      </p:sp>
    </p:spTree>
    <p:extLst>
      <p:ext uri="{BB962C8B-B14F-4D97-AF65-F5344CB8AC3E}">
        <p14:creationId xmlns:p14="http://schemas.microsoft.com/office/powerpoint/2010/main" val="209921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a:t>
            </a:r>
          </a:p>
        </p:txBody>
      </p:sp>
    </p:spTree>
    <p:extLst>
      <p:ext uri="{BB962C8B-B14F-4D97-AF65-F5344CB8AC3E}">
        <p14:creationId xmlns:p14="http://schemas.microsoft.com/office/powerpoint/2010/main" val="3146748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6905619-E0D3-4471-9E20-9952C4262287}" type="datetimeFigureOut">
              <a:rPr lang="zh-CN" altLang="en-US"/>
              <a:pPr>
                <a:defRPr/>
              </a:pPr>
              <a:t>2023/8/31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DDA253E-16B1-480D-B8E0-7AF7EC391022}" type="slidenum">
              <a:rPr lang="zh-CN" altLang="en-US"/>
              <a:pPr>
                <a:defRPr/>
              </a:pPr>
              <a:t>‹#›</a:t>
            </a:fld>
            <a:endParaRPr lang="zh-CN" altLang="en-US" dirty="0"/>
          </a:p>
        </p:txBody>
      </p:sp>
    </p:spTree>
    <p:extLst>
      <p:ext uri="{BB962C8B-B14F-4D97-AF65-F5344CB8AC3E}">
        <p14:creationId xmlns:p14="http://schemas.microsoft.com/office/powerpoint/2010/main" val="105121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75728B1-0D70-4709-BFA6-270A8339AD85}" type="datetimeFigureOut">
              <a:rPr lang="zh-CN" altLang="en-US"/>
              <a:pPr>
                <a:defRPr/>
              </a:pPr>
              <a:t>2023/8/31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5843F23-2672-416B-9C1F-EF792041CC72}" type="slidenum">
              <a:rPr lang="zh-CN" altLang="en-US"/>
              <a:pPr>
                <a:defRPr/>
              </a:pPr>
              <a:t>‹#›</a:t>
            </a:fld>
            <a:endParaRPr lang="zh-CN" altLang="en-US" dirty="0"/>
          </a:p>
        </p:txBody>
      </p:sp>
    </p:spTree>
    <p:extLst>
      <p:ext uri="{BB962C8B-B14F-4D97-AF65-F5344CB8AC3E}">
        <p14:creationId xmlns:p14="http://schemas.microsoft.com/office/powerpoint/2010/main" val="301930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4517BFB-033A-4BE8-AD5A-ED56E50BB105}" type="datetimeFigureOut">
              <a:rPr lang="zh-CN" altLang="en-US"/>
              <a:pPr>
                <a:defRPr/>
              </a:pPr>
              <a:t>2023/8/31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90F1E6-2D8F-46F5-BF6B-F76811744B93}" type="slidenum">
              <a:rPr lang="zh-CN" altLang="en-US"/>
              <a:pPr>
                <a:defRPr/>
              </a:pPr>
              <a:t>‹#›</a:t>
            </a:fld>
            <a:endParaRPr lang="zh-CN" altLang="en-US" dirty="0"/>
          </a:p>
        </p:txBody>
      </p:sp>
    </p:spTree>
    <p:extLst>
      <p:ext uri="{BB962C8B-B14F-4D97-AF65-F5344CB8AC3E}">
        <p14:creationId xmlns:p14="http://schemas.microsoft.com/office/powerpoint/2010/main" val="305147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6905619-E0D3-4471-9E20-9952C4262287}" type="datetimeFigureOut">
              <a:rPr lang="zh-CN" altLang="en-US">
                <a:solidFill>
                  <a:prstClr val="black">
                    <a:tint val="75000"/>
                  </a:prstClr>
                </a:solidFill>
              </a:rPr>
              <a:pPr>
                <a:defRPr/>
              </a:pPr>
              <a:t>2023/8/31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DDA253E-16B1-480D-B8E0-7AF7EC391022}"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317760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6"/>
          <p:cNvSpPr>
            <a:spLocks noGrp="1"/>
          </p:cNvSpPr>
          <p:nvPr>
            <p:ph type="dt" sz="half" idx="10"/>
          </p:nvPr>
        </p:nvSpPr>
        <p:spPr/>
        <p:txBody>
          <a:bodyPr/>
          <a:lstStyle>
            <a:lvl1pPr>
              <a:defRPr/>
            </a:lvl1pPr>
          </a:lstStyle>
          <a:p>
            <a:pPr>
              <a:defRPr/>
            </a:pPr>
            <a:fld id="{29FE358C-7DD5-4997-8005-189B9C0EECAB}" type="datetimeFigureOut">
              <a:rPr lang="zh-CN" altLang="en-US">
                <a:solidFill>
                  <a:prstClr val="black">
                    <a:tint val="75000"/>
                  </a:prstClr>
                </a:solidFill>
              </a:rPr>
              <a:pPr>
                <a:defRPr/>
              </a:pPr>
              <a:t>2023/8/31</a:t>
            </a:fld>
            <a:endParaRPr lang="zh-CN" altLang="en-US">
              <a:solidFill>
                <a:prstClr val="black">
                  <a:tint val="75000"/>
                </a:prstClr>
              </a:solidFill>
            </a:endParaRPr>
          </a:p>
        </p:txBody>
      </p:sp>
      <p:sp>
        <p:nvSpPr>
          <p:cNvPr id="5" name="灯片编号占位符 7"/>
          <p:cNvSpPr>
            <a:spLocks noGrp="1"/>
          </p:cNvSpPr>
          <p:nvPr>
            <p:ph type="sldNum" sz="quarter" idx="11"/>
          </p:nvPr>
        </p:nvSpPr>
        <p:spPr/>
        <p:txBody>
          <a:bodyPr/>
          <a:lstStyle>
            <a:lvl1pPr>
              <a:defRPr/>
            </a:lvl1pPr>
          </a:lstStyle>
          <a:p>
            <a:pPr>
              <a:defRPr/>
            </a:pPr>
            <a:fld id="{63FC25F2-A177-4B85-85F4-0A3742316332}" type="slidenum">
              <a:rPr lang="zh-CN" altLang="en-US">
                <a:solidFill>
                  <a:prstClr val="black">
                    <a:tint val="75000"/>
                  </a:prstClr>
                </a:solidFill>
              </a:rPr>
              <a:pPr>
                <a:defRPr/>
              </a:pPr>
              <a:t>‹#›</a:t>
            </a:fld>
            <a:endParaRPr lang="zh-CN" altLang="en-US" dirty="0">
              <a:solidFill>
                <a:prstClr val="black">
                  <a:tint val="75000"/>
                </a:prstClr>
              </a:solidFill>
            </a:endParaRPr>
          </a:p>
        </p:txBody>
      </p:sp>
      <p:sp>
        <p:nvSpPr>
          <p:cNvPr id="6" name="页脚占位符 8"/>
          <p:cNvSpPr>
            <a:spLocks noGrp="1"/>
          </p:cNvSpPr>
          <p:nvPr>
            <p:ph type="ftr" sz="quarter" idx="12"/>
          </p:nvPr>
        </p:nvSpPr>
        <p:spPr/>
        <p:txBody>
          <a:bodyPr/>
          <a:lstStyle>
            <a:lvl1pPr>
              <a:defRPr/>
            </a:lvl1pPr>
          </a:lstStyle>
          <a:p>
            <a:pPr>
              <a:defRPr/>
            </a:pPr>
            <a:endParaRPr lang="zh-CN" altLang="en-US">
              <a:solidFill>
                <a:prstClr val="black">
                  <a:tint val="75000"/>
                </a:prstClr>
              </a:solidFill>
            </a:endParaRPr>
          </a:p>
        </p:txBody>
      </p:sp>
    </p:spTree>
    <p:extLst>
      <p:ext uri="{BB962C8B-B14F-4D97-AF65-F5344CB8AC3E}">
        <p14:creationId xmlns:p14="http://schemas.microsoft.com/office/powerpoint/2010/main" val="356279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C6656E0-2F93-4FC6-A4F0-1C3BFE7A6508}" type="datetimeFigureOut">
              <a:rPr lang="zh-CN" altLang="en-US">
                <a:solidFill>
                  <a:prstClr val="black">
                    <a:tint val="75000"/>
                  </a:prstClr>
                </a:solidFill>
              </a:rPr>
              <a:pPr>
                <a:defRPr/>
              </a:pPr>
              <a:t>2023/8/31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D41CBDE-0BF4-4C58-84C4-A5B34D8EDA28}"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427428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ADDC373-B1DD-4CF8-964F-4FC9EFAB27E3}" type="datetimeFigureOut">
              <a:rPr lang="zh-CN" altLang="en-US">
                <a:solidFill>
                  <a:prstClr val="black">
                    <a:tint val="75000"/>
                  </a:prstClr>
                </a:solidFill>
              </a:rPr>
              <a:pPr>
                <a:defRPr/>
              </a:pPr>
              <a:t>2023/8/31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9C853A1C-7DEB-4FC6-9C81-0664DB274FFC}"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385052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DA79A39-1615-4C8A-A134-BBAB7626983C}" type="datetimeFigureOut">
              <a:rPr lang="zh-CN" altLang="en-US">
                <a:solidFill>
                  <a:prstClr val="black">
                    <a:tint val="75000"/>
                  </a:prstClr>
                </a:solidFill>
              </a:rPr>
              <a:pPr>
                <a:defRPr/>
              </a:pPr>
              <a:t>2023/8/31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4C766EBD-9BB6-4C47-AF7E-A4B2D64ADB4E}"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475186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E60C6C7-ADB0-4F97-A60A-E6A921730B26}" type="datetimeFigureOut">
              <a:rPr lang="zh-CN" altLang="en-US">
                <a:solidFill>
                  <a:prstClr val="black">
                    <a:tint val="75000"/>
                  </a:prstClr>
                </a:solidFill>
              </a:rPr>
              <a:pPr>
                <a:defRPr/>
              </a:pPr>
              <a:t>2023/8/31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C4124B6-58F2-4619-92C4-E84A26D83AD2}"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313921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669E981-DA52-40EB-9F96-841C9A62B554}" type="datetimeFigureOut">
              <a:rPr lang="zh-CN" altLang="en-US">
                <a:solidFill>
                  <a:prstClr val="black">
                    <a:tint val="75000"/>
                  </a:prstClr>
                </a:solidFill>
              </a:rPr>
              <a:pPr>
                <a:defRPr/>
              </a:pPr>
              <a:t>2023/8/31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1188B809-EA05-4191-9EE5-C4F6EF0CF803}"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759404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26918D4-0EB8-4650-8EA1-2193D40A9CB3}" type="datetimeFigureOut">
              <a:rPr lang="zh-CN" altLang="en-US">
                <a:solidFill>
                  <a:prstClr val="black">
                    <a:tint val="75000"/>
                  </a:prstClr>
                </a:solidFill>
              </a:rPr>
              <a:pPr>
                <a:defRPr/>
              </a:pPr>
              <a:t>2023/8/31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A1843303-5064-4345-BCDF-FC55296596E6}"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23202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6"/>
          <p:cNvSpPr>
            <a:spLocks noGrp="1"/>
          </p:cNvSpPr>
          <p:nvPr>
            <p:ph type="dt" sz="half" idx="10"/>
          </p:nvPr>
        </p:nvSpPr>
        <p:spPr/>
        <p:txBody>
          <a:bodyPr/>
          <a:lstStyle>
            <a:lvl1pPr>
              <a:defRPr/>
            </a:lvl1pPr>
          </a:lstStyle>
          <a:p>
            <a:pPr>
              <a:defRPr/>
            </a:pPr>
            <a:fld id="{29FE358C-7DD5-4997-8005-189B9C0EECAB}" type="datetimeFigureOut">
              <a:rPr lang="zh-CN" altLang="en-US"/>
              <a:pPr>
                <a:defRPr/>
              </a:pPr>
              <a:t>2023/8/31</a:t>
            </a:fld>
            <a:endParaRPr lang="zh-CN" altLang="en-US"/>
          </a:p>
        </p:txBody>
      </p:sp>
      <p:sp>
        <p:nvSpPr>
          <p:cNvPr id="5" name="灯片编号占位符 7"/>
          <p:cNvSpPr>
            <a:spLocks noGrp="1"/>
          </p:cNvSpPr>
          <p:nvPr>
            <p:ph type="sldNum" sz="quarter" idx="11"/>
          </p:nvPr>
        </p:nvSpPr>
        <p:spPr/>
        <p:txBody>
          <a:bodyPr/>
          <a:lstStyle>
            <a:lvl1pPr>
              <a:defRPr/>
            </a:lvl1pPr>
          </a:lstStyle>
          <a:p>
            <a:pPr>
              <a:defRPr/>
            </a:pPr>
            <a:fld id="{63FC25F2-A177-4B85-85F4-0A3742316332}" type="slidenum">
              <a:rPr lang="zh-CN" altLang="en-US"/>
              <a:pPr>
                <a:defRPr/>
              </a:pPr>
              <a:t>‹#›</a:t>
            </a:fld>
            <a:endParaRPr lang="zh-CN" altLang="en-US" dirty="0"/>
          </a:p>
        </p:txBody>
      </p:sp>
      <p:sp>
        <p:nvSpPr>
          <p:cNvPr id="6" name="页脚占位符 8"/>
          <p:cNvSpPr>
            <a:spLocks noGrp="1"/>
          </p:cNvSpPr>
          <p:nvPr>
            <p:ph type="ftr" sz="quarter" idx="12"/>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414862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B99295F-83A1-4E81-BA1F-E637159E2CFD}" type="datetimeFigureOut">
              <a:rPr lang="zh-CN" altLang="en-US">
                <a:solidFill>
                  <a:prstClr val="black">
                    <a:tint val="75000"/>
                  </a:prstClr>
                </a:solidFill>
              </a:rPr>
              <a:pPr>
                <a:defRPr/>
              </a:pPr>
              <a:t>2023/8/31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2515EDE3-DDE3-4830-823A-26B987C460AF}"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2723223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75728B1-0D70-4709-BFA6-270A8339AD85}" type="datetimeFigureOut">
              <a:rPr lang="zh-CN" altLang="en-US">
                <a:solidFill>
                  <a:prstClr val="black">
                    <a:tint val="75000"/>
                  </a:prstClr>
                </a:solidFill>
              </a:rPr>
              <a:pPr>
                <a:defRPr/>
              </a:pPr>
              <a:t>2023/8/31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5843F23-2672-416B-9C1F-EF792041CC72}"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883641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4517BFB-033A-4BE8-AD5A-ED56E50BB105}" type="datetimeFigureOut">
              <a:rPr lang="zh-CN" altLang="en-US">
                <a:solidFill>
                  <a:prstClr val="black">
                    <a:tint val="75000"/>
                  </a:prstClr>
                </a:solidFill>
              </a:rPr>
              <a:pPr>
                <a:defRPr/>
              </a:pPr>
              <a:t>2023/8/31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4290F1E6-2D8F-46F5-BF6B-F76811744B93}"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17611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C6656E0-2F93-4FC6-A4F0-1C3BFE7A6508}" type="datetimeFigureOut">
              <a:rPr lang="zh-CN" altLang="en-US"/>
              <a:pPr>
                <a:defRPr/>
              </a:pPr>
              <a:t>2023/8/31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D41CBDE-0BF4-4C58-84C4-A5B34D8EDA28}" type="slidenum">
              <a:rPr lang="zh-CN" altLang="en-US"/>
              <a:pPr>
                <a:defRPr/>
              </a:pPr>
              <a:t>‹#›</a:t>
            </a:fld>
            <a:endParaRPr lang="zh-CN" altLang="en-US" dirty="0"/>
          </a:p>
        </p:txBody>
      </p:sp>
    </p:spTree>
    <p:extLst>
      <p:ext uri="{BB962C8B-B14F-4D97-AF65-F5344CB8AC3E}">
        <p14:creationId xmlns:p14="http://schemas.microsoft.com/office/powerpoint/2010/main" val="4253339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ADDC373-B1DD-4CF8-964F-4FC9EFAB27E3}" type="datetimeFigureOut">
              <a:rPr lang="zh-CN" altLang="en-US"/>
              <a:pPr>
                <a:defRPr/>
              </a:pPr>
              <a:t>2023/8/31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C853A1C-7DEB-4FC6-9C81-0664DB274FFC}" type="slidenum">
              <a:rPr lang="zh-CN" altLang="en-US"/>
              <a:pPr>
                <a:defRPr/>
              </a:pPr>
              <a:t>‹#›</a:t>
            </a:fld>
            <a:endParaRPr lang="zh-CN" altLang="en-US" dirty="0"/>
          </a:p>
        </p:txBody>
      </p:sp>
    </p:spTree>
    <p:extLst>
      <p:ext uri="{BB962C8B-B14F-4D97-AF65-F5344CB8AC3E}">
        <p14:creationId xmlns:p14="http://schemas.microsoft.com/office/powerpoint/2010/main" val="60050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DA79A39-1615-4C8A-A134-BBAB7626983C}" type="datetimeFigureOut">
              <a:rPr lang="zh-CN" altLang="en-US"/>
              <a:pPr>
                <a:defRPr/>
              </a:pPr>
              <a:t>2023/8/31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C766EBD-9BB6-4C47-AF7E-A4B2D64ADB4E}" type="slidenum">
              <a:rPr lang="zh-CN" altLang="en-US"/>
              <a:pPr>
                <a:defRPr/>
              </a:pPr>
              <a:t>‹#›</a:t>
            </a:fld>
            <a:endParaRPr lang="zh-CN" altLang="en-US" dirty="0"/>
          </a:p>
        </p:txBody>
      </p:sp>
    </p:spTree>
    <p:extLst>
      <p:ext uri="{BB962C8B-B14F-4D97-AF65-F5344CB8AC3E}">
        <p14:creationId xmlns:p14="http://schemas.microsoft.com/office/powerpoint/2010/main" val="165662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E60C6C7-ADB0-4F97-A60A-E6A921730B26}" type="datetimeFigureOut">
              <a:rPr lang="zh-CN" altLang="en-US"/>
              <a:pPr>
                <a:defRPr/>
              </a:pPr>
              <a:t>2023/8/31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C4124B6-58F2-4619-92C4-E84A26D83AD2}" type="slidenum">
              <a:rPr lang="zh-CN" altLang="en-US"/>
              <a:pPr>
                <a:defRPr/>
              </a:pPr>
              <a:t>‹#›</a:t>
            </a:fld>
            <a:endParaRPr lang="zh-CN" altLang="en-US" dirty="0"/>
          </a:p>
        </p:txBody>
      </p:sp>
    </p:spTree>
    <p:extLst>
      <p:ext uri="{BB962C8B-B14F-4D97-AF65-F5344CB8AC3E}">
        <p14:creationId xmlns:p14="http://schemas.microsoft.com/office/powerpoint/2010/main" val="254588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669E981-DA52-40EB-9F96-841C9A62B554}" type="datetimeFigureOut">
              <a:rPr lang="zh-CN" altLang="en-US"/>
              <a:pPr>
                <a:defRPr/>
              </a:pPr>
              <a:t>2023/8/31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188B809-EA05-4191-9EE5-C4F6EF0CF803}" type="slidenum">
              <a:rPr lang="zh-CN" altLang="en-US"/>
              <a:pPr>
                <a:defRPr/>
              </a:pPr>
              <a:t>‹#›</a:t>
            </a:fld>
            <a:endParaRPr lang="zh-CN" altLang="en-US" dirty="0"/>
          </a:p>
        </p:txBody>
      </p:sp>
    </p:spTree>
    <p:extLst>
      <p:ext uri="{BB962C8B-B14F-4D97-AF65-F5344CB8AC3E}">
        <p14:creationId xmlns:p14="http://schemas.microsoft.com/office/powerpoint/2010/main" val="201184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26918D4-0EB8-4650-8EA1-2193D40A9CB3}" type="datetimeFigureOut">
              <a:rPr lang="zh-CN" altLang="en-US"/>
              <a:pPr>
                <a:defRPr/>
              </a:pPr>
              <a:t>2023/8/31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1843303-5064-4345-BCDF-FC55296596E6}" type="slidenum">
              <a:rPr lang="zh-CN" altLang="en-US"/>
              <a:pPr>
                <a:defRPr/>
              </a:pPr>
              <a:t>‹#›</a:t>
            </a:fld>
            <a:endParaRPr lang="zh-CN" altLang="en-US" dirty="0"/>
          </a:p>
        </p:txBody>
      </p:sp>
    </p:spTree>
    <p:extLst>
      <p:ext uri="{BB962C8B-B14F-4D97-AF65-F5344CB8AC3E}">
        <p14:creationId xmlns:p14="http://schemas.microsoft.com/office/powerpoint/2010/main" val="401184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B99295F-83A1-4E81-BA1F-E637159E2CFD}" type="datetimeFigureOut">
              <a:rPr lang="zh-CN" altLang="en-US"/>
              <a:pPr>
                <a:defRPr/>
              </a:pPr>
              <a:t>2023/8/31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515EDE3-DDE3-4830-823A-26B987C460AF}" type="slidenum">
              <a:rPr lang="zh-CN" altLang="en-US"/>
              <a:pPr>
                <a:defRPr/>
              </a:pPr>
              <a:t>‹#›</a:t>
            </a:fld>
            <a:endParaRPr lang="zh-CN" altLang="en-US" dirty="0"/>
          </a:p>
        </p:txBody>
      </p:sp>
    </p:spTree>
    <p:extLst>
      <p:ext uri="{BB962C8B-B14F-4D97-AF65-F5344CB8AC3E}">
        <p14:creationId xmlns:p14="http://schemas.microsoft.com/office/powerpoint/2010/main" val="332919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8CCC8D5-5533-4F3A-8F96-E4190A9567E3}" type="datetimeFigureOut">
              <a:rPr lang="zh-CN" altLang="en-US"/>
              <a:pPr>
                <a:defRPr/>
              </a:pPr>
              <a:t>2023/8/31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968DE04-5F5F-4153-8B2A-1496B8B8BFD2}"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37" r:id="rId1"/>
    <p:sldLayoutId id="214748394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8CCC8D5-5533-4F3A-8F96-E4190A9567E3}" type="datetimeFigureOut">
              <a:rPr lang="zh-CN" altLang="en-US">
                <a:solidFill>
                  <a:prstClr val="black">
                    <a:tint val="75000"/>
                  </a:prstClr>
                </a:solidFill>
              </a:rPr>
              <a:pPr>
                <a:defRPr/>
              </a:pPr>
              <a:t>2023/8/31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968DE04-5F5F-4153-8B2A-1496B8B8BFD2}" type="slidenum">
              <a:rPr lang="zh-CN" altLang="en-US">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4052998836"/>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jpe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5.wmf"/><Relationship Id="rId4" Type="http://schemas.openxmlformats.org/officeDocument/2006/relationships/oleObject" Target="../embeddings/oleObject1.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6.emf"/><Relationship Id="rId4" Type="http://schemas.openxmlformats.org/officeDocument/2006/relationships/oleObject" Target="../embeddings/oleObject2.bin"/></Relationships>
</file>

<file path=ppt/slides/_rels/slide79.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jpeg"/><Relationship Id="rId4" Type="http://schemas.openxmlformats.org/officeDocument/2006/relationships/image" Target="../media/image61.png"/></Relationships>
</file>

<file path=ppt/slides/_rels/slide8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www.bilibili.com/video/BV1d4411v7u7" TargetMode="External"/><Relationship Id="rId2" Type="http://schemas.openxmlformats.org/officeDocument/2006/relationships/hyperlink" Target="https://www.pcbeta.com/" TargetMode="External"/><Relationship Id="rId1" Type="http://schemas.openxmlformats.org/officeDocument/2006/relationships/slideLayout" Target="../slideLayouts/slideLayout2.xml"/><Relationship Id="rId5" Type="http://schemas.openxmlformats.org/officeDocument/2006/relationships/hyperlink" Target="https://wiki.osdev.org/Expanded_Main_Page" TargetMode="External"/><Relationship Id="rId4" Type="http://schemas.openxmlformats.org/officeDocument/2006/relationships/hyperlink" Target="https://www.oschina.ne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5126" name="Text Box 6"/>
          <p:cNvSpPr txBox="1">
            <a:spLocks noChangeArrowheads="1"/>
          </p:cNvSpPr>
          <p:nvPr/>
        </p:nvSpPr>
        <p:spPr bwMode="auto">
          <a:xfrm>
            <a:off x="1979712" y="1124744"/>
            <a:ext cx="55446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6000" dirty="0">
                <a:solidFill>
                  <a:srgbClr val="CB4E35"/>
                </a:solidFill>
                <a:latin typeface="华文琥珀" pitchFamily="2" charset="-122"/>
                <a:ea typeface="华文琥珀" pitchFamily="2" charset="-122"/>
              </a:rPr>
              <a:t>计算机操作系统</a:t>
            </a:r>
          </a:p>
        </p:txBody>
      </p:sp>
      <p:sp>
        <p:nvSpPr>
          <p:cNvPr id="5129" name="Text Box 9"/>
          <p:cNvSpPr txBox="1">
            <a:spLocks noChangeArrowheads="1"/>
          </p:cNvSpPr>
          <p:nvPr/>
        </p:nvSpPr>
        <p:spPr bwMode="auto">
          <a:xfrm>
            <a:off x="2483768" y="2924944"/>
            <a:ext cx="439293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3200" b="1" dirty="0">
                <a:solidFill>
                  <a:srgbClr val="1F497D"/>
                </a:solidFill>
                <a:ea typeface="华文琥珀" pitchFamily="2" charset="-122"/>
              </a:rPr>
              <a:t>电子科技大学</a:t>
            </a:r>
            <a:endParaRPr lang="en-US" altLang="zh-CN" sz="3200" b="1" dirty="0">
              <a:solidFill>
                <a:srgbClr val="1F497D"/>
              </a:solidFill>
              <a:ea typeface="华文琥珀" pitchFamily="2" charset="-122"/>
            </a:endParaRPr>
          </a:p>
          <a:p>
            <a:pPr algn="ctr">
              <a:spcBef>
                <a:spcPct val="50000"/>
              </a:spcBef>
            </a:pPr>
            <a:r>
              <a:rPr lang="zh-CN" altLang="en-US" sz="3200" b="1" dirty="0">
                <a:solidFill>
                  <a:srgbClr val="1F497D"/>
                </a:solidFill>
                <a:ea typeface="华文琥珀" pitchFamily="2" charset="-122"/>
              </a:rPr>
              <a:t>计算机科学与工程学院</a:t>
            </a:r>
          </a:p>
        </p:txBody>
      </p:sp>
    </p:spTree>
    <p:extLst>
      <p:ext uri="{BB962C8B-B14F-4D97-AF65-F5344CB8AC3E}">
        <p14:creationId xmlns:p14="http://schemas.microsoft.com/office/powerpoint/2010/main" val="366404600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操作系统的感性认识</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pic>
        <p:nvPicPr>
          <p:cNvPr id="9" name="Picture 4" descr="151235608759140.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91750" y="3078087"/>
            <a:ext cx="1138919" cy="1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descr="1612356087591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99596" y="1485572"/>
            <a:ext cx="1392296" cy="1366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descr="171235608759140.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64550" y="3191358"/>
            <a:ext cx="1307837" cy="1305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8" descr="191235608759140.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5503" y="3146016"/>
            <a:ext cx="1621359" cy="121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9" descr="201235608759140.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94330" y="4957674"/>
            <a:ext cx="1183707" cy="115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0" descr="211235608759140.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6592468" y="1564096"/>
            <a:ext cx="1776202" cy="105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1" descr="221235608759140.png"/>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664550" y="1425890"/>
            <a:ext cx="1453721" cy="133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2" descr="231235608759140.png"/>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6896100" y="3103786"/>
            <a:ext cx="1392297" cy="129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3" descr="241235608759140.png"/>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648351" y="1591801"/>
            <a:ext cx="1160674"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4" descr="251235608759140.pn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6861548" y="4496636"/>
            <a:ext cx="1461399" cy="142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6016" y="4892078"/>
            <a:ext cx="1131586" cy="1131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42"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9752" y="4892078"/>
            <a:ext cx="1860483" cy="1214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501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80">
                                          <p:stCondLst>
                                            <p:cond delay="0"/>
                                          </p:stCondLst>
                                        </p:cTn>
                                        <p:tgtEl>
                                          <p:spTgt spid="16"/>
                                        </p:tgtEl>
                                      </p:cBhvr>
                                    </p:animEffect>
                                    <p:anim calcmode="lin" valueType="num">
                                      <p:cBhvr>
                                        <p:cTn id="2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29" dur="26">
                                          <p:stCondLst>
                                            <p:cond delay="650"/>
                                          </p:stCondLst>
                                        </p:cTn>
                                        <p:tgtEl>
                                          <p:spTgt spid="16"/>
                                        </p:tgtEl>
                                      </p:cBhvr>
                                      <p:to x="100000" y="60000"/>
                                    </p:animScale>
                                    <p:animScale>
                                      <p:cBhvr>
                                        <p:cTn id="30" dur="166" decel="50000">
                                          <p:stCondLst>
                                            <p:cond delay="676"/>
                                          </p:stCondLst>
                                        </p:cTn>
                                        <p:tgtEl>
                                          <p:spTgt spid="16"/>
                                        </p:tgtEl>
                                      </p:cBhvr>
                                      <p:to x="100000" y="100000"/>
                                    </p:animScale>
                                    <p:animScale>
                                      <p:cBhvr>
                                        <p:cTn id="31" dur="26">
                                          <p:stCondLst>
                                            <p:cond delay="1312"/>
                                          </p:stCondLst>
                                        </p:cTn>
                                        <p:tgtEl>
                                          <p:spTgt spid="16"/>
                                        </p:tgtEl>
                                      </p:cBhvr>
                                      <p:to x="100000" y="80000"/>
                                    </p:animScale>
                                    <p:animScale>
                                      <p:cBhvr>
                                        <p:cTn id="32" dur="166" decel="50000">
                                          <p:stCondLst>
                                            <p:cond delay="1338"/>
                                          </p:stCondLst>
                                        </p:cTn>
                                        <p:tgtEl>
                                          <p:spTgt spid="16"/>
                                        </p:tgtEl>
                                      </p:cBhvr>
                                      <p:to x="100000" y="100000"/>
                                    </p:animScale>
                                    <p:animScale>
                                      <p:cBhvr>
                                        <p:cTn id="33" dur="26">
                                          <p:stCondLst>
                                            <p:cond delay="1642"/>
                                          </p:stCondLst>
                                        </p:cTn>
                                        <p:tgtEl>
                                          <p:spTgt spid="16"/>
                                        </p:tgtEl>
                                      </p:cBhvr>
                                      <p:to x="100000" y="90000"/>
                                    </p:animScale>
                                    <p:animScale>
                                      <p:cBhvr>
                                        <p:cTn id="34" dur="166" decel="50000">
                                          <p:stCondLst>
                                            <p:cond delay="1668"/>
                                          </p:stCondLst>
                                        </p:cTn>
                                        <p:tgtEl>
                                          <p:spTgt spid="16"/>
                                        </p:tgtEl>
                                      </p:cBhvr>
                                      <p:to x="100000" y="100000"/>
                                    </p:animScale>
                                    <p:animScale>
                                      <p:cBhvr>
                                        <p:cTn id="35" dur="26">
                                          <p:stCondLst>
                                            <p:cond delay="1808"/>
                                          </p:stCondLst>
                                        </p:cTn>
                                        <p:tgtEl>
                                          <p:spTgt spid="16"/>
                                        </p:tgtEl>
                                      </p:cBhvr>
                                      <p:to x="100000" y="95000"/>
                                    </p:animScale>
                                    <p:animScale>
                                      <p:cBhvr>
                                        <p:cTn id="36" dur="166" decel="50000">
                                          <p:stCondLst>
                                            <p:cond delay="1834"/>
                                          </p:stCondLst>
                                        </p:cTn>
                                        <p:tgtEl>
                                          <p:spTgt spid="16"/>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80">
                                          <p:stCondLst>
                                            <p:cond delay="0"/>
                                          </p:stCondLst>
                                        </p:cTn>
                                        <p:tgtEl>
                                          <p:spTgt spid="17"/>
                                        </p:tgtEl>
                                      </p:cBhvr>
                                    </p:animEffect>
                                    <p:anim calcmode="lin" valueType="num">
                                      <p:cBhvr>
                                        <p:cTn id="40"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45" dur="26">
                                          <p:stCondLst>
                                            <p:cond delay="650"/>
                                          </p:stCondLst>
                                        </p:cTn>
                                        <p:tgtEl>
                                          <p:spTgt spid="17"/>
                                        </p:tgtEl>
                                      </p:cBhvr>
                                      <p:to x="100000" y="60000"/>
                                    </p:animScale>
                                    <p:animScale>
                                      <p:cBhvr>
                                        <p:cTn id="46" dur="166" decel="50000">
                                          <p:stCondLst>
                                            <p:cond delay="676"/>
                                          </p:stCondLst>
                                        </p:cTn>
                                        <p:tgtEl>
                                          <p:spTgt spid="17"/>
                                        </p:tgtEl>
                                      </p:cBhvr>
                                      <p:to x="100000" y="100000"/>
                                    </p:animScale>
                                    <p:animScale>
                                      <p:cBhvr>
                                        <p:cTn id="47" dur="26">
                                          <p:stCondLst>
                                            <p:cond delay="1312"/>
                                          </p:stCondLst>
                                        </p:cTn>
                                        <p:tgtEl>
                                          <p:spTgt spid="17"/>
                                        </p:tgtEl>
                                      </p:cBhvr>
                                      <p:to x="100000" y="80000"/>
                                    </p:animScale>
                                    <p:animScale>
                                      <p:cBhvr>
                                        <p:cTn id="48" dur="166" decel="50000">
                                          <p:stCondLst>
                                            <p:cond delay="1338"/>
                                          </p:stCondLst>
                                        </p:cTn>
                                        <p:tgtEl>
                                          <p:spTgt spid="17"/>
                                        </p:tgtEl>
                                      </p:cBhvr>
                                      <p:to x="100000" y="100000"/>
                                    </p:animScale>
                                    <p:animScale>
                                      <p:cBhvr>
                                        <p:cTn id="49" dur="26">
                                          <p:stCondLst>
                                            <p:cond delay="1642"/>
                                          </p:stCondLst>
                                        </p:cTn>
                                        <p:tgtEl>
                                          <p:spTgt spid="17"/>
                                        </p:tgtEl>
                                      </p:cBhvr>
                                      <p:to x="100000" y="90000"/>
                                    </p:animScale>
                                    <p:animScale>
                                      <p:cBhvr>
                                        <p:cTn id="50" dur="166" decel="50000">
                                          <p:stCondLst>
                                            <p:cond delay="1668"/>
                                          </p:stCondLst>
                                        </p:cTn>
                                        <p:tgtEl>
                                          <p:spTgt spid="17"/>
                                        </p:tgtEl>
                                      </p:cBhvr>
                                      <p:to x="100000" y="100000"/>
                                    </p:animScale>
                                    <p:animScale>
                                      <p:cBhvr>
                                        <p:cTn id="51" dur="26">
                                          <p:stCondLst>
                                            <p:cond delay="1808"/>
                                          </p:stCondLst>
                                        </p:cTn>
                                        <p:tgtEl>
                                          <p:spTgt spid="17"/>
                                        </p:tgtEl>
                                      </p:cBhvr>
                                      <p:to x="100000" y="95000"/>
                                    </p:animScale>
                                    <p:animScale>
                                      <p:cBhvr>
                                        <p:cTn id="52" dur="166" decel="50000">
                                          <p:stCondLst>
                                            <p:cond delay="1834"/>
                                          </p:stCondLst>
                                        </p:cTn>
                                        <p:tgtEl>
                                          <p:spTgt spid="17"/>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580">
                                          <p:stCondLst>
                                            <p:cond delay="0"/>
                                          </p:stCondLst>
                                        </p:cTn>
                                        <p:tgtEl>
                                          <p:spTgt spid="19"/>
                                        </p:tgtEl>
                                      </p:cBhvr>
                                    </p:animEffect>
                                    <p:anim calcmode="lin" valueType="num">
                                      <p:cBhvr>
                                        <p:cTn id="56"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61" dur="26">
                                          <p:stCondLst>
                                            <p:cond delay="650"/>
                                          </p:stCondLst>
                                        </p:cTn>
                                        <p:tgtEl>
                                          <p:spTgt spid="19"/>
                                        </p:tgtEl>
                                      </p:cBhvr>
                                      <p:to x="100000" y="60000"/>
                                    </p:animScale>
                                    <p:animScale>
                                      <p:cBhvr>
                                        <p:cTn id="62" dur="166" decel="50000">
                                          <p:stCondLst>
                                            <p:cond delay="676"/>
                                          </p:stCondLst>
                                        </p:cTn>
                                        <p:tgtEl>
                                          <p:spTgt spid="19"/>
                                        </p:tgtEl>
                                      </p:cBhvr>
                                      <p:to x="100000" y="100000"/>
                                    </p:animScale>
                                    <p:animScale>
                                      <p:cBhvr>
                                        <p:cTn id="63" dur="26">
                                          <p:stCondLst>
                                            <p:cond delay="1312"/>
                                          </p:stCondLst>
                                        </p:cTn>
                                        <p:tgtEl>
                                          <p:spTgt spid="19"/>
                                        </p:tgtEl>
                                      </p:cBhvr>
                                      <p:to x="100000" y="80000"/>
                                    </p:animScale>
                                    <p:animScale>
                                      <p:cBhvr>
                                        <p:cTn id="64" dur="166" decel="50000">
                                          <p:stCondLst>
                                            <p:cond delay="1338"/>
                                          </p:stCondLst>
                                        </p:cTn>
                                        <p:tgtEl>
                                          <p:spTgt spid="19"/>
                                        </p:tgtEl>
                                      </p:cBhvr>
                                      <p:to x="100000" y="100000"/>
                                    </p:animScale>
                                    <p:animScale>
                                      <p:cBhvr>
                                        <p:cTn id="65" dur="26">
                                          <p:stCondLst>
                                            <p:cond delay="1642"/>
                                          </p:stCondLst>
                                        </p:cTn>
                                        <p:tgtEl>
                                          <p:spTgt spid="19"/>
                                        </p:tgtEl>
                                      </p:cBhvr>
                                      <p:to x="100000" y="90000"/>
                                    </p:animScale>
                                    <p:animScale>
                                      <p:cBhvr>
                                        <p:cTn id="66" dur="166" decel="50000">
                                          <p:stCondLst>
                                            <p:cond delay="1668"/>
                                          </p:stCondLst>
                                        </p:cTn>
                                        <p:tgtEl>
                                          <p:spTgt spid="19"/>
                                        </p:tgtEl>
                                      </p:cBhvr>
                                      <p:to x="100000" y="100000"/>
                                    </p:animScale>
                                    <p:animScale>
                                      <p:cBhvr>
                                        <p:cTn id="67" dur="26">
                                          <p:stCondLst>
                                            <p:cond delay="1808"/>
                                          </p:stCondLst>
                                        </p:cTn>
                                        <p:tgtEl>
                                          <p:spTgt spid="19"/>
                                        </p:tgtEl>
                                      </p:cBhvr>
                                      <p:to x="100000" y="95000"/>
                                    </p:animScale>
                                    <p:animScale>
                                      <p:cBhvr>
                                        <p:cTn id="68" dur="166" decel="50000">
                                          <p:stCondLst>
                                            <p:cond delay="1834"/>
                                          </p:stCondLst>
                                        </p:cTn>
                                        <p:tgtEl>
                                          <p:spTgt spid="19"/>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down)">
                                      <p:cBhvr>
                                        <p:cTn id="71" dur="580">
                                          <p:stCondLst>
                                            <p:cond delay="0"/>
                                          </p:stCondLst>
                                        </p:cTn>
                                        <p:tgtEl>
                                          <p:spTgt spid="20"/>
                                        </p:tgtEl>
                                      </p:cBhvr>
                                    </p:animEffect>
                                    <p:anim calcmode="lin" valueType="num">
                                      <p:cBhvr>
                                        <p:cTn id="72"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7" dur="26">
                                          <p:stCondLst>
                                            <p:cond delay="650"/>
                                          </p:stCondLst>
                                        </p:cTn>
                                        <p:tgtEl>
                                          <p:spTgt spid="20"/>
                                        </p:tgtEl>
                                      </p:cBhvr>
                                      <p:to x="100000" y="60000"/>
                                    </p:animScale>
                                    <p:animScale>
                                      <p:cBhvr>
                                        <p:cTn id="78" dur="166" decel="50000">
                                          <p:stCondLst>
                                            <p:cond delay="676"/>
                                          </p:stCondLst>
                                        </p:cTn>
                                        <p:tgtEl>
                                          <p:spTgt spid="20"/>
                                        </p:tgtEl>
                                      </p:cBhvr>
                                      <p:to x="100000" y="100000"/>
                                    </p:animScale>
                                    <p:animScale>
                                      <p:cBhvr>
                                        <p:cTn id="79" dur="26">
                                          <p:stCondLst>
                                            <p:cond delay="1312"/>
                                          </p:stCondLst>
                                        </p:cTn>
                                        <p:tgtEl>
                                          <p:spTgt spid="20"/>
                                        </p:tgtEl>
                                      </p:cBhvr>
                                      <p:to x="100000" y="80000"/>
                                    </p:animScale>
                                    <p:animScale>
                                      <p:cBhvr>
                                        <p:cTn id="80" dur="166" decel="50000">
                                          <p:stCondLst>
                                            <p:cond delay="1338"/>
                                          </p:stCondLst>
                                        </p:cTn>
                                        <p:tgtEl>
                                          <p:spTgt spid="20"/>
                                        </p:tgtEl>
                                      </p:cBhvr>
                                      <p:to x="100000" y="100000"/>
                                    </p:animScale>
                                    <p:animScale>
                                      <p:cBhvr>
                                        <p:cTn id="81" dur="26">
                                          <p:stCondLst>
                                            <p:cond delay="1642"/>
                                          </p:stCondLst>
                                        </p:cTn>
                                        <p:tgtEl>
                                          <p:spTgt spid="20"/>
                                        </p:tgtEl>
                                      </p:cBhvr>
                                      <p:to x="100000" y="90000"/>
                                    </p:animScale>
                                    <p:animScale>
                                      <p:cBhvr>
                                        <p:cTn id="82" dur="166" decel="50000">
                                          <p:stCondLst>
                                            <p:cond delay="1668"/>
                                          </p:stCondLst>
                                        </p:cTn>
                                        <p:tgtEl>
                                          <p:spTgt spid="20"/>
                                        </p:tgtEl>
                                      </p:cBhvr>
                                      <p:to x="100000" y="100000"/>
                                    </p:animScale>
                                    <p:animScale>
                                      <p:cBhvr>
                                        <p:cTn id="83" dur="26">
                                          <p:stCondLst>
                                            <p:cond delay="1808"/>
                                          </p:stCondLst>
                                        </p:cTn>
                                        <p:tgtEl>
                                          <p:spTgt spid="20"/>
                                        </p:tgtEl>
                                      </p:cBhvr>
                                      <p:to x="100000" y="95000"/>
                                    </p:animScale>
                                    <p:animScale>
                                      <p:cBhvr>
                                        <p:cTn id="84" dur="166" decel="50000">
                                          <p:stCondLst>
                                            <p:cond delay="1834"/>
                                          </p:stCondLst>
                                        </p:cTn>
                                        <p:tgtEl>
                                          <p:spTgt spid="20"/>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down)">
                                      <p:cBhvr>
                                        <p:cTn id="87" dur="580">
                                          <p:stCondLst>
                                            <p:cond delay="0"/>
                                          </p:stCondLst>
                                        </p:cTn>
                                        <p:tgtEl>
                                          <p:spTgt spid="21"/>
                                        </p:tgtEl>
                                      </p:cBhvr>
                                    </p:animEffect>
                                    <p:anim calcmode="lin" valueType="num">
                                      <p:cBhvr>
                                        <p:cTn id="8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93" dur="26">
                                          <p:stCondLst>
                                            <p:cond delay="650"/>
                                          </p:stCondLst>
                                        </p:cTn>
                                        <p:tgtEl>
                                          <p:spTgt spid="21"/>
                                        </p:tgtEl>
                                      </p:cBhvr>
                                      <p:to x="100000" y="60000"/>
                                    </p:animScale>
                                    <p:animScale>
                                      <p:cBhvr>
                                        <p:cTn id="94" dur="166" decel="50000">
                                          <p:stCondLst>
                                            <p:cond delay="676"/>
                                          </p:stCondLst>
                                        </p:cTn>
                                        <p:tgtEl>
                                          <p:spTgt spid="21"/>
                                        </p:tgtEl>
                                      </p:cBhvr>
                                      <p:to x="100000" y="100000"/>
                                    </p:animScale>
                                    <p:animScale>
                                      <p:cBhvr>
                                        <p:cTn id="95" dur="26">
                                          <p:stCondLst>
                                            <p:cond delay="1312"/>
                                          </p:stCondLst>
                                        </p:cTn>
                                        <p:tgtEl>
                                          <p:spTgt spid="21"/>
                                        </p:tgtEl>
                                      </p:cBhvr>
                                      <p:to x="100000" y="80000"/>
                                    </p:animScale>
                                    <p:animScale>
                                      <p:cBhvr>
                                        <p:cTn id="96" dur="166" decel="50000">
                                          <p:stCondLst>
                                            <p:cond delay="1338"/>
                                          </p:stCondLst>
                                        </p:cTn>
                                        <p:tgtEl>
                                          <p:spTgt spid="21"/>
                                        </p:tgtEl>
                                      </p:cBhvr>
                                      <p:to x="100000" y="100000"/>
                                    </p:animScale>
                                    <p:animScale>
                                      <p:cBhvr>
                                        <p:cTn id="97" dur="26">
                                          <p:stCondLst>
                                            <p:cond delay="1642"/>
                                          </p:stCondLst>
                                        </p:cTn>
                                        <p:tgtEl>
                                          <p:spTgt spid="21"/>
                                        </p:tgtEl>
                                      </p:cBhvr>
                                      <p:to x="100000" y="90000"/>
                                    </p:animScale>
                                    <p:animScale>
                                      <p:cBhvr>
                                        <p:cTn id="98" dur="166" decel="50000">
                                          <p:stCondLst>
                                            <p:cond delay="1668"/>
                                          </p:stCondLst>
                                        </p:cTn>
                                        <p:tgtEl>
                                          <p:spTgt spid="21"/>
                                        </p:tgtEl>
                                      </p:cBhvr>
                                      <p:to x="100000" y="100000"/>
                                    </p:animScale>
                                    <p:animScale>
                                      <p:cBhvr>
                                        <p:cTn id="99" dur="26">
                                          <p:stCondLst>
                                            <p:cond delay="1808"/>
                                          </p:stCondLst>
                                        </p:cTn>
                                        <p:tgtEl>
                                          <p:spTgt spid="21"/>
                                        </p:tgtEl>
                                      </p:cBhvr>
                                      <p:to x="100000" y="95000"/>
                                    </p:animScale>
                                    <p:animScale>
                                      <p:cBhvr>
                                        <p:cTn id="100" dur="166" decel="50000">
                                          <p:stCondLst>
                                            <p:cond delay="1834"/>
                                          </p:stCondLst>
                                        </p:cTn>
                                        <p:tgtEl>
                                          <p:spTgt spid="21"/>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down)">
                                      <p:cBhvr>
                                        <p:cTn id="103" dur="580">
                                          <p:stCondLst>
                                            <p:cond delay="0"/>
                                          </p:stCondLst>
                                        </p:cTn>
                                        <p:tgtEl>
                                          <p:spTgt spid="22"/>
                                        </p:tgtEl>
                                      </p:cBhvr>
                                    </p:animEffect>
                                    <p:anim calcmode="lin" valueType="num">
                                      <p:cBhvr>
                                        <p:cTn id="104"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09" dur="26">
                                          <p:stCondLst>
                                            <p:cond delay="650"/>
                                          </p:stCondLst>
                                        </p:cTn>
                                        <p:tgtEl>
                                          <p:spTgt spid="22"/>
                                        </p:tgtEl>
                                      </p:cBhvr>
                                      <p:to x="100000" y="60000"/>
                                    </p:animScale>
                                    <p:animScale>
                                      <p:cBhvr>
                                        <p:cTn id="110" dur="166" decel="50000">
                                          <p:stCondLst>
                                            <p:cond delay="676"/>
                                          </p:stCondLst>
                                        </p:cTn>
                                        <p:tgtEl>
                                          <p:spTgt spid="22"/>
                                        </p:tgtEl>
                                      </p:cBhvr>
                                      <p:to x="100000" y="100000"/>
                                    </p:animScale>
                                    <p:animScale>
                                      <p:cBhvr>
                                        <p:cTn id="111" dur="26">
                                          <p:stCondLst>
                                            <p:cond delay="1312"/>
                                          </p:stCondLst>
                                        </p:cTn>
                                        <p:tgtEl>
                                          <p:spTgt spid="22"/>
                                        </p:tgtEl>
                                      </p:cBhvr>
                                      <p:to x="100000" y="80000"/>
                                    </p:animScale>
                                    <p:animScale>
                                      <p:cBhvr>
                                        <p:cTn id="112" dur="166" decel="50000">
                                          <p:stCondLst>
                                            <p:cond delay="1338"/>
                                          </p:stCondLst>
                                        </p:cTn>
                                        <p:tgtEl>
                                          <p:spTgt spid="22"/>
                                        </p:tgtEl>
                                      </p:cBhvr>
                                      <p:to x="100000" y="100000"/>
                                    </p:animScale>
                                    <p:animScale>
                                      <p:cBhvr>
                                        <p:cTn id="113" dur="26">
                                          <p:stCondLst>
                                            <p:cond delay="1642"/>
                                          </p:stCondLst>
                                        </p:cTn>
                                        <p:tgtEl>
                                          <p:spTgt spid="22"/>
                                        </p:tgtEl>
                                      </p:cBhvr>
                                      <p:to x="100000" y="90000"/>
                                    </p:animScale>
                                    <p:animScale>
                                      <p:cBhvr>
                                        <p:cTn id="114" dur="166" decel="50000">
                                          <p:stCondLst>
                                            <p:cond delay="1668"/>
                                          </p:stCondLst>
                                        </p:cTn>
                                        <p:tgtEl>
                                          <p:spTgt spid="22"/>
                                        </p:tgtEl>
                                      </p:cBhvr>
                                      <p:to x="100000" y="100000"/>
                                    </p:animScale>
                                    <p:animScale>
                                      <p:cBhvr>
                                        <p:cTn id="115" dur="26">
                                          <p:stCondLst>
                                            <p:cond delay="1808"/>
                                          </p:stCondLst>
                                        </p:cTn>
                                        <p:tgtEl>
                                          <p:spTgt spid="22"/>
                                        </p:tgtEl>
                                      </p:cBhvr>
                                      <p:to x="100000" y="95000"/>
                                    </p:animScale>
                                    <p:animScale>
                                      <p:cBhvr>
                                        <p:cTn id="116" dur="166" decel="50000">
                                          <p:stCondLst>
                                            <p:cond delay="1834"/>
                                          </p:stCondLst>
                                        </p:cTn>
                                        <p:tgtEl>
                                          <p:spTgt spid="22"/>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wipe(down)">
                                      <p:cBhvr>
                                        <p:cTn id="119" dur="580">
                                          <p:stCondLst>
                                            <p:cond delay="0"/>
                                          </p:stCondLst>
                                        </p:cTn>
                                        <p:tgtEl>
                                          <p:spTgt spid="23"/>
                                        </p:tgtEl>
                                      </p:cBhvr>
                                    </p:animEffect>
                                    <p:anim calcmode="lin" valueType="num">
                                      <p:cBhvr>
                                        <p:cTn id="120"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25" dur="26">
                                          <p:stCondLst>
                                            <p:cond delay="650"/>
                                          </p:stCondLst>
                                        </p:cTn>
                                        <p:tgtEl>
                                          <p:spTgt spid="23"/>
                                        </p:tgtEl>
                                      </p:cBhvr>
                                      <p:to x="100000" y="60000"/>
                                    </p:animScale>
                                    <p:animScale>
                                      <p:cBhvr>
                                        <p:cTn id="126" dur="166" decel="50000">
                                          <p:stCondLst>
                                            <p:cond delay="676"/>
                                          </p:stCondLst>
                                        </p:cTn>
                                        <p:tgtEl>
                                          <p:spTgt spid="23"/>
                                        </p:tgtEl>
                                      </p:cBhvr>
                                      <p:to x="100000" y="100000"/>
                                    </p:animScale>
                                    <p:animScale>
                                      <p:cBhvr>
                                        <p:cTn id="127" dur="26">
                                          <p:stCondLst>
                                            <p:cond delay="1312"/>
                                          </p:stCondLst>
                                        </p:cTn>
                                        <p:tgtEl>
                                          <p:spTgt spid="23"/>
                                        </p:tgtEl>
                                      </p:cBhvr>
                                      <p:to x="100000" y="80000"/>
                                    </p:animScale>
                                    <p:animScale>
                                      <p:cBhvr>
                                        <p:cTn id="128" dur="166" decel="50000">
                                          <p:stCondLst>
                                            <p:cond delay="1338"/>
                                          </p:stCondLst>
                                        </p:cTn>
                                        <p:tgtEl>
                                          <p:spTgt spid="23"/>
                                        </p:tgtEl>
                                      </p:cBhvr>
                                      <p:to x="100000" y="100000"/>
                                    </p:animScale>
                                    <p:animScale>
                                      <p:cBhvr>
                                        <p:cTn id="129" dur="26">
                                          <p:stCondLst>
                                            <p:cond delay="1642"/>
                                          </p:stCondLst>
                                        </p:cTn>
                                        <p:tgtEl>
                                          <p:spTgt spid="23"/>
                                        </p:tgtEl>
                                      </p:cBhvr>
                                      <p:to x="100000" y="90000"/>
                                    </p:animScale>
                                    <p:animScale>
                                      <p:cBhvr>
                                        <p:cTn id="130" dur="166" decel="50000">
                                          <p:stCondLst>
                                            <p:cond delay="1668"/>
                                          </p:stCondLst>
                                        </p:cTn>
                                        <p:tgtEl>
                                          <p:spTgt spid="23"/>
                                        </p:tgtEl>
                                      </p:cBhvr>
                                      <p:to x="100000" y="100000"/>
                                    </p:animScale>
                                    <p:animScale>
                                      <p:cBhvr>
                                        <p:cTn id="131" dur="26">
                                          <p:stCondLst>
                                            <p:cond delay="1808"/>
                                          </p:stCondLst>
                                        </p:cTn>
                                        <p:tgtEl>
                                          <p:spTgt spid="23"/>
                                        </p:tgtEl>
                                      </p:cBhvr>
                                      <p:to x="100000" y="95000"/>
                                    </p:animScale>
                                    <p:animScale>
                                      <p:cBhvr>
                                        <p:cTn id="132" dur="166" decel="50000">
                                          <p:stCondLst>
                                            <p:cond delay="1834"/>
                                          </p:stCondLst>
                                        </p:cTn>
                                        <p:tgtEl>
                                          <p:spTgt spid="23"/>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down)">
                                      <p:cBhvr>
                                        <p:cTn id="135" dur="580">
                                          <p:stCondLst>
                                            <p:cond delay="0"/>
                                          </p:stCondLst>
                                        </p:cTn>
                                        <p:tgtEl>
                                          <p:spTgt spid="24"/>
                                        </p:tgtEl>
                                      </p:cBhvr>
                                    </p:animEffect>
                                    <p:anim calcmode="lin" valueType="num">
                                      <p:cBhvr>
                                        <p:cTn id="136"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41" dur="26">
                                          <p:stCondLst>
                                            <p:cond delay="650"/>
                                          </p:stCondLst>
                                        </p:cTn>
                                        <p:tgtEl>
                                          <p:spTgt spid="24"/>
                                        </p:tgtEl>
                                      </p:cBhvr>
                                      <p:to x="100000" y="60000"/>
                                    </p:animScale>
                                    <p:animScale>
                                      <p:cBhvr>
                                        <p:cTn id="142" dur="166" decel="50000">
                                          <p:stCondLst>
                                            <p:cond delay="676"/>
                                          </p:stCondLst>
                                        </p:cTn>
                                        <p:tgtEl>
                                          <p:spTgt spid="24"/>
                                        </p:tgtEl>
                                      </p:cBhvr>
                                      <p:to x="100000" y="100000"/>
                                    </p:animScale>
                                    <p:animScale>
                                      <p:cBhvr>
                                        <p:cTn id="143" dur="26">
                                          <p:stCondLst>
                                            <p:cond delay="1312"/>
                                          </p:stCondLst>
                                        </p:cTn>
                                        <p:tgtEl>
                                          <p:spTgt spid="24"/>
                                        </p:tgtEl>
                                      </p:cBhvr>
                                      <p:to x="100000" y="80000"/>
                                    </p:animScale>
                                    <p:animScale>
                                      <p:cBhvr>
                                        <p:cTn id="144" dur="166" decel="50000">
                                          <p:stCondLst>
                                            <p:cond delay="1338"/>
                                          </p:stCondLst>
                                        </p:cTn>
                                        <p:tgtEl>
                                          <p:spTgt spid="24"/>
                                        </p:tgtEl>
                                      </p:cBhvr>
                                      <p:to x="100000" y="100000"/>
                                    </p:animScale>
                                    <p:animScale>
                                      <p:cBhvr>
                                        <p:cTn id="145" dur="26">
                                          <p:stCondLst>
                                            <p:cond delay="1642"/>
                                          </p:stCondLst>
                                        </p:cTn>
                                        <p:tgtEl>
                                          <p:spTgt spid="24"/>
                                        </p:tgtEl>
                                      </p:cBhvr>
                                      <p:to x="100000" y="90000"/>
                                    </p:animScale>
                                    <p:animScale>
                                      <p:cBhvr>
                                        <p:cTn id="146" dur="166" decel="50000">
                                          <p:stCondLst>
                                            <p:cond delay="1668"/>
                                          </p:stCondLst>
                                        </p:cTn>
                                        <p:tgtEl>
                                          <p:spTgt spid="24"/>
                                        </p:tgtEl>
                                      </p:cBhvr>
                                      <p:to x="100000" y="100000"/>
                                    </p:animScale>
                                    <p:animScale>
                                      <p:cBhvr>
                                        <p:cTn id="147" dur="26">
                                          <p:stCondLst>
                                            <p:cond delay="1808"/>
                                          </p:stCondLst>
                                        </p:cTn>
                                        <p:tgtEl>
                                          <p:spTgt spid="24"/>
                                        </p:tgtEl>
                                      </p:cBhvr>
                                      <p:to x="100000" y="95000"/>
                                    </p:animScale>
                                    <p:animScale>
                                      <p:cBhvr>
                                        <p:cTn id="148" dur="166" decel="50000">
                                          <p:stCondLst>
                                            <p:cond delay="1834"/>
                                          </p:stCondLst>
                                        </p:cTn>
                                        <p:tgtEl>
                                          <p:spTgt spid="24"/>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25"/>
                                        </p:tgtEl>
                                        <p:attrNameLst>
                                          <p:attrName>style.visibility</p:attrName>
                                        </p:attrNameLst>
                                      </p:cBhvr>
                                      <p:to>
                                        <p:strVal val="visible"/>
                                      </p:to>
                                    </p:set>
                                    <p:animEffect transition="in" filter="wipe(down)">
                                      <p:cBhvr>
                                        <p:cTn id="151" dur="580">
                                          <p:stCondLst>
                                            <p:cond delay="0"/>
                                          </p:stCondLst>
                                        </p:cTn>
                                        <p:tgtEl>
                                          <p:spTgt spid="25"/>
                                        </p:tgtEl>
                                      </p:cBhvr>
                                    </p:animEffect>
                                    <p:anim calcmode="lin" valueType="num">
                                      <p:cBhvr>
                                        <p:cTn id="152"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57" dur="26">
                                          <p:stCondLst>
                                            <p:cond delay="650"/>
                                          </p:stCondLst>
                                        </p:cTn>
                                        <p:tgtEl>
                                          <p:spTgt spid="25"/>
                                        </p:tgtEl>
                                      </p:cBhvr>
                                      <p:to x="100000" y="60000"/>
                                    </p:animScale>
                                    <p:animScale>
                                      <p:cBhvr>
                                        <p:cTn id="158" dur="166" decel="50000">
                                          <p:stCondLst>
                                            <p:cond delay="676"/>
                                          </p:stCondLst>
                                        </p:cTn>
                                        <p:tgtEl>
                                          <p:spTgt spid="25"/>
                                        </p:tgtEl>
                                      </p:cBhvr>
                                      <p:to x="100000" y="100000"/>
                                    </p:animScale>
                                    <p:animScale>
                                      <p:cBhvr>
                                        <p:cTn id="159" dur="26">
                                          <p:stCondLst>
                                            <p:cond delay="1312"/>
                                          </p:stCondLst>
                                        </p:cTn>
                                        <p:tgtEl>
                                          <p:spTgt spid="25"/>
                                        </p:tgtEl>
                                      </p:cBhvr>
                                      <p:to x="100000" y="80000"/>
                                    </p:animScale>
                                    <p:animScale>
                                      <p:cBhvr>
                                        <p:cTn id="160" dur="166" decel="50000">
                                          <p:stCondLst>
                                            <p:cond delay="1338"/>
                                          </p:stCondLst>
                                        </p:cTn>
                                        <p:tgtEl>
                                          <p:spTgt spid="25"/>
                                        </p:tgtEl>
                                      </p:cBhvr>
                                      <p:to x="100000" y="100000"/>
                                    </p:animScale>
                                    <p:animScale>
                                      <p:cBhvr>
                                        <p:cTn id="161" dur="26">
                                          <p:stCondLst>
                                            <p:cond delay="1642"/>
                                          </p:stCondLst>
                                        </p:cTn>
                                        <p:tgtEl>
                                          <p:spTgt spid="25"/>
                                        </p:tgtEl>
                                      </p:cBhvr>
                                      <p:to x="100000" y="90000"/>
                                    </p:animScale>
                                    <p:animScale>
                                      <p:cBhvr>
                                        <p:cTn id="162" dur="166" decel="50000">
                                          <p:stCondLst>
                                            <p:cond delay="1668"/>
                                          </p:stCondLst>
                                        </p:cTn>
                                        <p:tgtEl>
                                          <p:spTgt spid="25"/>
                                        </p:tgtEl>
                                      </p:cBhvr>
                                      <p:to x="100000" y="100000"/>
                                    </p:animScale>
                                    <p:animScale>
                                      <p:cBhvr>
                                        <p:cTn id="163" dur="26">
                                          <p:stCondLst>
                                            <p:cond delay="1808"/>
                                          </p:stCondLst>
                                        </p:cTn>
                                        <p:tgtEl>
                                          <p:spTgt spid="25"/>
                                        </p:tgtEl>
                                      </p:cBhvr>
                                      <p:to x="100000" y="95000"/>
                                    </p:animScale>
                                    <p:animScale>
                                      <p:cBhvr>
                                        <p:cTn id="164" dur="166" decel="50000">
                                          <p:stCondLst>
                                            <p:cond delay="1834"/>
                                          </p:stCondLst>
                                        </p:cTn>
                                        <p:tgtEl>
                                          <p:spTgt spid="25"/>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27"/>
                                        </p:tgtEl>
                                        <p:attrNameLst>
                                          <p:attrName>style.visibility</p:attrName>
                                        </p:attrNameLst>
                                      </p:cBhvr>
                                      <p:to>
                                        <p:strVal val="visible"/>
                                      </p:to>
                                    </p:set>
                                    <p:animEffect transition="in" filter="wipe(down)">
                                      <p:cBhvr>
                                        <p:cTn id="167" dur="580">
                                          <p:stCondLst>
                                            <p:cond delay="0"/>
                                          </p:stCondLst>
                                        </p:cTn>
                                        <p:tgtEl>
                                          <p:spTgt spid="27"/>
                                        </p:tgtEl>
                                      </p:cBhvr>
                                    </p:animEffect>
                                    <p:anim calcmode="lin" valueType="num">
                                      <p:cBhvr>
                                        <p:cTn id="168"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73" dur="26">
                                          <p:stCondLst>
                                            <p:cond delay="650"/>
                                          </p:stCondLst>
                                        </p:cTn>
                                        <p:tgtEl>
                                          <p:spTgt spid="27"/>
                                        </p:tgtEl>
                                      </p:cBhvr>
                                      <p:to x="100000" y="60000"/>
                                    </p:animScale>
                                    <p:animScale>
                                      <p:cBhvr>
                                        <p:cTn id="174" dur="166" decel="50000">
                                          <p:stCondLst>
                                            <p:cond delay="676"/>
                                          </p:stCondLst>
                                        </p:cTn>
                                        <p:tgtEl>
                                          <p:spTgt spid="27"/>
                                        </p:tgtEl>
                                      </p:cBhvr>
                                      <p:to x="100000" y="100000"/>
                                    </p:animScale>
                                    <p:animScale>
                                      <p:cBhvr>
                                        <p:cTn id="175" dur="26">
                                          <p:stCondLst>
                                            <p:cond delay="1312"/>
                                          </p:stCondLst>
                                        </p:cTn>
                                        <p:tgtEl>
                                          <p:spTgt spid="27"/>
                                        </p:tgtEl>
                                      </p:cBhvr>
                                      <p:to x="100000" y="80000"/>
                                    </p:animScale>
                                    <p:animScale>
                                      <p:cBhvr>
                                        <p:cTn id="176" dur="166" decel="50000">
                                          <p:stCondLst>
                                            <p:cond delay="1338"/>
                                          </p:stCondLst>
                                        </p:cTn>
                                        <p:tgtEl>
                                          <p:spTgt spid="27"/>
                                        </p:tgtEl>
                                      </p:cBhvr>
                                      <p:to x="100000" y="100000"/>
                                    </p:animScale>
                                    <p:animScale>
                                      <p:cBhvr>
                                        <p:cTn id="177" dur="26">
                                          <p:stCondLst>
                                            <p:cond delay="1642"/>
                                          </p:stCondLst>
                                        </p:cTn>
                                        <p:tgtEl>
                                          <p:spTgt spid="27"/>
                                        </p:tgtEl>
                                      </p:cBhvr>
                                      <p:to x="100000" y="90000"/>
                                    </p:animScale>
                                    <p:animScale>
                                      <p:cBhvr>
                                        <p:cTn id="178" dur="166" decel="50000">
                                          <p:stCondLst>
                                            <p:cond delay="1668"/>
                                          </p:stCondLst>
                                        </p:cTn>
                                        <p:tgtEl>
                                          <p:spTgt spid="27"/>
                                        </p:tgtEl>
                                      </p:cBhvr>
                                      <p:to x="100000" y="100000"/>
                                    </p:animScale>
                                    <p:animScale>
                                      <p:cBhvr>
                                        <p:cTn id="179" dur="26">
                                          <p:stCondLst>
                                            <p:cond delay="1808"/>
                                          </p:stCondLst>
                                        </p:cTn>
                                        <p:tgtEl>
                                          <p:spTgt spid="27"/>
                                        </p:tgtEl>
                                      </p:cBhvr>
                                      <p:to x="100000" y="95000"/>
                                    </p:animScale>
                                    <p:animScale>
                                      <p:cBhvr>
                                        <p:cTn id="180" dur="166" decel="50000">
                                          <p:stCondLst>
                                            <p:cond delay="1834"/>
                                          </p:stCondLst>
                                        </p:cTn>
                                        <p:tgtEl>
                                          <p:spTgt spid="27"/>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138242"/>
                                        </p:tgtEl>
                                        <p:attrNameLst>
                                          <p:attrName>style.visibility</p:attrName>
                                        </p:attrNameLst>
                                      </p:cBhvr>
                                      <p:to>
                                        <p:strVal val="visible"/>
                                      </p:to>
                                    </p:set>
                                    <p:animEffect transition="in" filter="wipe(down)">
                                      <p:cBhvr>
                                        <p:cTn id="183" dur="580">
                                          <p:stCondLst>
                                            <p:cond delay="0"/>
                                          </p:stCondLst>
                                        </p:cTn>
                                        <p:tgtEl>
                                          <p:spTgt spid="138242"/>
                                        </p:tgtEl>
                                      </p:cBhvr>
                                    </p:animEffect>
                                    <p:anim calcmode="lin" valueType="num">
                                      <p:cBhvr>
                                        <p:cTn id="184" dur="1822" tmFilter="0,0; 0.14,0.36; 0.43,0.73; 0.71,0.91; 1.0,1.0">
                                          <p:stCondLst>
                                            <p:cond delay="0"/>
                                          </p:stCondLst>
                                        </p:cTn>
                                        <p:tgtEl>
                                          <p:spTgt spid="138242"/>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38242"/>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38242"/>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38242"/>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38242"/>
                                        </p:tgtEl>
                                        <p:attrNameLst>
                                          <p:attrName>ppt_y</p:attrName>
                                        </p:attrNameLst>
                                      </p:cBhvr>
                                      <p:tavLst>
                                        <p:tav tm="0" fmla="#ppt_y-sin(pi*$)/81">
                                          <p:val>
                                            <p:fltVal val="0"/>
                                          </p:val>
                                        </p:tav>
                                        <p:tav tm="100000">
                                          <p:val>
                                            <p:fltVal val="1"/>
                                          </p:val>
                                        </p:tav>
                                      </p:tavLst>
                                    </p:anim>
                                    <p:animScale>
                                      <p:cBhvr>
                                        <p:cTn id="189" dur="26">
                                          <p:stCondLst>
                                            <p:cond delay="650"/>
                                          </p:stCondLst>
                                        </p:cTn>
                                        <p:tgtEl>
                                          <p:spTgt spid="138242"/>
                                        </p:tgtEl>
                                      </p:cBhvr>
                                      <p:to x="100000" y="60000"/>
                                    </p:animScale>
                                    <p:animScale>
                                      <p:cBhvr>
                                        <p:cTn id="190" dur="166" decel="50000">
                                          <p:stCondLst>
                                            <p:cond delay="676"/>
                                          </p:stCondLst>
                                        </p:cTn>
                                        <p:tgtEl>
                                          <p:spTgt spid="138242"/>
                                        </p:tgtEl>
                                      </p:cBhvr>
                                      <p:to x="100000" y="100000"/>
                                    </p:animScale>
                                    <p:animScale>
                                      <p:cBhvr>
                                        <p:cTn id="191" dur="26">
                                          <p:stCondLst>
                                            <p:cond delay="1312"/>
                                          </p:stCondLst>
                                        </p:cTn>
                                        <p:tgtEl>
                                          <p:spTgt spid="138242"/>
                                        </p:tgtEl>
                                      </p:cBhvr>
                                      <p:to x="100000" y="80000"/>
                                    </p:animScale>
                                    <p:animScale>
                                      <p:cBhvr>
                                        <p:cTn id="192" dur="166" decel="50000">
                                          <p:stCondLst>
                                            <p:cond delay="1338"/>
                                          </p:stCondLst>
                                        </p:cTn>
                                        <p:tgtEl>
                                          <p:spTgt spid="138242"/>
                                        </p:tgtEl>
                                      </p:cBhvr>
                                      <p:to x="100000" y="100000"/>
                                    </p:animScale>
                                    <p:animScale>
                                      <p:cBhvr>
                                        <p:cTn id="193" dur="26">
                                          <p:stCondLst>
                                            <p:cond delay="1642"/>
                                          </p:stCondLst>
                                        </p:cTn>
                                        <p:tgtEl>
                                          <p:spTgt spid="138242"/>
                                        </p:tgtEl>
                                      </p:cBhvr>
                                      <p:to x="100000" y="90000"/>
                                    </p:animScale>
                                    <p:animScale>
                                      <p:cBhvr>
                                        <p:cTn id="194" dur="166" decel="50000">
                                          <p:stCondLst>
                                            <p:cond delay="1668"/>
                                          </p:stCondLst>
                                        </p:cTn>
                                        <p:tgtEl>
                                          <p:spTgt spid="138242"/>
                                        </p:tgtEl>
                                      </p:cBhvr>
                                      <p:to x="100000" y="100000"/>
                                    </p:animScale>
                                    <p:animScale>
                                      <p:cBhvr>
                                        <p:cTn id="195" dur="26">
                                          <p:stCondLst>
                                            <p:cond delay="1808"/>
                                          </p:stCondLst>
                                        </p:cTn>
                                        <p:tgtEl>
                                          <p:spTgt spid="138242"/>
                                        </p:tgtEl>
                                      </p:cBhvr>
                                      <p:to x="100000" y="95000"/>
                                    </p:animScale>
                                    <p:animScale>
                                      <p:cBhvr>
                                        <p:cTn id="196" dur="166" decel="50000">
                                          <p:stCondLst>
                                            <p:cond delay="1834"/>
                                          </p:stCondLst>
                                        </p:cTn>
                                        <p:tgtEl>
                                          <p:spTgt spid="13824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操作系统的感性认识</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pic>
        <p:nvPicPr>
          <p:cNvPr id="15" name="Picture 5" descr="281235608759140.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3406" y="3284984"/>
            <a:ext cx="1768972" cy="90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6" descr="29123560875914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07904" y="1618355"/>
            <a:ext cx="1517669" cy="121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7" descr="301235608759140.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71600" y="1675070"/>
            <a:ext cx="1220788" cy="1093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1" descr="341235608759140.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588224" y="1700808"/>
            <a:ext cx="1273758" cy="1019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3" descr="361235608759140.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588224" y="3026290"/>
            <a:ext cx="1398177" cy="1160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 descr="http://www.operating-system.org/betriebssystem/gfx/logo/aix_logo.jp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766953" y="3084083"/>
            <a:ext cx="1369413" cy="1369413"/>
          </a:xfrm>
          <a:prstGeom prst="rect">
            <a:avLst/>
          </a:prstGeom>
          <a:noFill/>
          <a:extLst>
            <a:ext uri="{909E8E84-426E-40DD-AFC4-6F175D3DCCD1}">
              <a14:hiddenFill xmlns:a14="http://schemas.microsoft.com/office/drawing/2010/main">
                <a:solidFill>
                  <a:srgbClr val="FFFFFF"/>
                </a:solidFill>
              </a14:hiddenFill>
            </a:ext>
          </a:extLst>
        </p:spPr>
      </p:pic>
      <p:pic>
        <p:nvPicPr>
          <p:cNvPr id="13926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2881" y="4941168"/>
            <a:ext cx="1127714" cy="101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5" descr="261235608759140.png"/>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787232" y="4614380"/>
            <a:ext cx="1515146" cy="1243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6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223" y="4988655"/>
            <a:ext cx="1674443" cy="967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46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1000" fill="hold"/>
                                        <p:tgtEl>
                                          <p:spTgt spid="27"/>
                                        </p:tgtEl>
                                        <p:attrNameLst>
                                          <p:attrName>ppt_w</p:attrName>
                                        </p:attrNameLst>
                                      </p:cBhvr>
                                      <p:tavLst>
                                        <p:tav tm="0">
                                          <p:val>
                                            <p:fltVal val="0"/>
                                          </p:val>
                                        </p:tav>
                                        <p:tav tm="100000">
                                          <p:val>
                                            <p:strVal val="#ppt_w"/>
                                          </p:val>
                                        </p:tav>
                                      </p:tavLst>
                                    </p:anim>
                                    <p:anim calcmode="lin" valueType="num">
                                      <p:cBhvr>
                                        <p:cTn id="14" dur="1000" fill="hold"/>
                                        <p:tgtEl>
                                          <p:spTgt spid="27"/>
                                        </p:tgtEl>
                                        <p:attrNameLst>
                                          <p:attrName>ppt_h</p:attrName>
                                        </p:attrNameLst>
                                      </p:cBhvr>
                                      <p:tavLst>
                                        <p:tav tm="0">
                                          <p:val>
                                            <p:fltVal val="0"/>
                                          </p:val>
                                        </p:tav>
                                        <p:tav tm="100000">
                                          <p:val>
                                            <p:strVal val="#ppt_h"/>
                                          </p:val>
                                        </p:tav>
                                      </p:tavLst>
                                    </p:anim>
                                    <p:anim calcmode="lin" valueType="num">
                                      <p:cBhvr>
                                        <p:cTn id="15" dur="1000" fill="hold"/>
                                        <p:tgtEl>
                                          <p:spTgt spid="27"/>
                                        </p:tgtEl>
                                        <p:attrNameLst>
                                          <p:attrName>style.rotation</p:attrName>
                                        </p:attrNameLst>
                                      </p:cBhvr>
                                      <p:tavLst>
                                        <p:tav tm="0">
                                          <p:val>
                                            <p:fltVal val="90"/>
                                          </p:val>
                                        </p:tav>
                                        <p:tav tm="100000">
                                          <p:val>
                                            <p:fltVal val="0"/>
                                          </p:val>
                                        </p:tav>
                                      </p:tavLst>
                                    </p:anim>
                                    <p:animEffect transition="in" filter="fade">
                                      <p:cBhvr>
                                        <p:cTn id="16" dur="1000"/>
                                        <p:tgtEl>
                                          <p:spTgt spid="27"/>
                                        </p:tgtEl>
                                      </p:cBhvr>
                                    </p:animEffect>
                                  </p:childTnLst>
                                </p:cTn>
                              </p:par>
                              <p:par>
                                <p:cTn id="17" presetID="3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1000" fill="hold"/>
                                        <p:tgtEl>
                                          <p:spTgt spid="28"/>
                                        </p:tgtEl>
                                        <p:attrNameLst>
                                          <p:attrName>ppt_w</p:attrName>
                                        </p:attrNameLst>
                                      </p:cBhvr>
                                      <p:tavLst>
                                        <p:tav tm="0">
                                          <p:val>
                                            <p:fltVal val="0"/>
                                          </p:val>
                                        </p:tav>
                                        <p:tav tm="100000">
                                          <p:val>
                                            <p:strVal val="#ppt_w"/>
                                          </p:val>
                                        </p:tav>
                                      </p:tavLst>
                                    </p:anim>
                                    <p:anim calcmode="lin" valueType="num">
                                      <p:cBhvr>
                                        <p:cTn id="20" dur="1000" fill="hold"/>
                                        <p:tgtEl>
                                          <p:spTgt spid="28"/>
                                        </p:tgtEl>
                                        <p:attrNameLst>
                                          <p:attrName>ppt_h</p:attrName>
                                        </p:attrNameLst>
                                      </p:cBhvr>
                                      <p:tavLst>
                                        <p:tav tm="0">
                                          <p:val>
                                            <p:fltVal val="0"/>
                                          </p:val>
                                        </p:tav>
                                        <p:tav tm="100000">
                                          <p:val>
                                            <p:strVal val="#ppt_h"/>
                                          </p:val>
                                        </p:tav>
                                      </p:tavLst>
                                    </p:anim>
                                    <p:anim calcmode="lin" valueType="num">
                                      <p:cBhvr>
                                        <p:cTn id="21" dur="1000" fill="hold"/>
                                        <p:tgtEl>
                                          <p:spTgt spid="28"/>
                                        </p:tgtEl>
                                        <p:attrNameLst>
                                          <p:attrName>style.rotation</p:attrName>
                                        </p:attrNameLst>
                                      </p:cBhvr>
                                      <p:tavLst>
                                        <p:tav tm="0">
                                          <p:val>
                                            <p:fltVal val="90"/>
                                          </p:val>
                                        </p:tav>
                                        <p:tav tm="100000">
                                          <p:val>
                                            <p:fltVal val="0"/>
                                          </p:val>
                                        </p:tav>
                                      </p:tavLst>
                                    </p:anim>
                                    <p:animEffect transition="in" filter="fade">
                                      <p:cBhvr>
                                        <p:cTn id="22" dur="1000"/>
                                        <p:tgtEl>
                                          <p:spTgt spid="28"/>
                                        </p:tgtEl>
                                      </p:cBhvr>
                                    </p:animEffect>
                                  </p:childTnLst>
                                </p:cTn>
                              </p:par>
                              <p:par>
                                <p:cTn id="23" presetID="3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1000" fill="hold"/>
                                        <p:tgtEl>
                                          <p:spTgt spid="29"/>
                                        </p:tgtEl>
                                        <p:attrNameLst>
                                          <p:attrName>ppt_w</p:attrName>
                                        </p:attrNameLst>
                                      </p:cBhvr>
                                      <p:tavLst>
                                        <p:tav tm="0">
                                          <p:val>
                                            <p:fltVal val="0"/>
                                          </p:val>
                                        </p:tav>
                                        <p:tav tm="100000">
                                          <p:val>
                                            <p:strVal val="#ppt_w"/>
                                          </p:val>
                                        </p:tav>
                                      </p:tavLst>
                                    </p:anim>
                                    <p:anim calcmode="lin" valueType="num">
                                      <p:cBhvr>
                                        <p:cTn id="26" dur="1000" fill="hold"/>
                                        <p:tgtEl>
                                          <p:spTgt spid="29"/>
                                        </p:tgtEl>
                                        <p:attrNameLst>
                                          <p:attrName>ppt_h</p:attrName>
                                        </p:attrNameLst>
                                      </p:cBhvr>
                                      <p:tavLst>
                                        <p:tav tm="0">
                                          <p:val>
                                            <p:fltVal val="0"/>
                                          </p:val>
                                        </p:tav>
                                        <p:tav tm="100000">
                                          <p:val>
                                            <p:strVal val="#ppt_h"/>
                                          </p:val>
                                        </p:tav>
                                      </p:tavLst>
                                    </p:anim>
                                    <p:anim calcmode="lin" valueType="num">
                                      <p:cBhvr>
                                        <p:cTn id="27" dur="1000" fill="hold"/>
                                        <p:tgtEl>
                                          <p:spTgt spid="29"/>
                                        </p:tgtEl>
                                        <p:attrNameLst>
                                          <p:attrName>style.rotation</p:attrName>
                                        </p:attrNameLst>
                                      </p:cBhvr>
                                      <p:tavLst>
                                        <p:tav tm="0">
                                          <p:val>
                                            <p:fltVal val="90"/>
                                          </p:val>
                                        </p:tav>
                                        <p:tav tm="100000">
                                          <p:val>
                                            <p:fltVal val="0"/>
                                          </p:val>
                                        </p:tav>
                                      </p:tavLst>
                                    </p:anim>
                                    <p:animEffect transition="in" filter="fade">
                                      <p:cBhvr>
                                        <p:cTn id="28" dur="1000"/>
                                        <p:tgtEl>
                                          <p:spTgt spid="29"/>
                                        </p:tgtEl>
                                      </p:cBhvr>
                                    </p:animEffect>
                                  </p:childTnLst>
                                </p:cTn>
                              </p:par>
                              <p:par>
                                <p:cTn id="29" presetID="3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ppt_w</p:attrName>
                                        </p:attrNameLst>
                                      </p:cBhvr>
                                      <p:tavLst>
                                        <p:tav tm="0">
                                          <p:val>
                                            <p:fltVal val="0"/>
                                          </p:val>
                                        </p:tav>
                                        <p:tav tm="100000">
                                          <p:val>
                                            <p:strVal val="#ppt_w"/>
                                          </p:val>
                                        </p:tav>
                                      </p:tavLst>
                                    </p:anim>
                                    <p:anim calcmode="lin" valueType="num">
                                      <p:cBhvr>
                                        <p:cTn id="32" dur="1000" fill="hold"/>
                                        <p:tgtEl>
                                          <p:spTgt spid="31"/>
                                        </p:tgtEl>
                                        <p:attrNameLst>
                                          <p:attrName>ppt_h</p:attrName>
                                        </p:attrNameLst>
                                      </p:cBhvr>
                                      <p:tavLst>
                                        <p:tav tm="0">
                                          <p:val>
                                            <p:fltVal val="0"/>
                                          </p:val>
                                        </p:tav>
                                        <p:tav tm="100000">
                                          <p:val>
                                            <p:strVal val="#ppt_h"/>
                                          </p:val>
                                        </p:tav>
                                      </p:tavLst>
                                    </p:anim>
                                    <p:anim calcmode="lin" valueType="num">
                                      <p:cBhvr>
                                        <p:cTn id="33" dur="1000" fill="hold"/>
                                        <p:tgtEl>
                                          <p:spTgt spid="31"/>
                                        </p:tgtEl>
                                        <p:attrNameLst>
                                          <p:attrName>style.rotation</p:attrName>
                                        </p:attrNameLst>
                                      </p:cBhvr>
                                      <p:tavLst>
                                        <p:tav tm="0">
                                          <p:val>
                                            <p:fltVal val="90"/>
                                          </p:val>
                                        </p:tav>
                                        <p:tav tm="100000">
                                          <p:val>
                                            <p:fltVal val="0"/>
                                          </p:val>
                                        </p:tav>
                                      </p:tavLst>
                                    </p:anim>
                                    <p:animEffect transition="in" filter="fade">
                                      <p:cBhvr>
                                        <p:cTn id="34" dur="1000"/>
                                        <p:tgtEl>
                                          <p:spTgt spid="31"/>
                                        </p:tgtEl>
                                      </p:cBhvr>
                                    </p:animEffect>
                                  </p:childTnLst>
                                </p:cTn>
                              </p:par>
                              <p:par>
                                <p:cTn id="35" presetID="3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p:cTn id="37" dur="1000" fill="hold"/>
                                        <p:tgtEl>
                                          <p:spTgt spid="32"/>
                                        </p:tgtEl>
                                        <p:attrNameLst>
                                          <p:attrName>ppt_w</p:attrName>
                                        </p:attrNameLst>
                                      </p:cBhvr>
                                      <p:tavLst>
                                        <p:tav tm="0">
                                          <p:val>
                                            <p:fltVal val="0"/>
                                          </p:val>
                                        </p:tav>
                                        <p:tav tm="100000">
                                          <p:val>
                                            <p:strVal val="#ppt_w"/>
                                          </p:val>
                                        </p:tav>
                                      </p:tavLst>
                                    </p:anim>
                                    <p:anim calcmode="lin" valueType="num">
                                      <p:cBhvr>
                                        <p:cTn id="38" dur="1000" fill="hold"/>
                                        <p:tgtEl>
                                          <p:spTgt spid="32"/>
                                        </p:tgtEl>
                                        <p:attrNameLst>
                                          <p:attrName>ppt_h</p:attrName>
                                        </p:attrNameLst>
                                      </p:cBhvr>
                                      <p:tavLst>
                                        <p:tav tm="0">
                                          <p:val>
                                            <p:fltVal val="0"/>
                                          </p:val>
                                        </p:tav>
                                        <p:tav tm="100000">
                                          <p:val>
                                            <p:strVal val="#ppt_h"/>
                                          </p:val>
                                        </p:tav>
                                      </p:tavLst>
                                    </p:anim>
                                    <p:anim calcmode="lin" valueType="num">
                                      <p:cBhvr>
                                        <p:cTn id="39" dur="1000" fill="hold"/>
                                        <p:tgtEl>
                                          <p:spTgt spid="32"/>
                                        </p:tgtEl>
                                        <p:attrNameLst>
                                          <p:attrName>style.rotation</p:attrName>
                                        </p:attrNameLst>
                                      </p:cBhvr>
                                      <p:tavLst>
                                        <p:tav tm="0">
                                          <p:val>
                                            <p:fltVal val="90"/>
                                          </p:val>
                                        </p:tav>
                                        <p:tav tm="100000">
                                          <p:val>
                                            <p:fltVal val="0"/>
                                          </p:val>
                                        </p:tav>
                                      </p:tavLst>
                                    </p:anim>
                                    <p:animEffect transition="in" filter="fade">
                                      <p:cBhvr>
                                        <p:cTn id="40" dur="1000"/>
                                        <p:tgtEl>
                                          <p:spTgt spid="32"/>
                                        </p:tgtEl>
                                      </p:cBhvr>
                                    </p:animEffect>
                                  </p:childTnLst>
                                </p:cTn>
                              </p:par>
                              <p:par>
                                <p:cTn id="41" presetID="31" presetClass="entr" presetSubtype="0" fill="hold" nodeType="withEffect">
                                  <p:stCondLst>
                                    <p:cond delay="0"/>
                                  </p:stCondLst>
                                  <p:childTnLst>
                                    <p:set>
                                      <p:cBhvr>
                                        <p:cTn id="42" dur="1" fill="hold">
                                          <p:stCondLst>
                                            <p:cond delay="0"/>
                                          </p:stCondLst>
                                        </p:cTn>
                                        <p:tgtEl>
                                          <p:spTgt spid="139267"/>
                                        </p:tgtEl>
                                        <p:attrNameLst>
                                          <p:attrName>style.visibility</p:attrName>
                                        </p:attrNameLst>
                                      </p:cBhvr>
                                      <p:to>
                                        <p:strVal val="visible"/>
                                      </p:to>
                                    </p:set>
                                    <p:anim calcmode="lin" valueType="num">
                                      <p:cBhvr>
                                        <p:cTn id="43" dur="1000" fill="hold"/>
                                        <p:tgtEl>
                                          <p:spTgt spid="139267"/>
                                        </p:tgtEl>
                                        <p:attrNameLst>
                                          <p:attrName>ppt_w</p:attrName>
                                        </p:attrNameLst>
                                      </p:cBhvr>
                                      <p:tavLst>
                                        <p:tav tm="0">
                                          <p:val>
                                            <p:fltVal val="0"/>
                                          </p:val>
                                        </p:tav>
                                        <p:tav tm="100000">
                                          <p:val>
                                            <p:strVal val="#ppt_w"/>
                                          </p:val>
                                        </p:tav>
                                      </p:tavLst>
                                    </p:anim>
                                    <p:anim calcmode="lin" valueType="num">
                                      <p:cBhvr>
                                        <p:cTn id="44" dur="1000" fill="hold"/>
                                        <p:tgtEl>
                                          <p:spTgt spid="139267"/>
                                        </p:tgtEl>
                                        <p:attrNameLst>
                                          <p:attrName>ppt_h</p:attrName>
                                        </p:attrNameLst>
                                      </p:cBhvr>
                                      <p:tavLst>
                                        <p:tav tm="0">
                                          <p:val>
                                            <p:fltVal val="0"/>
                                          </p:val>
                                        </p:tav>
                                        <p:tav tm="100000">
                                          <p:val>
                                            <p:strVal val="#ppt_h"/>
                                          </p:val>
                                        </p:tav>
                                      </p:tavLst>
                                    </p:anim>
                                    <p:anim calcmode="lin" valueType="num">
                                      <p:cBhvr>
                                        <p:cTn id="45" dur="1000" fill="hold"/>
                                        <p:tgtEl>
                                          <p:spTgt spid="139267"/>
                                        </p:tgtEl>
                                        <p:attrNameLst>
                                          <p:attrName>style.rotation</p:attrName>
                                        </p:attrNameLst>
                                      </p:cBhvr>
                                      <p:tavLst>
                                        <p:tav tm="0">
                                          <p:val>
                                            <p:fltVal val="90"/>
                                          </p:val>
                                        </p:tav>
                                        <p:tav tm="100000">
                                          <p:val>
                                            <p:fltVal val="0"/>
                                          </p:val>
                                        </p:tav>
                                      </p:tavLst>
                                    </p:anim>
                                    <p:animEffect transition="in" filter="fade">
                                      <p:cBhvr>
                                        <p:cTn id="46" dur="1000"/>
                                        <p:tgtEl>
                                          <p:spTgt spid="139267"/>
                                        </p:tgtEl>
                                      </p:cBhvr>
                                    </p:animEffect>
                                  </p:childTnLst>
                                </p:cTn>
                              </p:par>
                              <p:par>
                                <p:cTn id="47" presetID="3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1000" fill="hold"/>
                                        <p:tgtEl>
                                          <p:spTgt spid="14"/>
                                        </p:tgtEl>
                                        <p:attrNameLst>
                                          <p:attrName>ppt_w</p:attrName>
                                        </p:attrNameLst>
                                      </p:cBhvr>
                                      <p:tavLst>
                                        <p:tav tm="0">
                                          <p:val>
                                            <p:fltVal val="0"/>
                                          </p:val>
                                        </p:tav>
                                        <p:tav tm="100000">
                                          <p:val>
                                            <p:strVal val="#ppt_w"/>
                                          </p:val>
                                        </p:tav>
                                      </p:tavLst>
                                    </p:anim>
                                    <p:anim calcmode="lin" valueType="num">
                                      <p:cBhvr>
                                        <p:cTn id="50" dur="1000" fill="hold"/>
                                        <p:tgtEl>
                                          <p:spTgt spid="14"/>
                                        </p:tgtEl>
                                        <p:attrNameLst>
                                          <p:attrName>ppt_h</p:attrName>
                                        </p:attrNameLst>
                                      </p:cBhvr>
                                      <p:tavLst>
                                        <p:tav tm="0">
                                          <p:val>
                                            <p:fltVal val="0"/>
                                          </p:val>
                                        </p:tav>
                                        <p:tav tm="100000">
                                          <p:val>
                                            <p:strVal val="#ppt_h"/>
                                          </p:val>
                                        </p:tav>
                                      </p:tavLst>
                                    </p:anim>
                                    <p:anim calcmode="lin" valueType="num">
                                      <p:cBhvr>
                                        <p:cTn id="51" dur="1000" fill="hold"/>
                                        <p:tgtEl>
                                          <p:spTgt spid="14"/>
                                        </p:tgtEl>
                                        <p:attrNameLst>
                                          <p:attrName>style.rotation</p:attrName>
                                        </p:attrNameLst>
                                      </p:cBhvr>
                                      <p:tavLst>
                                        <p:tav tm="0">
                                          <p:val>
                                            <p:fltVal val="90"/>
                                          </p:val>
                                        </p:tav>
                                        <p:tav tm="100000">
                                          <p:val>
                                            <p:fltVal val="0"/>
                                          </p:val>
                                        </p:tav>
                                      </p:tavLst>
                                    </p:anim>
                                    <p:animEffect transition="in" filter="fade">
                                      <p:cBhvr>
                                        <p:cTn id="52" dur="1000"/>
                                        <p:tgtEl>
                                          <p:spTgt spid="14"/>
                                        </p:tgtEl>
                                      </p:cBhvr>
                                    </p:animEffect>
                                  </p:childTnLst>
                                </p:cTn>
                              </p:par>
                              <p:par>
                                <p:cTn id="53" presetID="31" presetClass="entr" presetSubtype="0" fill="hold" nodeType="withEffect">
                                  <p:stCondLst>
                                    <p:cond delay="0"/>
                                  </p:stCondLst>
                                  <p:childTnLst>
                                    <p:set>
                                      <p:cBhvr>
                                        <p:cTn id="54" dur="1" fill="hold">
                                          <p:stCondLst>
                                            <p:cond delay="0"/>
                                          </p:stCondLst>
                                        </p:cTn>
                                        <p:tgtEl>
                                          <p:spTgt spid="139268"/>
                                        </p:tgtEl>
                                        <p:attrNameLst>
                                          <p:attrName>style.visibility</p:attrName>
                                        </p:attrNameLst>
                                      </p:cBhvr>
                                      <p:to>
                                        <p:strVal val="visible"/>
                                      </p:to>
                                    </p:set>
                                    <p:anim calcmode="lin" valueType="num">
                                      <p:cBhvr>
                                        <p:cTn id="55" dur="1000" fill="hold"/>
                                        <p:tgtEl>
                                          <p:spTgt spid="139268"/>
                                        </p:tgtEl>
                                        <p:attrNameLst>
                                          <p:attrName>ppt_w</p:attrName>
                                        </p:attrNameLst>
                                      </p:cBhvr>
                                      <p:tavLst>
                                        <p:tav tm="0">
                                          <p:val>
                                            <p:fltVal val="0"/>
                                          </p:val>
                                        </p:tav>
                                        <p:tav tm="100000">
                                          <p:val>
                                            <p:strVal val="#ppt_w"/>
                                          </p:val>
                                        </p:tav>
                                      </p:tavLst>
                                    </p:anim>
                                    <p:anim calcmode="lin" valueType="num">
                                      <p:cBhvr>
                                        <p:cTn id="56" dur="1000" fill="hold"/>
                                        <p:tgtEl>
                                          <p:spTgt spid="139268"/>
                                        </p:tgtEl>
                                        <p:attrNameLst>
                                          <p:attrName>ppt_h</p:attrName>
                                        </p:attrNameLst>
                                      </p:cBhvr>
                                      <p:tavLst>
                                        <p:tav tm="0">
                                          <p:val>
                                            <p:fltVal val="0"/>
                                          </p:val>
                                        </p:tav>
                                        <p:tav tm="100000">
                                          <p:val>
                                            <p:strVal val="#ppt_h"/>
                                          </p:val>
                                        </p:tav>
                                      </p:tavLst>
                                    </p:anim>
                                    <p:anim calcmode="lin" valueType="num">
                                      <p:cBhvr>
                                        <p:cTn id="57" dur="1000" fill="hold"/>
                                        <p:tgtEl>
                                          <p:spTgt spid="139268"/>
                                        </p:tgtEl>
                                        <p:attrNameLst>
                                          <p:attrName>style.rotation</p:attrName>
                                        </p:attrNameLst>
                                      </p:cBhvr>
                                      <p:tavLst>
                                        <p:tav tm="0">
                                          <p:val>
                                            <p:fltVal val="90"/>
                                          </p:val>
                                        </p:tav>
                                        <p:tav tm="100000">
                                          <p:val>
                                            <p:fltVal val="0"/>
                                          </p:val>
                                        </p:tav>
                                      </p:tavLst>
                                    </p:anim>
                                    <p:animEffect transition="in" filter="fade">
                                      <p:cBhvr>
                                        <p:cTn id="58" dur="1000"/>
                                        <p:tgtEl>
                                          <p:spTgt spid="13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为什么要学习操作系统</a:t>
            </a:r>
          </a:p>
        </p:txBody>
      </p:sp>
      <p:sp>
        <p:nvSpPr>
          <p:cNvPr id="10" name="内容占位符 2"/>
          <p:cNvSpPr>
            <a:spLocks noGrp="1"/>
          </p:cNvSpPr>
          <p:nvPr>
            <p:ph idx="1"/>
          </p:nvPr>
        </p:nvSpPr>
        <p:spPr>
          <a:xfrm>
            <a:off x="179512" y="1268760"/>
            <a:ext cx="8856984" cy="4872251"/>
          </a:xfrm>
        </p:spPr>
        <p:txBody>
          <a:bodyPr>
            <a:noAutofit/>
          </a:bodyPr>
          <a:lstStyle/>
          <a:p>
            <a:pPr>
              <a:lnSpc>
                <a:spcPct val="160000"/>
              </a:lnSpc>
            </a:pPr>
            <a:endParaRPr lang="en-US" altLang="zh-CN" sz="2400" dirty="0"/>
          </a:p>
          <a:p>
            <a:pPr>
              <a:lnSpc>
                <a:spcPct val="160000"/>
              </a:lnSpc>
            </a:pPr>
            <a:r>
              <a:rPr lang="zh-CN" altLang="en-US" sz="2400" dirty="0">
                <a:solidFill>
                  <a:srgbClr val="FF0000"/>
                </a:solidFill>
              </a:rPr>
              <a:t>程序如何</a:t>
            </a:r>
            <a:r>
              <a:rPr lang="zh-CN" altLang="en-US" sz="2400" dirty="0"/>
              <a:t>在计算机硬件上</a:t>
            </a:r>
            <a:r>
              <a:rPr lang="zh-CN" altLang="en-US" sz="2400" dirty="0">
                <a:solidFill>
                  <a:srgbClr val="FF0000"/>
                </a:solidFill>
              </a:rPr>
              <a:t>运行</a:t>
            </a:r>
            <a:r>
              <a:rPr lang="zh-CN" altLang="en-US" sz="2400" dirty="0"/>
              <a:t>，</a:t>
            </a:r>
            <a:r>
              <a:rPr lang="zh-CN" altLang="en-US" sz="2400" dirty="0">
                <a:solidFill>
                  <a:srgbClr val="FF0000"/>
                </a:solidFill>
              </a:rPr>
              <a:t>如何管理</a:t>
            </a:r>
            <a:r>
              <a:rPr lang="zh-CN" altLang="en-US" sz="2400" dirty="0"/>
              <a:t>？</a:t>
            </a:r>
            <a:endParaRPr lang="en-US" altLang="zh-CN" sz="2400" dirty="0"/>
          </a:p>
          <a:p>
            <a:pPr>
              <a:lnSpc>
                <a:spcPct val="160000"/>
              </a:lnSpc>
            </a:pPr>
            <a:r>
              <a:rPr lang="zh-CN" altLang="en-US" sz="2400" dirty="0">
                <a:solidFill>
                  <a:srgbClr val="FF0000"/>
                </a:solidFill>
              </a:rPr>
              <a:t>大型</a:t>
            </a:r>
            <a:r>
              <a:rPr lang="en-US" altLang="zh-CN" sz="2400" dirty="0">
                <a:solidFill>
                  <a:srgbClr val="FF0000"/>
                </a:solidFill>
              </a:rPr>
              <a:t>/</a:t>
            </a:r>
            <a:r>
              <a:rPr lang="zh-CN" altLang="en-US" sz="2400" dirty="0">
                <a:solidFill>
                  <a:srgbClr val="FF0000"/>
                </a:solidFill>
              </a:rPr>
              <a:t>重型程序</a:t>
            </a:r>
            <a:r>
              <a:rPr lang="zh-CN" altLang="en-US" sz="2400" dirty="0"/>
              <a:t>，或者</a:t>
            </a:r>
            <a:r>
              <a:rPr lang="zh-CN" altLang="en-US" sz="2400" dirty="0">
                <a:solidFill>
                  <a:srgbClr val="FF0000"/>
                </a:solidFill>
              </a:rPr>
              <a:t>底层的程序</a:t>
            </a:r>
            <a:r>
              <a:rPr lang="zh-CN" altLang="en-US" sz="2400" dirty="0"/>
              <a:t>，</a:t>
            </a:r>
            <a:r>
              <a:rPr lang="zh-CN" altLang="en-US" sz="2400" dirty="0">
                <a:solidFill>
                  <a:srgbClr val="FF0000"/>
                </a:solidFill>
              </a:rPr>
              <a:t>是否依赖于操作系统</a:t>
            </a:r>
            <a:r>
              <a:rPr lang="zh-CN" altLang="en-US" sz="2400" dirty="0"/>
              <a:t>？</a:t>
            </a:r>
            <a:endParaRPr lang="en-US" altLang="zh-CN" sz="2400" dirty="0"/>
          </a:p>
          <a:p>
            <a:pPr>
              <a:lnSpc>
                <a:spcPct val="160000"/>
              </a:lnSpc>
            </a:pPr>
            <a:r>
              <a:rPr lang="zh-CN" altLang="en-US" sz="2400" dirty="0"/>
              <a:t>当前操作系统很多，</a:t>
            </a:r>
            <a:r>
              <a:rPr lang="zh-CN" altLang="en-US" sz="2400" dirty="0">
                <a:solidFill>
                  <a:srgbClr val="FF0000"/>
                </a:solidFill>
              </a:rPr>
              <a:t>是否还有必要重新设计和实现操作系统</a:t>
            </a:r>
            <a:r>
              <a:rPr lang="zh-CN" altLang="en-US" sz="2400" dirty="0"/>
              <a:t>？</a:t>
            </a:r>
            <a:endParaRPr lang="en-US" altLang="zh-CN" sz="2400" dirty="0"/>
          </a:p>
          <a:p>
            <a:pPr>
              <a:lnSpc>
                <a:spcPct val="160000"/>
              </a:lnSpc>
            </a:pPr>
            <a:r>
              <a:rPr lang="zh-CN" altLang="en-US" sz="2400" dirty="0"/>
              <a:t>操作系统的</a:t>
            </a:r>
            <a:r>
              <a:rPr lang="zh-CN" altLang="en-US" sz="2400" dirty="0">
                <a:solidFill>
                  <a:srgbClr val="FF0000"/>
                </a:solidFill>
              </a:rPr>
              <a:t>设计思想</a:t>
            </a:r>
            <a:r>
              <a:rPr lang="zh-CN" altLang="en-US" sz="2400" dirty="0"/>
              <a:t>在其它领域</a:t>
            </a:r>
            <a:r>
              <a:rPr lang="zh-CN" altLang="en-US" sz="2400" dirty="0">
                <a:solidFill>
                  <a:srgbClr val="FF0000"/>
                </a:solidFill>
              </a:rPr>
              <a:t>是否有可借鉴性</a:t>
            </a:r>
            <a:r>
              <a:rPr lang="zh-CN" altLang="en-US" sz="2400" dirty="0"/>
              <a:t>？</a:t>
            </a:r>
            <a:endParaRPr lang="en-US" altLang="zh-CN" sz="2400" dirty="0"/>
          </a:p>
          <a:p>
            <a:pPr>
              <a:lnSpc>
                <a:spcPct val="160000"/>
              </a:lnSpc>
            </a:pPr>
            <a:endParaRPr lang="en-US" altLang="zh-CN" sz="2400" dirty="0"/>
          </a:p>
          <a:p>
            <a:pPr>
              <a:lnSpc>
                <a:spcPct val="160000"/>
              </a:lnSpc>
            </a:pPr>
            <a:r>
              <a:rPr lang="zh-CN" altLang="en-US" b="1" dirty="0"/>
              <a:t>基础软件，是信息领域的国之重器，是核心竞争力！</a:t>
            </a:r>
            <a:endParaRPr lang="en-US" altLang="zh-CN" b="1" dirty="0"/>
          </a:p>
        </p:txBody>
      </p:sp>
    </p:spTree>
    <p:extLst>
      <p:ext uri="{BB962C8B-B14F-4D97-AF65-F5344CB8AC3E}">
        <p14:creationId xmlns:p14="http://schemas.microsoft.com/office/powerpoint/2010/main" val="328726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 calcmode="lin" valueType="num">
                                      <p:cBhvr additive="base">
                                        <p:cTn id="31" dur="500" fill="hold"/>
                                        <p:tgtEl>
                                          <p:spTgt spid="10">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课程目标</a:t>
            </a:r>
          </a:p>
        </p:txBody>
      </p:sp>
      <p:sp>
        <p:nvSpPr>
          <p:cNvPr id="3" name="内容占位符 2"/>
          <p:cNvSpPr>
            <a:spLocks noGrp="1"/>
          </p:cNvSpPr>
          <p:nvPr>
            <p:ph idx="1"/>
          </p:nvPr>
        </p:nvSpPr>
        <p:spPr/>
        <p:txBody>
          <a:bodyPr/>
          <a:lstStyle/>
          <a:p>
            <a:pPr>
              <a:lnSpc>
                <a:spcPct val="150000"/>
              </a:lnSpc>
            </a:pPr>
            <a:r>
              <a:rPr lang="zh-CN" altLang="en-US" sz="2400" dirty="0"/>
              <a:t>通过本课程理论知识学习和实践训练，使学生掌握计算机操作系统的基本概念和功能、各部分的工作原理、设计方法和实现算法，系统了解计算机操作系统的各部分是如何工作的。</a:t>
            </a:r>
            <a:endParaRPr lang="en-US" altLang="zh-CN" sz="2400" dirty="0"/>
          </a:p>
          <a:p>
            <a:pPr>
              <a:lnSpc>
                <a:spcPct val="150000"/>
              </a:lnSpc>
            </a:pPr>
            <a:r>
              <a:rPr lang="zh-CN" altLang="en-US" sz="2400" dirty="0"/>
              <a:t>为学生将来从事计算机相关领域的工程研发、科学研究等工作打下坚实的基础。</a:t>
            </a:r>
          </a:p>
        </p:txBody>
      </p:sp>
    </p:spTree>
    <p:extLst>
      <p:ext uri="{BB962C8B-B14F-4D97-AF65-F5344CB8AC3E}">
        <p14:creationId xmlns:p14="http://schemas.microsoft.com/office/powerpoint/2010/main" val="326693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课程目标</a:t>
            </a:r>
          </a:p>
        </p:txBody>
      </p:sp>
      <p:graphicFrame>
        <p:nvGraphicFramePr>
          <p:cNvPr id="5" name="表格 4"/>
          <p:cNvGraphicFramePr>
            <a:graphicFrameLocks noGrp="1"/>
          </p:cNvGraphicFramePr>
          <p:nvPr>
            <p:extLst>
              <p:ext uri="{D42A27DB-BD31-4B8C-83A1-F6EECF244321}">
                <p14:modId xmlns:p14="http://schemas.microsoft.com/office/powerpoint/2010/main" val="2881633776"/>
              </p:ext>
            </p:extLst>
          </p:nvPr>
        </p:nvGraphicFramePr>
        <p:xfrm>
          <a:off x="318356" y="1059522"/>
          <a:ext cx="8507288" cy="5119942"/>
        </p:xfrm>
        <a:graphic>
          <a:graphicData uri="http://schemas.openxmlformats.org/drawingml/2006/table">
            <a:tbl>
              <a:tblPr>
                <a:tableStyleId>{5C22544A-7EE6-4342-B048-85BDC9FD1C3A}</a:tableStyleId>
              </a:tblPr>
              <a:tblGrid>
                <a:gridCol w="1447941">
                  <a:extLst>
                    <a:ext uri="{9D8B030D-6E8A-4147-A177-3AD203B41FA5}">
                      <a16:colId xmlns:a16="http://schemas.microsoft.com/office/drawing/2014/main" val="20000"/>
                    </a:ext>
                  </a:extLst>
                </a:gridCol>
                <a:gridCol w="7059347">
                  <a:extLst>
                    <a:ext uri="{9D8B030D-6E8A-4147-A177-3AD203B41FA5}">
                      <a16:colId xmlns:a16="http://schemas.microsoft.com/office/drawing/2014/main" val="20001"/>
                    </a:ext>
                  </a:extLst>
                </a:gridCol>
              </a:tblGrid>
              <a:tr h="4824536">
                <a:tc>
                  <a:txBody>
                    <a:bodyPr/>
                    <a:lstStyle/>
                    <a:p>
                      <a:pPr algn="ctr">
                        <a:lnSpc>
                          <a:spcPct val="150000"/>
                        </a:lnSpc>
                        <a:spcAft>
                          <a:spcPts val="0"/>
                        </a:spcAft>
                      </a:pPr>
                      <a:r>
                        <a:rPr lang="zh-CN" sz="2000" dirty="0">
                          <a:effectLst/>
                        </a:rPr>
                        <a:t>课程目标</a:t>
                      </a:r>
                    </a:p>
                    <a:p>
                      <a:pPr algn="ctr">
                        <a:lnSpc>
                          <a:spcPct val="150000"/>
                        </a:lnSpc>
                        <a:spcAft>
                          <a:spcPts val="0"/>
                        </a:spcAft>
                      </a:pPr>
                      <a:r>
                        <a:rPr lang="en-US" sz="2000" dirty="0">
                          <a:effectLst/>
                        </a:rPr>
                        <a:t>(CO)</a:t>
                      </a:r>
                      <a:endParaRPr lang="zh-CN" sz="2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195" marR="36195" marT="36195" marB="36195" anchor="ctr"/>
                </a:tc>
                <a:tc>
                  <a:txBody>
                    <a:bodyPr/>
                    <a:lstStyle/>
                    <a:p>
                      <a:pPr>
                        <a:lnSpc>
                          <a:spcPct val="150000"/>
                        </a:lnSpc>
                      </a:pPr>
                      <a:r>
                        <a:rPr lang="en-US" sz="2000" dirty="0">
                          <a:effectLst/>
                        </a:rPr>
                        <a:t>CO1</a:t>
                      </a:r>
                      <a:r>
                        <a:rPr lang="zh-CN" sz="2000" dirty="0">
                          <a:effectLst/>
                        </a:rPr>
                        <a:t>：能对操作系统主流架构特点进行分析；能从系统级角度掌握分析和设计计算机操作系统的基本思路，对操作系统核心管理功能具有全面的认识与理解。</a:t>
                      </a:r>
                    </a:p>
                    <a:p>
                      <a:pPr>
                        <a:lnSpc>
                          <a:spcPct val="150000"/>
                        </a:lnSpc>
                      </a:pPr>
                      <a:r>
                        <a:rPr lang="en-US" sz="2000" dirty="0">
                          <a:effectLst/>
                        </a:rPr>
                        <a:t>CO2</a:t>
                      </a:r>
                      <a:r>
                        <a:rPr lang="zh-CN" sz="2000" dirty="0">
                          <a:effectLst/>
                        </a:rPr>
                        <a:t>：理解操作系统的设计原理、框架、目标、各部分工作原理；具备理解、分析特定功能在实际操作系统中的展现形式和实现方式。</a:t>
                      </a:r>
                    </a:p>
                    <a:p>
                      <a:pPr>
                        <a:lnSpc>
                          <a:spcPct val="150000"/>
                        </a:lnSpc>
                      </a:pPr>
                      <a:r>
                        <a:rPr lang="en-US" sz="2000" dirty="0">
                          <a:effectLst/>
                        </a:rPr>
                        <a:t>CO3</a:t>
                      </a:r>
                      <a:r>
                        <a:rPr lang="zh-CN" sz="2000" dirty="0">
                          <a:effectLst/>
                        </a:rPr>
                        <a:t>：深刻理解操作系统中的经典问题和典型应用，具备搭建实验环境，编写程序代码，分析和研究经典问题在实际操作系统中的解决方案。</a:t>
                      </a:r>
                    </a:p>
                    <a:p>
                      <a:pPr algn="just">
                        <a:lnSpc>
                          <a:spcPct val="150000"/>
                        </a:lnSpc>
                        <a:spcBef>
                          <a:spcPts val="600"/>
                        </a:spcBef>
                        <a:spcAft>
                          <a:spcPts val="600"/>
                        </a:spcAft>
                      </a:pPr>
                      <a:r>
                        <a:rPr lang="en-US" sz="2000" dirty="0">
                          <a:effectLst/>
                        </a:rPr>
                        <a:t>CO4</a:t>
                      </a:r>
                      <a:r>
                        <a:rPr lang="zh-CN" sz="2000" dirty="0">
                          <a:effectLst/>
                        </a:rPr>
                        <a:t>：具备将操作系统设计思想、核心组件应用于系统设计和应用优化中，培养从系统级选择研究路线和设计方案的能力。</a:t>
                      </a:r>
                      <a:endParaRPr lang="zh-CN" sz="2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0836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课程模块</a:t>
            </a:r>
          </a:p>
        </p:txBody>
      </p:sp>
      <p:graphicFrame>
        <p:nvGraphicFramePr>
          <p:cNvPr id="4" name="表格 3"/>
          <p:cNvGraphicFramePr>
            <a:graphicFrameLocks noGrp="1"/>
          </p:cNvGraphicFramePr>
          <p:nvPr>
            <p:extLst>
              <p:ext uri="{D42A27DB-BD31-4B8C-83A1-F6EECF244321}">
                <p14:modId xmlns:p14="http://schemas.microsoft.com/office/powerpoint/2010/main" val="558571872"/>
              </p:ext>
            </p:extLst>
          </p:nvPr>
        </p:nvGraphicFramePr>
        <p:xfrm>
          <a:off x="251520" y="1052737"/>
          <a:ext cx="8640960" cy="5256583"/>
        </p:xfrm>
        <a:graphic>
          <a:graphicData uri="http://schemas.openxmlformats.org/drawingml/2006/table">
            <a:tbl>
              <a:tblPr>
                <a:tableStyleId>{5C22544A-7EE6-4342-B048-85BDC9FD1C3A}</a:tableStyleId>
              </a:tblPr>
              <a:tblGrid>
                <a:gridCol w="1470692">
                  <a:extLst>
                    <a:ext uri="{9D8B030D-6E8A-4147-A177-3AD203B41FA5}">
                      <a16:colId xmlns:a16="http://schemas.microsoft.com/office/drawing/2014/main" val="20000"/>
                    </a:ext>
                  </a:extLst>
                </a:gridCol>
                <a:gridCol w="7170268">
                  <a:extLst>
                    <a:ext uri="{9D8B030D-6E8A-4147-A177-3AD203B41FA5}">
                      <a16:colId xmlns:a16="http://schemas.microsoft.com/office/drawing/2014/main" val="20001"/>
                    </a:ext>
                  </a:extLst>
                </a:gridCol>
              </a:tblGrid>
              <a:tr h="5256583">
                <a:tc>
                  <a:txBody>
                    <a:bodyPr/>
                    <a:lstStyle/>
                    <a:p>
                      <a:pPr algn="ctr">
                        <a:lnSpc>
                          <a:spcPct val="150000"/>
                        </a:lnSpc>
                        <a:spcAft>
                          <a:spcPts val="0"/>
                        </a:spcAft>
                      </a:pPr>
                      <a:r>
                        <a:rPr lang="zh-CN" sz="2000" dirty="0">
                          <a:effectLst/>
                        </a:rPr>
                        <a:t>课程模块</a:t>
                      </a:r>
                    </a:p>
                    <a:p>
                      <a:pPr algn="ctr">
                        <a:lnSpc>
                          <a:spcPct val="150000"/>
                        </a:lnSpc>
                        <a:spcAft>
                          <a:spcPts val="0"/>
                        </a:spcAft>
                      </a:pPr>
                      <a:r>
                        <a:rPr lang="en-US" sz="2000" dirty="0">
                          <a:effectLst/>
                        </a:rPr>
                        <a:t>(CM)</a:t>
                      </a:r>
                      <a:endParaRPr lang="zh-CN" sz="2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195" marR="36195" marT="36195" marB="36195" anchor="ctr"/>
                </a:tc>
                <a:tc>
                  <a:txBody>
                    <a:bodyPr/>
                    <a:lstStyle/>
                    <a:p>
                      <a:pPr algn="just">
                        <a:lnSpc>
                          <a:spcPct val="150000"/>
                        </a:lnSpc>
                        <a:spcBef>
                          <a:spcPts val="600"/>
                        </a:spcBef>
                        <a:spcAft>
                          <a:spcPts val="600"/>
                        </a:spcAft>
                      </a:pPr>
                      <a:r>
                        <a:rPr lang="en-US" sz="2000" dirty="0">
                          <a:effectLst/>
                        </a:rPr>
                        <a:t>CM1</a:t>
                      </a:r>
                      <a:r>
                        <a:rPr lang="zh-CN" sz="2000" dirty="0">
                          <a:effectLst/>
                        </a:rPr>
                        <a:t>：操作系统概念。操作系统基本功能、发展历史及趋势、操作系统主流架构、常见操作系统特点、操作系统安全机制。</a:t>
                      </a:r>
                    </a:p>
                    <a:p>
                      <a:pPr algn="just">
                        <a:lnSpc>
                          <a:spcPct val="150000"/>
                        </a:lnSpc>
                        <a:spcBef>
                          <a:spcPts val="600"/>
                        </a:spcBef>
                        <a:spcAft>
                          <a:spcPts val="600"/>
                        </a:spcAft>
                      </a:pPr>
                      <a:r>
                        <a:rPr lang="en-US" sz="2000" dirty="0">
                          <a:effectLst/>
                        </a:rPr>
                        <a:t>CM2</a:t>
                      </a:r>
                      <a:r>
                        <a:rPr lang="zh-CN" sz="2000" dirty="0">
                          <a:effectLst/>
                        </a:rPr>
                        <a:t>：进程管理。进程概念、线程概念、进程生命周期、进程调度算法、进程同步互斥、进程间通信和死锁。</a:t>
                      </a:r>
                    </a:p>
                    <a:p>
                      <a:pPr algn="just">
                        <a:lnSpc>
                          <a:spcPct val="150000"/>
                        </a:lnSpc>
                        <a:spcBef>
                          <a:spcPts val="600"/>
                        </a:spcBef>
                        <a:spcAft>
                          <a:spcPts val="600"/>
                        </a:spcAft>
                      </a:pPr>
                      <a:r>
                        <a:rPr lang="en-US" sz="2000" dirty="0">
                          <a:effectLst/>
                        </a:rPr>
                        <a:t>CM3</a:t>
                      </a:r>
                      <a:r>
                        <a:rPr lang="zh-CN" sz="2000" dirty="0">
                          <a:effectLst/>
                        </a:rPr>
                        <a:t>：内存管理。内存空间概念、连续分配、离散分配（分页管理、分段管理、段页式管理）、虚拟存储管理和页面置换算法。</a:t>
                      </a:r>
                    </a:p>
                    <a:p>
                      <a:pPr algn="just">
                        <a:lnSpc>
                          <a:spcPct val="150000"/>
                        </a:lnSpc>
                        <a:spcBef>
                          <a:spcPts val="600"/>
                        </a:spcBef>
                        <a:spcAft>
                          <a:spcPts val="600"/>
                        </a:spcAft>
                      </a:pPr>
                      <a:r>
                        <a:rPr lang="en-US" sz="2000" dirty="0">
                          <a:effectLst/>
                        </a:rPr>
                        <a:t>CM4</a:t>
                      </a:r>
                      <a:r>
                        <a:rPr lang="zh-CN" sz="2000" dirty="0">
                          <a:effectLst/>
                        </a:rPr>
                        <a:t>：设备管理。</a:t>
                      </a:r>
                      <a:r>
                        <a:rPr lang="en-US" sz="2000" dirty="0">
                          <a:effectLst/>
                        </a:rPr>
                        <a:t>I/O</a:t>
                      </a:r>
                      <a:r>
                        <a:rPr lang="zh-CN" sz="2000" dirty="0">
                          <a:effectLst/>
                        </a:rPr>
                        <a:t>系统结构、缓冲管理、磁盘结构和磁盘调度算法。</a:t>
                      </a:r>
                    </a:p>
                    <a:p>
                      <a:pPr algn="just">
                        <a:lnSpc>
                          <a:spcPct val="150000"/>
                        </a:lnSpc>
                        <a:spcBef>
                          <a:spcPts val="600"/>
                        </a:spcBef>
                        <a:spcAft>
                          <a:spcPts val="600"/>
                        </a:spcAft>
                      </a:pPr>
                      <a:r>
                        <a:rPr lang="en-US" sz="2000" dirty="0">
                          <a:effectLst/>
                        </a:rPr>
                        <a:t>CM5</a:t>
                      </a:r>
                      <a:r>
                        <a:rPr lang="zh-CN" sz="2000" dirty="0">
                          <a:effectLst/>
                        </a:rPr>
                        <a:t>：文件管理。文件系统的作用、逻辑结构、物理结构、目录、文件共享和文件系统的一致性。</a:t>
                      </a:r>
                      <a:endParaRPr lang="zh-CN" sz="2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6195" marR="36195" marT="36195" marB="3619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40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主要内容</a:t>
            </a:r>
          </a:p>
        </p:txBody>
      </p:sp>
      <p:graphicFrame>
        <p:nvGraphicFramePr>
          <p:cNvPr id="7" name="内容占位符 6"/>
          <p:cNvGraphicFramePr>
            <a:graphicFrameLocks/>
          </p:cNvGraphicFramePr>
          <p:nvPr>
            <p:extLst>
              <p:ext uri="{D42A27DB-BD31-4B8C-83A1-F6EECF244321}">
                <p14:modId xmlns:p14="http://schemas.microsoft.com/office/powerpoint/2010/main" val="1541739018"/>
              </p:ext>
            </p:extLst>
          </p:nvPr>
        </p:nvGraphicFramePr>
        <p:xfrm>
          <a:off x="1210685" y="1412776"/>
          <a:ext cx="7177739"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409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5126" name="Text Box 6"/>
          <p:cNvSpPr txBox="1">
            <a:spLocks noChangeArrowheads="1"/>
          </p:cNvSpPr>
          <p:nvPr/>
        </p:nvSpPr>
        <p:spPr bwMode="auto">
          <a:xfrm>
            <a:off x="2627784" y="2708920"/>
            <a:ext cx="41751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6000" dirty="0">
                <a:solidFill>
                  <a:srgbClr val="CB4E35"/>
                </a:solidFill>
                <a:latin typeface="华文琥珀" pitchFamily="2" charset="-122"/>
                <a:ea typeface="华文琥珀" pitchFamily="2" charset="-122"/>
              </a:rPr>
              <a:t>第</a:t>
            </a:r>
            <a:r>
              <a:rPr lang="en-US" altLang="zh-CN" sz="6000" dirty="0">
                <a:solidFill>
                  <a:srgbClr val="CB4E35"/>
                </a:solidFill>
                <a:latin typeface="华文琥珀" pitchFamily="2" charset="-122"/>
                <a:ea typeface="华文琥珀" pitchFamily="2" charset="-122"/>
              </a:rPr>
              <a:t>1</a:t>
            </a:r>
            <a:r>
              <a:rPr lang="zh-CN" altLang="en-US" sz="6000" dirty="0">
                <a:solidFill>
                  <a:srgbClr val="CB4E35"/>
                </a:solidFill>
                <a:latin typeface="华文琥珀" pitchFamily="2" charset="-122"/>
                <a:ea typeface="华文琥珀" pitchFamily="2" charset="-122"/>
              </a:rPr>
              <a:t>章 概述</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目录</a:t>
            </a:r>
          </a:p>
        </p:txBody>
      </p:sp>
      <p:graphicFrame>
        <p:nvGraphicFramePr>
          <p:cNvPr id="3" name="图示 2"/>
          <p:cNvGraphicFramePr/>
          <p:nvPr>
            <p:extLst>
              <p:ext uri="{D42A27DB-BD31-4B8C-83A1-F6EECF244321}">
                <p14:modId xmlns:p14="http://schemas.microsoft.com/office/powerpoint/2010/main" val="2770735225"/>
              </p:ext>
            </p:extLst>
          </p:nvPr>
        </p:nvGraphicFramePr>
        <p:xfrm>
          <a:off x="1115616" y="1124744"/>
          <a:ext cx="6984776"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160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effectLst>
                  <a:outerShdw blurRad="38100" dist="38100" dir="2700000" algn="tl">
                    <a:srgbClr val="C0C0C0"/>
                  </a:outerShdw>
                </a:effectLst>
              </a:rPr>
              <a:t>1.1 </a:t>
            </a:r>
            <a:r>
              <a:rPr lang="zh-CN" altLang="en-US" dirty="0">
                <a:effectLst>
                  <a:outerShdw blurRad="38100" dist="38100" dir="2700000" algn="tl">
                    <a:srgbClr val="C0C0C0"/>
                  </a:outerShdw>
                </a:effectLst>
              </a:rPr>
              <a:t>操作系统的目标、作用和模型</a:t>
            </a:r>
          </a:p>
        </p:txBody>
      </p:sp>
      <p:sp>
        <p:nvSpPr>
          <p:cNvPr id="4" name="内容占位符 2"/>
          <p:cNvSpPr>
            <a:spLocks noGrp="1"/>
          </p:cNvSpPr>
          <p:nvPr>
            <p:ph idx="1"/>
          </p:nvPr>
        </p:nvSpPr>
        <p:spPr>
          <a:xfrm>
            <a:off x="468188" y="1196753"/>
            <a:ext cx="8496300" cy="4752528"/>
          </a:xfrm>
        </p:spPr>
        <p:txBody>
          <a:bodyPr/>
          <a:lstStyle/>
          <a:p>
            <a:pPr>
              <a:lnSpc>
                <a:spcPct val="120000"/>
              </a:lnSpc>
            </a:pPr>
            <a:r>
              <a:rPr lang="zh-CN" altLang="en-US" b="0" dirty="0"/>
              <a:t>操作系统</a:t>
            </a:r>
          </a:p>
          <a:p>
            <a:pPr lvl="1">
              <a:lnSpc>
                <a:spcPct val="120000"/>
              </a:lnSpc>
            </a:pPr>
            <a:r>
              <a:rPr lang="zh-CN" altLang="en-US" dirty="0">
                <a:latin typeface="楷体_GB2312" pitchFamily="49" charset="-122"/>
                <a:ea typeface="楷体_GB2312" pitchFamily="49" charset="-122"/>
              </a:rPr>
              <a:t>控制应用程序执行的</a:t>
            </a:r>
            <a:r>
              <a:rPr lang="zh-CN" altLang="en-US" b="1" dirty="0">
                <a:solidFill>
                  <a:srgbClr val="C00000"/>
                </a:solidFill>
                <a:latin typeface="楷体_GB2312" pitchFamily="49" charset="-122"/>
                <a:ea typeface="楷体_GB2312" pitchFamily="49" charset="-122"/>
              </a:rPr>
              <a:t>程序</a:t>
            </a:r>
            <a:endParaRPr lang="en-US" altLang="zh-CN" b="1" dirty="0">
              <a:solidFill>
                <a:srgbClr val="C00000"/>
              </a:solidFill>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应用程序和计算机硬件间的</a:t>
            </a:r>
            <a:r>
              <a:rPr lang="zh-CN" altLang="en-US" b="1" dirty="0">
                <a:solidFill>
                  <a:srgbClr val="0033CC"/>
                </a:solidFill>
                <a:latin typeface="楷体_GB2312" pitchFamily="49" charset="-122"/>
                <a:ea typeface="楷体_GB2312" pitchFamily="49" charset="-122"/>
              </a:rPr>
              <a:t>接口</a:t>
            </a:r>
            <a:endParaRPr lang="en-US" altLang="zh-CN" b="1" dirty="0">
              <a:solidFill>
                <a:srgbClr val="0033CC"/>
              </a:solidFill>
              <a:latin typeface="楷体_GB2312" pitchFamily="49" charset="-122"/>
              <a:ea typeface="楷体_GB2312" pitchFamily="49" charset="-122"/>
            </a:endParaRPr>
          </a:p>
          <a:p>
            <a:pPr>
              <a:lnSpc>
                <a:spcPct val="120000"/>
              </a:lnSpc>
            </a:pPr>
            <a:r>
              <a:rPr lang="zh-CN" altLang="en-US" dirty="0"/>
              <a:t>目标</a:t>
            </a:r>
          </a:p>
          <a:p>
            <a:pPr lvl="1">
              <a:lnSpc>
                <a:spcPct val="120000"/>
              </a:lnSpc>
            </a:pPr>
            <a:r>
              <a:rPr lang="zh-CN" altLang="en-US" b="1" dirty="0">
                <a:solidFill>
                  <a:srgbClr val="7A329A"/>
                </a:solidFill>
                <a:latin typeface="楷体_GB2312" pitchFamily="49" charset="-122"/>
                <a:ea typeface="楷体_GB2312" pitchFamily="49" charset="-122"/>
              </a:rPr>
              <a:t>便利性</a:t>
            </a:r>
            <a:r>
              <a:rPr lang="zh-CN" altLang="en-US" dirty="0">
                <a:latin typeface="楷体_GB2312" pitchFamily="49" charset="-122"/>
                <a:ea typeface="楷体_GB2312" pitchFamily="49" charset="-122"/>
              </a:rPr>
              <a:t>：使计算机更易于使用</a:t>
            </a:r>
            <a:endParaRPr lang="en-US" altLang="zh-CN" dirty="0">
              <a:latin typeface="楷体_GB2312" pitchFamily="49" charset="-122"/>
              <a:ea typeface="楷体_GB2312" pitchFamily="49" charset="-122"/>
            </a:endParaRPr>
          </a:p>
          <a:p>
            <a:pPr lvl="1">
              <a:lnSpc>
                <a:spcPct val="120000"/>
              </a:lnSpc>
            </a:pPr>
            <a:r>
              <a:rPr lang="zh-CN" altLang="en-US" b="1" dirty="0">
                <a:solidFill>
                  <a:srgbClr val="0070C0"/>
                </a:solidFill>
                <a:latin typeface="楷体_GB2312" pitchFamily="49" charset="-122"/>
                <a:ea typeface="楷体_GB2312" pitchFamily="49" charset="-122"/>
              </a:rPr>
              <a:t>有效性</a:t>
            </a:r>
            <a:r>
              <a:rPr lang="zh-CN" altLang="en-US" dirty="0">
                <a:latin typeface="楷体_GB2312" pitchFamily="49" charset="-122"/>
                <a:ea typeface="楷体_GB2312" pitchFamily="49" charset="-122"/>
              </a:rPr>
              <a:t>：允许以更有效的方式使用计算机系统资源</a:t>
            </a:r>
            <a:endParaRPr lang="en-US" altLang="zh-CN" dirty="0">
              <a:latin typeface="楷体_GB2312" pitchFamily="49" charset="-122"/>
              <a:ea typeface="楷体_GB2312" pitchFamily="49" charset="-122"/>
            </a:endParaRPr>
          </a:p>
          <a:p>
            <a:pPr lvl="1">
              <a:lnSpc>
                <a:spcPct val="120000"/>
              </a:lnSpc>
            </a:pPr>
            <a:r>
              <a:rPr lang="zh-CN" altLang="en-US" b="1" dirty="0">
                <a:solidFill>
                  <a:srgbClr val="663300"/>
                </a:solidFill>
                <a:latin typeface="楷体_GB2312" pitchFamily="49" charset="-122"/>
                <a:ea typeface="楷体_GB2312" pitchFamily="49" charset="-122"/>
              </a:rPr>
              <a:t>扩展能力</a:t>
            </a:r>
            <a:r>
              <a:rPr lang="zh-CN" altLang="en-US" dirty="0">
                <a:latin typeface="楷体_GB2312" pitchFamily="49" charset="-122"/>
                <a:ea typeface="楷体_GB2312" pitchFamily="49" charset="-122"/>
              </a:rPr>
              <a:t>：在不妨碍服务的前提下，有效地开发、测试和引入新的系统功能</a:t>
            </a:r>
          </a:p>
          <a:p>
            <a:pPr lvl="1">
              <a:lnSpc>
                <a:spcPct val="120000"/>
              </a:lnSpc>
            </a:pPr>
            <a:endParaRPr lang="zh-CN" altLang="en-US" dirty="0">
              <a:latin typeface="楷体_GB2312" pitchFamily="49" charset="-122"/>
              <a:ea typeface="楷体_GB2312" pitchFamily="49" charset="-122"/>
            </a:endParaRPr>
          </a:p>
        </p:txBody>
      </p:sp>
    </p:spTree>
    <p:extLst>
      <p:ext uri="{BB962C8B-B14F-4D97-AF65-F5344CB8AC3E}">
        <p14:creationId xmlns:p14="http://schemas.microsoft.com/office/powerpoint/2010/main" val="275143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a:defRPr/>
            </a:pPr>
            <a:r>
              <a:rPr lang="zh-CN" altLang="en-US" dirty="0"/>
              <a:t>联系方式</a:t>
            </a:r>
          </a:p>
        </p:txBody>
      </p:sp>
      <p:sp>
        <p:nvSpPr>
          <p:cNvPr id="4" name="圆角矩形 3"/>
          <p:cNvSpPr/>
          <p:nvPr/>
        </p:nvSpPr>
        <p:spPr>
          <a:xfrm>
            <a:off x="2339752" y="2060848"/>
            <a:ext cx="4824536" cy="2808312"/>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20000"/>
              </a:lnSpc>
            </a:pPr>
            <a:r>
              <a:rPr lang="zh-CN" altLang="en-US" sz="2800" b="1" dirty="0">
                <a:solidFill>
                  <a:schemeClr val="bg1"/>
                </a:solidFill>
                <a:latin typeface="Times New Roman" pitchFamily="18" charset="0"/>
                <a:cs typeface="Times New Roman" pitchFamily="18" charset="0"/>
              </a:rPr>
              <a:t>丁旭阳</a:t>
            </a:r>
            <a:endParaRPr lang="en-US" altLang="zh-CN" sz="2800" b="1" dirty="0">
              <a:solidFill>
                <a:schemeClr val="bg1"/>
              </a:solidFill>
              <a:latin typeface="Times New Roman" pitchFamily="18" charset="0"/>
              <a:cs typeface="Times New Roman" pitchFamily="18" charset="0"/>
            </a:endParaRPr>
          </a:p>
          <a:p>
            <a:pPr lvl="0" algn="ctr">
              <a:lnSpc>
                <a:spcPct val="120000"/>
              </a:lnSpc>
            </a:pPr>
            <a:r>
              <a:rPr lang="en-US" altLang="zh-CN" sz="2800" b="1" dirty="0">
                <a:solidFill>
                  <a:schemeClr val="bg1"/>
                </a:solidFill>
                <a:latin typeface="Times New Roman" pitchFamily="18" charset="0"/>
                <a:cs typeface="Times New Roman" pitchFamily="18" charset="0"/>
              </a:rPr>
              <a:t>email</a:t>
            </a:r>
            <a:r>
              <a:rPr lang="en-US" altLang="zh-CN" sz="2800" dirty="0">
                <a:solidFill>
                  <a:schemeClr val="bg1"/>
                </a:solidFill>
                <a:latin typeface="Times New Roman" pitchFamily="18" charset="0"/>
                <a:cs typeface="Times New Roman" pitchFamily="18" charset="0"/>
              </a:rPr>
              <a:t>:</a:t>
            </a:r>
            <a:r>
              <a:rPr lang="en-US" altLang="zh-CN" sz="2800" dirty="0">
                <a:solidFill>
                  <a:srgbClr val="FF0000"/>
                </a:solidFill>
                <a:latin typeface="Times New Roman" pitchFamily="18" charset="0"/>
                <a:cs typeface="Times New Roman" pitchFamily="18" charset="0"/>
              </a:rPr>
              <a:t> </a:t>
            </a:r>
            <a:r>
              <a:rPr lang="en-US" altLang="zh-CN" sz="2800" dirty="0">
                <a:latin typeface="Times New Roman" pitchFamily="18" charset="0"/>
                <a:cs typeface="Times New Roman" pitchFamily="18" charset="0"/>
              </a:rPr>
              <a:t>dxy@uestc.edu.cn</a:t>
            </a:r>
          </a:p>
        </p:txBody>
      </p:sp>
    </p:spTree>
    <p:extLst>
      <p:ext uri="{BB962C8B-B14F-4D97-AF65-F5344CB8AC3E}">
        <p14:creationId xmlns:p14="http://schemas.microsoft.com/office/powerpoint/2010/main" val="185274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936104"/>
          </a:xfrm>
        </p:spPr>
        <p:txBody>
          <a:bodyPr/>
          <a:lstStyle/>
          <a:p>
            <a:r>
              <a:rPr lang="zh-CN" altLang="en-US" dirty="0">
                <a:effectLst>
                  <a:outerShdw blurRad="38100" dist="38100" dir="2700000" algn="tl">
                    <a:srgbClr val="C0C0C0"/>
                  </a:outerShdw>
                </a:effectLst>
              </a:rPr>
              <a:t>作为用户</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计算机交互接口的操作系统</a:t>
            </a:r>
          </a:p>
        </p:txBody>
      </p:sp>
      <p:sp>
        <p:nvSpPr>
          <p:cNvPr id="7208" name="TextBox 29"/>
          <p:cNvSpPr txBox="1">
            <a:spLocks noChangeArrowheads="1"/>
          </p:cNvSpPr>
          <p:nvPr/>
        </p:nvSpPr>
        <p:spPr bwMode="auto">
          <a:xfrm>
            <a:off x="2987824" y="5690348"/>
            <a:ext cx="3168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仿宋" pitchFamily="49" charset="-122"/>
                <a:ea typeface="仿宋" pitchFamily="49" charset="-122"/>
              </a:rPr>
              <a:t>操作系统所处的位置</a:t>
            </a:r>
          </a:p>
        </p:txBody>
      </p:sp>
      <p:grpSp>
        <p:nvGrpSpPr>
          <p:cNvPr id="10" name="组合 9"/>
          <p:cNvGrpSpPr/>
          <p:nvPr/>
        </p:nvGrpSpPr>
        <p:grpSpPr>
          <a:xfrm>
            <a:off x="135811" y="1412776"/>
            <a:ext cx="7373709" cy="4023178"/>
            <a:chOff x="135811" y="1412776"/>
            <a:chExt cx="7373709" cy="4023178"/>
          </a:xfrm>
        </p:grpSpPr>
        <p:sp>
          <p:nvSpPr>
            <p:cNvPr id="21" name="矩形 20"/>
            <p:cNvSpPr/>
            <p:nvPr/>
          </p:nvSpPr>
          <p:spPr>
            <a:xfrm>
              <a:off x="2560768" y="1412776"/>
              <a:ext cx="3812879" cy="193312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应用程序</a:t>
              </a: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p:txBody>
        </p:sp>
        <p:sp>
          <p:nvSpPr>
            <p:cNvPr id="27" name="矩形 26"/>
            <p:cNvSpPr/>
            <p:nvPr/>
          </p:nvSpPr>
          <p:spPr>
            <a:xfrm>
              <a:off x="2559850" y="2066942"/>
              <a:ext cx="3367235" cy="127896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库函数</a:t>
              </a:r>
              <a:r>
                <a:rPr lang="en-US" altLang="zh-CN" dirty="0"/>
                <a:t>/</a:t>
              </a:r>
              <a:r>
                <a:rPr lang="zh-CN" altLang="en-US" dirty="0"/>
                <a:t>实用工具</a:t>
              </a:r>
              <a:endParaRPr lang="en-US" altLang="zh-CN" dirty="0"/>
            </a:p>
            <a:p>
              <a:pPr algn="ctr"/>
              <a:endParaRPr lang="en-US" altLang="zh-CN" dirty="0"/>
            </a:p>
            <a:p>
              <a:pPr algn="ctr"/>
              <a:endParaRPr lang="en-US" altLang="zh-CN" dirty="0"/>
            </a:p>
            <a:p>
              <a:pPr algn="ctr"/>
              <a:endParaRPr lang="zh-CN" altLang="en-US" dirty="0"/>
            </a:p>
          </p:txBody>
        </p:sp>
        <p:sp>
          <p:nvSpPr>
            <p:cNvPr id="20" name="矩形 19"/>
            <p:cNvSpPr/>
            <p:nvPr/>
          </p:nvSpPr>
          <p:spPr>
            <a:xfrm>
              <a:off x="2559850" y="3345902"/>
              <a:ext cx="3813797" cy="77848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执行硬件</a:t>
              </a:r>
              <a:endParaRPr lang="en-US" altLang="zh-CN" dirty="0"/>
            </a:p>
            <a:p>
              <a:pPr algn="ctr"/>
              <a:endParaRPr lang="zh-CN" altLang="en-US" dirty="0"/>
            </a:p>
          </p:txBody>
        </p:sp>
        <p:sp>
          <p:nvSpPr>
            <p:cNvPr id="24" name="矩形 23"/>
            <p:cNvSpPr/>
            <p:nvPr/>
          </p:nvSpPr>
          <p:spPr>
            <a:xfrm>
              <a:off x="2559850" y="4786972"/>
              <a:ext cx="1249891" cy="64898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I/O</a:t>
              </a:r>
              <a:r>
                <a:rPr lang="zh-CN" altLang="en-US" dirty="0"/>
                <a:t>设备</a:t>
              </a:r>
              <a:endParaRPr lang="en-US" altLang="zh-CN" dirty="0"/>
            </a:p>
            <a:p>
              <a:pPr algn="ctr"/>
              <a:r>
                <a:rPr lang="zh-CN" altLang="en-US" dirty="0"/>
                <a:t>和网络</a:t>
              </a:r>
            </a:p>
          </p:txBody>
        </p:sp>
        <p:sp>
          <p:nvSpPr>
            <p:cNvPr id="26" name="矩形 25"/>
            <p:cNvSpPr/>
            <p:nvPr/>
          </p:nvSpPr>
          <p:spPr>
            <a:xfrm>
              <a:off x="2560768" y="2578654"/>
              <a:ext cx="2912504" cy="769068"/>
            </a:xfrm>
            <a:prstGeom prst="rect">
              <a:avLst/>
            </a:prstGeom>
            <a:gradFill>
              <a:gsLst>
                <a:gs pos="0">
                  <a:srgbClr val="FFC5C5"/>
                </a:gs>
                <a:gs pos="35000">
                  <a:schemeClr val="accent2">
                    <a:tint val="37000"/>
                    <a:satMod val="300000"/>
                  </a:schemeClr>
                </a:gs>
                <a:gs pos="100000">
                  <a:schemeClr val="accent2">
                    <a:tint val="15000"/>
                    <a:satMod val="350000"/>
                  </a:schemeClr>
                </a:gs>
              </a:gsLst>
            </a:gra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dirty="0"/>
                <a:t>操作系统</a:t>
              </a:r>
            </a:p>
          </p:txBody>
        </p:sp>
        <p:sp>
          <p:nvSpPr>
            <p:cNvPr id="17" name="矩形 16"/>
            <p:cNvSpPr/>
            <p:nvPr/>
          </p:nvSpPr>
          <p:spPr>
            <a:xfrm>
              <a:off x="5123756" y="4786972"/>
              <a:ext cx="1249891" cy="64898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内存</a:t>
              </a:r>
            </a:p>
          </p:txBody>
        </p:sp>
        <p:sp>
          <p:nvSpPr>
            <p:cNvPr id="19" name="矩形 18"/>
            <p:cNvSpPr/>
            <p:nvPr/>
          </p:nvSpPr>
          <p:spPr>
            <a:xfrm>
              <a:off x="3809741" y="3850868"/>
              <a:ext cx="2563906" cy="92043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     </a:t>
              </a:r>
            </a:p>
            <a:p>
              <a:pPr algn="ctr"/>
              <a:r>
                <a:rPr lang="en-US" altLang="zh-CN" dirty="0"/>
                <a:t>                           </a:t>
              </a:r>
              <a:r>
                <a:rPr lang="zh-CN" altLang="en-US" dirty="0"/>
                <a:t>存储转换</a:t>
              </a:r>
              <a:r>
                <a:rPr lang="en-US" altLang="zh-CN" dirty="0"/>
                <a:t>    </a:t>
              </a:r>
              <a:endParaRPr lang="zh-CN" altLang="en-US" dirty="0"/>
            </a:p>
          </p:txBody>
        </p:sp>
        <p:sp>
          <p:nvSpPr>
            <p:cNvPr id="18" name="矩形 17"/>
            <p:cNvSpPr/>
            <p:nvPr/>
          </p:nvSpPr>
          <p:spPr>
            <a:xfrm>
              <a:off x="2560768" y="4124386"/>
              <a:ext cx="2697830" cy="648072"/>
            </a:xfrm>
            <a:prstGeom prst="rect">
              <a:avLst/>
            </a:prstGeom>
            <a:gradFill>
              <a:gsLst>
                <a:gs pos="0">
                  <a:schemeClr val="accent2">
                    <a:tint val="50000"/>
                    <a:satMod val="300000"/>
                  </a:schemeClr>
                </a:gs>
                <a:gs pos="35000">
                  <a:srgbClr val="FF706D"/>
                </a:gs>
                <a:gs pos="100000">
                  <a:schemeClr val="accent2">
                    <a:tint val="15000"/>
                    <a:satMod val="350000"/>
                  </a:schemeClr>
                </a:gs>
              </a:gsLst>
            </a:gra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系统互连（总线）</a:t>
              </a:r>
            </a:p>
          </p:txBody>
        </p:sp>
        <p:sp>
          <p:nvSpPr>
            <p:cNvPr id="5" name="右大括号 4"/>
            <p:cNvSpPr/>
            <p:nvPr/>
          </p:nvSpPr>
          <p:spPr>
            <a:xfrm>
              <a:off x="6503149" y="3347722"/>
              <a:ext cx="216024" cy="20882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863189" y="4202526"/>
              <a:ext cx="646331" cy="369332"/>
            </a:xfrm>
            <a:prstGeom prst="rect">
              <a:avLst/>
            </a:prstGeom>
            <a:noFill/>
          </p:spPr>
          <p:txBody>
            <a:bodyPr wrap="none" rtlCol="0">
              <a:spAutoFit/>
            </a:bodyPr>
            <a:lstStyle/>
            <a:p>
              <a:r>
                <a:rPr lang="zh-CN" altLang="en-US" dirty="0"/>
                <a:t>硬件</a:t>
              </a:r>
            </a:p>
          </p:txBody>
        </p:sp>
        <p:sp>
          <p:nvSpPr>
            <p:cNvPr id="25" name="右大括号 24"/>
            <p:cNvSpPr/>
            <p:nvPr/>
          </p:nvSpPr>
          <p:spPr>
            <a:xfrm>
              <a:off x="6503149" y="1412776"/>
              <a:ext cx="216024" cy="19349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6863189" y="2232709"/>
              <a:ext cx="646331" cy="369332"/>
            </a:xfrm>
            <a:prstGeom prst="rect">
              <a:avLst/>
            </a:prstGeom>
            <a:noFill/>
          </p:spPr>
          <p:txBody>
            <a:bodyPr wrap="none" rtlCol="0">
              <a:spAutoFit/>
            </a:bodyPr>
            <a:lstStyle/>
            <a:p>
              <a:r>
                <a:rPr lang="zh-CN" altLang="en-US" dirty="0"/>
                <a:t>软件</a:t>
              </a:r>
            </a:p>
          </p:txBody>
        </p:sp>
        <p:cxnSp>
          <p:nvCxnSpPr>
            <p:cNvPr id="8" name="直接连接符 7"/>
            <p:cNvCxnSpPr/>
            <p:nvPr/>
          </p:nvCxnSpPr>
          <p:spPr>
            <a:xfrm>
              <a:off x="2051720" y="2578654"/>
              <a:ext cx="509048"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35811" y="2305279"/>
              <a:ext cx="2262158" cy="369332"/>
            </a:xfrm>
            <a:prstGeom prst="rect">
              <a:avLst/>
            </a:prstGeom>
            <a:noFill/>
          </p:spPr>
          <p:txBody>
            <a:bodyPr wrap="none" rtlCol="0">
              <a:spAutoFit/>
            </a:bodyPr>
            <a:lstStyle/>
            <a:p>
              <a:pPr algn="ctr"/>
              <a:r>
                <a:rPr lang="zh-CN" altLang="en-US" dirty="0"/>
                <a:t>应用程序二进制接口</a:t>
              </a:r>
              <a:endParaRPr lang="en-US" altLang="zh-CN" dirty="0"/>
            </a:p>
          </p:txBody>
        </p:sp>
        <p:cxnSp>
          <p:nvCxnSpPr>
            <p:cNvPr id="38" name="直接连接符 37"/>
            <p:cNvCxnSpPr/>
            <p:nvPr/>
          </p:nvCxnSpPr>
          <p:spPr>
            <a:xfrm>
              <a:off x="2040360" y="2081779"/>
              <a:ext cx="509048"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5536" y="1888366"/>
              <a:ext cx="1577752" cy="369332"/>
            </a:xfrm>
            <a:prstGeom prst="rect">
              <a:avLst/>
            </a:prstGeom>
            <a:noFill/>
          </p:spPr>
          <p:txBody>
            <a:bodyPr wrap="square" rtlCol="0">
              <a:spAutoFit/>
            </a:bodyPr>
            <a:lstStyle/>
            <a:p>
              <a:pPr algn="ctr"/>
              <a:r>
                <a:rPr lang="zh-CN" altLang="en-US" dirty="0"/>
                <a:t>应用编程接口</a:t>
              </a:r>
              <a:endParaRPr lang="en-US" altLang="zh-CN" dirty="0"/>
            </a:p>
          </p:txBody>
        </p:sp>
        <p:cxnSp>
          <p:nvCxnSpPr>
            <p:cNvPr id="40" name="直接连接符 39"/>
            <p:cNvCxnSpPr/>
            <p:nvPr/>
          </p:nvCxnSpPr>
          <p:spPr>
            <a:xfrm>
              <a:off x="2050802" y="3347722"/>
              <a:ext cx="509048"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16587" y="3160142"/>
              <a:ext cx="1800493" cy="369332"/>
            </a:xfrm>
            <a:prstGeom prst="rect">
              <a:avLst/>
            </a:prstGeom>
            <a:noFill/>
          </p:spPr>
          <p:txBody>
            <a:bodyPr wrap="none" rtlCol="0">
              <a:spAutoFit/>
            </a:bodyPr>
            <a:lstStyle/>
            <a:p>
              <a:pPr algn="ctr"/>
              <a:r>
                <a:rPr lang="zh-CN" altLang="en-US" dirty="0"/>
                <a:t>指令集体系结构</a:t>
              </a:r>
              <a:endParaRPr lang="en-US" altLang="zh-CN" dirty="0"/>
            </a:p>
          </p:txBody>
        </p:sp>
      </p:grpSp>
    </p:spTree>
    <p:extLst>
      <p:ext uri="{BB962C8B-B14F-4D97-AF65-F5344CB8AC3E}">
        <p14:creationId xmlns:p14="http://schemas.microsoft.com/office/powerpoint/2010/main" val="80803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208"/>
                                        </p:tgtEl>
                                        <p:attrNameLst>
                                          <p:attrName>style.visibility</p:attrName>
                                        </p:attrNameLst>
                                      </p:cBhvr>
                                      <p:to>
                                        <p:strVal val="visible"/>
                                      </p:to>
                                    </p:set>
                                    <p:animEffect transition="in" filter="circle(in)">
                                      <p:cBhvr>
                                        <p:cTn id="7" dur="2000"/>
                                        <p:tgtEl>
                                          <p:spTgt spid="7208"/>
                                        </p:tgtEl>
                                      </p:cBhvr>
                                    </p:animEffect>
                                  </p:childTnLst>
                                </p:cTn>
                              </p:par>
                              <p:par>
                                <p:cTn id="8" presetID="6"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68188" y="1196753"/>
            <a:ext cx="8675812" cy="4752528"/>
          </a:xfrm>
        </p:spPr>
        <p:txBody>
          <a:bodyPr/>
          <a:lstStyle/>
          <a:p>
            <a:pPr>
              <a:lnSpc>
                <a:spcPct val="120000"/>
              </a:lnSpc>
            </a:pPr>
            <a:r>
              <a:rPr lang="zh-CN" altLang="en-US" b="0" dirty="0"/>
              <a:t>操作系统提供的服务</a:t>
            </a:r>
          </a:p>
          <a:p>
            <a:pPr lvl="1">
              <a:lnSpc>
                <a:spcPct val="120000"/>
              </a:lnSpc>
            </a:pPr>
            <a:r>
              <a:rPr lang="zh-CN" altLang="en-US" dirty="0">
                <a:latin typeface="楷体_GB2312" pitchFamily="49" charset="-122"/>
                <a:ea typeface="楷体_GB2312" pitchFamily="49" charset="-122"/>
              </a:rPr>
              <a:t>程序开发：提供一系列工具和服务（如编辑器和调试器）</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程序运行：为用户处理调度问题，如加载到内存、初始化</a:t>
            </a:r>
            <a:r>
              <a:rPr lang="en-US" altLang="zh-CN" dirty="0">
                <a:latin typeface="楷体_GB2312" pitchFamily="49" charset="-122"/>
                <a:ea typeface="楷体_GB2312" pitchFamily="49" charset="-122"/>
              </a:rPr>
              <a:t>I/O</a:t>
            </a:r>
            <a:r>
              <a:rPr lang="zh-CN" altLang="en-US" dirty="0">
                <a:latin typeface="楷体_GB2312" pitchFamily="49" charset="-122"/>
                <a:ea typeface="楷体_GB2312" pitchFamily="49" charset="-122"/>
              </a:rPr>
              <a:t>设备等</a:t>
            </a:r>
            <a:endParaRPr lang="en-US" altLang="zh-CN" dirty="0">
              <a:latin typeface="楷体_GB2312" pitchFamily="49" charset="-122"/>
              <a:ea typeface="楷体_GB2312" pitchFamily="49" charset="-122"/>
            </a:endParaRPr>
          </a:p>
          <a:p>
            <a:pPr lvl="1">
              <a:lnSpc>
                <a:spcPct val="120000"/>
              </a:lnSpc>
            </a:pPr>
            <a:r>
              <a:rPr lang="en-US" altLang="zh-CN" dirty="0">
                <a:latin typeface="楷体_GB2312" pitchFamily="49" charset="-122"/>
                <a:ea typeface="楷体_GB2312" pitchFamily="49" charset="-122"/>
              </a:rPr>
              <a:t>I/O</a:t>
            </a:r>
            <a:r>
              <a:rPr lang="zh-CN" altLang="en-US" dirty="0">
                <a:latin typeface="楷体_GB2312" pitchFamily="49" charset="-122"/>
                <a:ea typeface="楷体_GB2312" pitchFamily="49" charset="-122"/>
              </a:rPr>
              <a:t>设备访问：提供统一接口，隐藏具体的</a:t>
            </a:r>
            <a:r>
              <a:rPr lang="en-US" altLang="zh-CN" dirty="0">
                <a:latin typeface="楷体_GB2312" pitchFamily="49" charset="-122"/>
                <a:ea typeface="楷体_GB2312" pitchFamily="49" charset="-122"/>
              </a:rPr>
              <a:t>I/O</a:t>
            </a:r>
            <a:r>
              <a:rPr lang="zh-CN" altLang="en-US" dirty="0">
                <a:latin typeface="楷体_GB2312" pitchFamily="49" charset="-122"/>
                <a:ea typeface="楷体_GB2312" pitchFamily="49" charset="-122"/>
              </a:rPr>
              <a:t>操作指令</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文件访问控制：屏蔽存储介质细节</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系统访问：提供接口，防止未授权访问行为</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错误检测和响应：软、硬件错误</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日志：收集资源的利用率信息、监控性能特性</a:t>
            </a:r>
          </a:p>
        </p:txBody>
      </p:sp>
      <p:sp>
        <p:nvSpPr>
          <p:cNvPr id="5" name="标题 1"/>
          <p:cNvSpPr>
            <a:spLocks noGrp="1"/>
          </p:cNvSpPr>
          <p:nvPr>
            <p:ph type="title"/>
          </p:nvPr>
        </p:nvSpPr>
        <p:spPr>
          <a:xfrm>
            <a:off x="0" y="44624"/>
            <a:ext cx="9144000" cy="936104"/>
          </a:xfrm>
        </p:spPr>
        <p:txBody>
          <a:bodyPr/>
          <a:lstStyle/>
          <a:p>
            <a:r>
              <a:rPr lang="zh-CN" altLang="en-US" dirty="0">
                <a:effectLst>
                  <a:outerShdw blurRad="38100" dist="38100" dir="2700000" algn="tl">
                    <a:srgbClr val="C0C0C0"/>
                  </a:outerShdw>
                </a:effectLst>
              </a:rPr>
              <a:t>作为用户</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计算机交互接口的操作系统</a:t>
            </a:r>
          </a:p>
        </p:txBody>
      </p:sp>
    </p:spTree>
    <p:extLst>
      <p:ext uri="{BB962C8B-B14F-4D97-AF65-F5344CB8AC3E}">
        <p14:creationId xmlns:p14="http://schemas.microsoft.com/office/powerpoint/2010/main" val="399393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0" y="44624"/>
            <a:ext cx="9144000" cy="936104"/>
          </a:xfrm>
        </p:spPr>
        <p:txBody>
          <a:bodyPr/>
          <a:lstStyle/>
          <a:p>
            <a:r>
              <a:rPr lang="zh-CN" altLang="en-US" dirty="0">
                <a:effectLst>
                  <a:outerShdw blurRad="38100" dist="38100" dir="2700000" algn="tl">
                    <a:srgbClr val="C0C0C0"/>
                  </a:outerShdw>
                </a:effectLst>
              </a:rPr>
              <a:t>作为资源管理器的操作系统</a:t>
            </a:r>
          </a:p>
        </p:txBody>
      </p:sp>
      <p:sp>
        <p:nvSpPr>
          <p:cNvPr id="13" name="内容占位符 2"/>
          <p:cNvSpPr>
            <a:spLocks noGrp="1"/>
          </p:cNvSpPr>
          <p:nvPr>
            <p:ph idx="1"/>
          </p:nvPr>
        </p:nvSpPr>
        <p:spPr>
          <a:xfrm>
            <a:off x="396180" y="1700809"/>
            <a:ext cx="8496300" cy="3528391"/>
          </a:xfrm>
        </p:spPr>
        <p:txBody>
          <a:bodyPr/>
          <a:lstStyle/>
          <a:p>
            <a:pPr>
              <a:lnSpc>
                <a:spcPct val="125000"/>
              </a:lnSpc>
            </a:pPr>
            <a:r>
              <a:rPr lang="zh-CN" altLang="en-US" dirty="0"/>
              <a:t>资源管理者</a:t>
            </a:r>
            <a:endParaRPr lang="en-US" altLang="zh-CN" dirty="0"/>
          </a:p>
          <a:p>
            <a:pPr marL="0" indent="0">
              <a:lnSpc>
                <a:spcPct val="125000"/>
              </a:lnSpc>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控制数据的移动、存储和管理</a:t>
            </a:r>
            <a:endParaRPr lang="en-US" altLang="zh-CN" sz="2400" dirty="0">
              <a:latin typeface="楷体_GB2312" pitchFamily="49" charset="-122"/>
              <a:ea typeface="楷体_GB2312" pitchFamily="49" charset="-122"/>
            </a:endParaRPr>
          </a:p>
          <a:p>
            <a:pPr>
              <a:lnSpc>
                <a:spcPct val="125000"/>
              </a:lnSpc>
            </a:pPr>
            <a:r>
              <a:rPr lang="zh-CN" altLang="en-US" dirty="0"/>
              <a:t>控制机制的特殊性</a:t>
            </a:r>
          </a:p>
          <a:p>
            <a:pPr lvl="1">
              <a:lnSpc>
                <a:spcPct val="125000"/>
              </a:lnSpc>
            </a:pPr>
            <a:r>
              <a:rPr lang="zh-CN" altLang="en-US" dirty="0">
                <a:latin typeface="楷体_GB2312" pitchFamily="49" charset="-122"/>
                <a:ea typeface="楷体_GB2312" pitchFamily="49" charset="-122"/>
              </a:rPr>
              <a:t>与普通软件相同，</a:t>
            </a:r>
            <a:r>
              <a:rPr lang="en-US" altLang="zh-CN" dirty="0">
                <a:latin typeface="楷体_GB2312" pitchFamily="49" charset="-122"/>
                <a:ea typeface="楷体_GB2312" pitchFamily="49" charset="-122"/>
              </a:rPr>
              <a:t>OS</a:t>
            </a:r>
            <a:r>
              <a:rPr lang="zh-CN" altLang="en-US" dirty="0">
                <a:latin typeface="楷体_GB2312" pitchFamily="49" charset="-122"/>
                <a:ea typeface="楷体_GB2312" pitchFamily="49" charset="-122"/>
              </a:rPr>
              <a:t>是由处理器执行的一个或一组</a:t>
            </a:r>
            <a:r>
              <a:rPr lang="zh-CN" altLang="en-US" b="1" dirty="0">
                <a:solidFill>
                  <a:srgbClr val="C00000"/>
                </a:solidFill>
                <a:latin typeface="楷体_GB2312" pitchFamily="49" charset="-122"/>
                <a:ea typeface="楷体_GB2312" pitchFamily="49" charset="-122"/>
              </a:rPr>
              <a:t>程序</a:t>
            </a:r>
            <a:endParaRPr lang="en-US" altLang="zh-CN" b="1" dirty="0">
              <a:solidFill>
                <a:srgbClr val="C00000"/>
              </a:solidFill>
              <a:latin typeface="楷体_GB2312" pitchFamily="49" charset="-122"/>
              <a:ea typeface="楷体_GB2312" pitchFamily="49" charset="-122"/>
            </a:endParaRPr>
          </a:p>
          <a:p>
            <a:pPr lvl="1">
              <a:lnSpc>
                <a:spcPct val="125000"/>
              </a:lnSpc>
            </a:pPr>
            <a:r>
              <a:rPr lang="en-US" altLang="zh-CN" dirty="0">
                <a:latin typeface="楷体_GB2312" pitchFamily="49" charset="-122"/>
                <a:ea typeface="楷体_GB2312" pitchFamily="49" charset="-122"/>
              </a:rPr>
              <a:t>OS</a:t>
            </a:r>
            <a:r>
              <a:rPr lang="zh-CN" altLang="en-US" dirty="0">
                <a:latin typeface="楷体_GB2312" pitchFamily="49" charset="-122"/>
                <a:ea typeface="楷体_GB2312" pitchFamily="49" charset="-122"/>
              </a:rPr>
              <a:t>经常会</a:t>
            </a:r>
            <a:r>
              <a:rPr lang="zh-CN" altLang="en-US" b="1" dirty="0">
                <a:solidFill>
                  <a:srgbClr val="0033CC"/>
                </a:solidFill>
                <a:latin typeface="楷体_GB2312" pitchFamily="49" charset="-122"/>
                <a:ea typeface="楷体_GB2312" pitchFamily="49" charset="-122"/>
              </a:rPr>
              <a:t>转交控制权</a:t>
            </a:r>
            <a:r>
              <a:rPr lang="zh-CN" altLang="en-US" dirty="0">
                <a:latin typeface="楷体_GB2312" pitchFamily="49" charset="-122"/>
                <a:ea typeface="楷体_GB2312" pitchFamily="49" charset="-122"/>
              </a:rPr>
              <a:t>，且必须依赖处理器才能恢复控制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0" y="44624"/>
            <a:ext cx="9144000" cy="936104"/>
          </a:xfrm>
        </p:spPr>
        <p:txBody>
          <a:bodyPr/>
          <a:lstStyle/>
          <a:p>
            <a:r>
              <a:rPr lang="zh-CN" altLang="en-US" dirty="0">
                <a:effectLst>
                  <a:outerShdw blurRad="38100" dist="38100" dir="2700000" algn="tl">
                    <a:srgbClr val="C0C0C0"/>
                  </a:outerShdw>
                </a:effectLst>
              </a:rPr>
              <a:t>作为资源管理器的操作系统</a:t>
            </a:r>
          </a:p>
        </p:txBody>
      </p:sp>
      <p:sp>
        <p:nvSpPr>
          <p:cNvPr id="3" name="TextBox 2"/>
          <p:cNvSpPr txBox="1"/>
          <p:nvPr/>
        </p:nvSpPr>
        <p:spPr>
          <a:xfrm>
            <a:off x="1835696" y="5775647"/>
            <a:ext cx="5256584" cy="461665"/>
          </a:xfrm>
          <a:prstGeom prst="rect">
            <a:avLst/>
          </a:prstGeom>
          <a:solidFill>
            <a:schemeClr val="bg1"/>
          </a:solidFill>
        </p:spPr>
        <p:txBody>
          <a:bodyPr wrap="square" rtlCol="0">
            <a:spAutoFit/>
          </a:bodyPr>
          <a:lstStyle/>
          <a:p>
            <a:r>
              <a:rPr lang="zh-CN" altLang="en-US" dirty="0"/>
              <a:t>            </a:t>
            </a:r>
            <a:r>
              <a:rPr lang="zh-CN" altLang="en-US" sz="2400" dirty="0"/>
              <a:t>作为资源管理器的操作系统</a:t>
            </a:r>
          </a:p>
        </p:txBody>
      </p:sp>
      <p:pic>
        <p:nvPicPr>
          <p:cNvPr id="142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052736"/>
            <a:ext cx="6124575"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09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nodeType="withEffect">
                                  <p:stCondLst>
                                    <p:cond delay="0"/>
                                  </p:stCondLst>
                                  <p:childTnLst>
                                    <p:set>
                                      <p:cBhvr>
                                        <p:cTn id="9" dur="1" fill="hold">
                                          <p:stCondLst>
                                            <p:cond delay="0"/>
                                          </p:stCondLst>
                                        </p:cTn>
                                        <p:tgtEl>
                                          <p:spTgt spid="142338"/>
                                        </p:tgtEl>
                                        <p:attrNameLst>
                                          <p:attrName>style.visibility</p:attrName>
                                        </p:attrNameLst>
                                      </p:cBhvr>
                                      <p:to>
                                        <p:strVal val="visible"/>
                                      </p:to>
                                    </p:set>
                                    <p:animEffect transition="in" filter="circle(in)">
                                      <p:cBhvr>
                                        <p:cTn id="10" dur="2000"/>
                                        <p:tgtEl>
                                          <p:spTgt spid="142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101950156"/>
              </p:ext>
            </p:extLst>
          </p:nvPr>
        </p:nvGraphicFramePr>
        <p:xfrm>
          <a:off x="-108520" y="1844824"/>
          <a:ext cx="9036496" cy="3688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标题 1"/>
          <p:cNvSpPr>
            <a:spLocks noGrp="1"/>
          </p:cNvSpPr>
          <p:nvPr>
            <p:ph type="title"/>
          </p:nvPr>
        </p:nvSpPr>
        <p:spPr>
          <a:xfrm>
            <a:off x="0" y="44624"/>
            <a:ext cx="9144000" cy="936104"/>
          </a:xfrm>
        </p:spPr>
        <p:txBody>
          <a:bodyPr/>
          <a:lstStyle/>
          <a:p>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操作系统的易发展性</a:t>
            </a:r>
          </a:p>
        </p:txBody>
      </p:sp>
    </p:spTree>
    <p:extLst>
      <p:ext uri="{BB962C8B-B14F-4D97-AF65-F5344CB8AC3E}">
        <p14:creationId xmlns:p14="http://schemas.microsoft.com/office/powerpoint/2010/main" val="393636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12594807"/>
              </p:ext>
            </p:extLst>
          </p:nvPr>
        </p:nvGraphicFramePr>
        <p:xfrm>
          <a:off x="899592" y="2060848"/>
          <a:ext cx="7056784"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标题 1"/>
          <p:cNvSpPr>
            <a:spLocks noGrp="1"/>
          </p:cNvSpPr>
          <p:nvPr>
            <p:ph type="title"/>
          </p:nvPr>
        </p:nvSpPr>
        <p:spPr>
          <a:xfrm>
            <a:off x="457200" y="44450"/>
            <a:ext cx="8229600" cy="936625"/>
          </a:xfrm>
        </p:spPr>
        <p:txBody>
          <a:bodyPr/>
          <a:lstStyle/>
          <a:p>
            <a:r>
              <a:rPr lang="en-US" altLang="zh-CN"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1.2 </a:t>
            </a:r>
            <a:r>
              <a:rPr lang="zh-CN" altLang="en-US" dirty="0">
                <a:effectLst>
                  <a:outerShdw blurRad="38100" dist="38100" dir="2700000" algn="tl">
                    <a:srgbClr val="C0C0C0"/>
                  </a:outerShdw>
                </a:effectLst>
              </a:rPr>
              <a:t>操作系统发展过程</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6074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串行处理</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6" name="内容占位符 2"/>
          <p:cNvSpPr>
            <a:spLocks noGrp="1"/>
          </p:cNvSpPr>
          <p:nvPr>
            <p:ph idx="1"/>
          </p:nvPr>
        </p:nvSpPr>
        <p:spPr>
          <a:xfrm>
            <a:off x="179512" y="1052736"/>
            <a:ext cx="8496300" cy="5112568"/>
          </a:xfrm>
        </p:spPr>
        <p:txBody>
          <a:bodyPr/>
          <a:lstStyle/>
          <a:p>
            <a:pPr>
              <a:lnSpc>
                <a:spcPct val="120000"/>
              </a:lnSpc>
            </a:pPr>
            <a:r>
              <a:rPr lang="zh-CN" altLang="en-US" dirty="0"/>
              <a:t>处理机制</a:t>
            </a:r>
            <a:endParaRPr lang="zh-CN" altLang="en-US" b="0" dirty="0"/>
          </a:p>
          <a:p>
            <a:pPr lvl="1">
              <a:lnSpc>
                <a:spcPct val="120000"/>
              </a:lnSpc>
            </a:pPr>
            <a:r>
              <a:rPr lang="zh-CN" altLang="en-US" b="1" dirty="0">
                <a:solidFill>
                  <a:srgbClr val="C00000"/>
                </a:solidFill>
                <a:latin typeface="楷体_GB2312" pitchFamily="49" charset="-122"/>
                <a:ea typeface="楷体_GB2312" pitchFamily="49" charset="-122"/>
              </a:rPr>
              <a:t>无操作系统</a:t>
            </a:r>
            <a:endParaRPr lang="en-US" altLang="zh-CN" b="1" dirty="0">
              <a:solidFill>
                <a:srgbClr val="C00000"/>
              </a:solidFill>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程序员通过操控</a:t>
            </a:r>
            <a:r>
              <a:rPr lang="zh-CN" altLang="en-US" b="1" dirty="0">
                <a:solidFill>
                  <a:srgbClr val="00B050"/>
                </a:solidFill>
                <a:latin typeface="楷体_GB2312" pitchFamily="49" charset="-122"/>
                <a:ea typeface="楷体_GB2312" pitchFamily="49" charset="-122"/>
              </a:rPr>
              <a:t>控制台</a:t>
            </a:r>
            <a:r>
              <a:rPr lang="zh-CN" altLang="en-US" dirty="0">
                <a:latin typeface="楷体_GB2312" pitchFamily="49" charset="-122"/>
                <a:ea typeface="楷体_GB2312" pitchFamily="49" charset="-122"/>
              </a:rPr>
              <a:t>运行程序，控制台包括显示灯、触发器、某种类型的输入设备和打印机</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程序通过</a:t>
            </a:r>
            <a:r>
              <a:rPr lang="zh-CN" altLang="en-US" b="1" dirty="0">
                <a:solidFill>
                  <a:schemeClr val="accent4"/>
                </a:solidFill>
                <a:latin typeface="楷体_GB2312" pitchFamily="49" charset="-122"/>
                <a:ea typeface="楷体_GB2312" pitchFamily="49" charset="-122"/>
              </a:rPr>
              <a:t>输入设备</a:t>
            </a:r>
            <a:r>
              <a:rPr lang="zh-CN" altLang="en-US" dirty="0">
                <a:latin typeface="楷体_GB2312" pitchFamily="49" charset="-122"/>
                <a:ea typeface="楷体_GB2312" pitchFamily="49" charset="-122"/>
              </a:rPr>
              <a:t>（如卡片机阅读器）载入计算机</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用户按</a:t>
            </a:r>
            <a:r>
              <a:rPr lang="zh-CN" altLang="en-US" b="1" dirty="0">
                <a:solidFill>
                  <a:srgbClr val="0070C0"/>
                </a:solidFill>
                <a:latin typeface="楷体_GB2312" pitchFamily="49" charset="-122"/>
                <a:ea typeface="楷体_GB2312" pitchFamily="49" charset="-122"/>
              </a:rPr>
              <a:t>顺序</a:t>
            </a:r>
            <a:r>
              <a:rPr lang="zh-CN" altLang="en-US" dirty="0">
                <a:latin typeface="楷体_GB2312" pitchFamily="49" charset="-122"/>
                <a:ea typeface="楷体_GB2312" pitchFamily="49" charset="-122"/>
              </a:rPr>
              <a:t>访问计算机</a:t>
            </a:r>
          </a:p>
          <a:p>
            <a:pPr>
              <a:lnSpc>
                <a:spcPct val="120000"/>
              </a:lnSpc>
            </a:pPr>
            <a:r>
              <a:rPr lang="zh-CN" altLang="en-US" dirty="0"/>
              <a:t>主要问题</a:t>
            </a:r>
          </a:p>
          <a:p>
            <a:pPr lvl="1">
              <a:lnSpc>
                <a:spcPct val="120000"/>
              </a:lnSpc>
            </a:pPr>
            <a:r>
              <a:rPr lang="zh-CN" altLang="en-US" b="1" dirty="0">
                <a:solidFill>
                  <a:srgbClr val="002060"/>
                </a:solidFill>
                <a:latin typeface="楷体_GB2312" pitchFamily="49" charset="-122"/>
                <a:ea typeface="楷体_GB2312" pitchFamily="49" charset="-122"/>
              </a:rPr>
              <a:t>调度</a:t>
            </a:r>
            <a:r>
              <a:rPr lang="zh-CN" altLang="en-US" dirty="0">
                <a:latin typeface="楷体_GB2312" pitchFamily="49" charset="-122"/>
                <a:ea typeface="楷体_GB2312" pitchFamily="49" charset="-122"/>
              </a:rPr>
              <a:t>：使用硬拷贝登记表来申请计算机时间</a:t>
            </a:r>
            <a:endParaRPr lang="en-US" altLang="zh-CN" dirty="0">
              <a:latin typeface="楷体_GB2312" pitchFamily="49" charset="-122"/>
              <a:ea typeface="楷体_GB2312" pitchFamily="49" charset="-122"/>
            </a:endParaRPr>
          </a:p>
          <a:p>
            <a:pPr lvl="1">
              <a:lnSpc>
                <a:spcPct val="120000"/>
              </a:lnSpc>
            </a:pPr>
            <a:r>
              <a:rPr lang="zh-CN" altLang="en-US" b="1" dirty="0">
                <a:solidFill>
                  <a:srgbClr val="C00000"/>
                </a:solidFill>
                <a:latin typeface="楷体_GB2312" pitchFamily="49" charset="-122"/>
                <a:ea typeface="楷体_GB2312" pitchFamily="49" charset="-122"/>
              </a:rPr>
              <a:t>启动时间</a:t>
            </a:r>
            <a:r>
              <a:rPr lang="zh-CN" altLang="en-US" dirty="0">
                <a:latin typeface="楷体_GB2312" pitchFamily="49" charset="-122"/>
                <a:ea typeface="楷体_GB2312" pitchFamily="49" charset="-122"/>
              </a:rPr>
              <a:t>：加载编译器、源程序，保存目标程序，加载目标程序，链接公用函数等，需要大量时间</a:t>
            </a:r>
          </a:p>
        </p:txBody>
      </p:sp>
    </p:spTree>
    <p:extLst>
      <p:ext uri="{BB962C8B-B14F-4D97-AF65-F5344CB8AC3E}">
        <p14:creationId xmlns:p14="http://schemas.microsoft.com/office/powerpoint/2010/main" val="169583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简单</a:t>
            </a:r>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批处理系统</a:t>
            </a:r>
          </a:p>
        </p:txBody>
      </p:sp>
      <p:sp>
        <p:nvSpPr>
          <p:cNvPr id="81923" name="内容占位符 2"/>
          <p:cNvSpPr>
            <a:spLocks/>
          </p:cNvSpPr>
          <p:nvPr/>
        </p:nvSpPr>
        <p:spPr bwMode="auto">
          <a:xfrm>
            <a:off x="611188" y="1052885"/>
            <a:ext cx="8002587"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监控</a:t>
            </a:r>
            <a:r>
              <a:rPr lang="zh-CN" altLang="en-US" sz="2800" b="1" dirty="0">
                <a:solidFill>
                  <a:srgbClr val="C00000"/>
                </a:solidFill>
                <a:latin typeface="Times New Roman" pitchFamily="18" charset="0"/>
                <a:ea typeface="黑体" pitchFamily="49" charset="-122"/>
                <a:cs typeface="Times New Roman" pitchFamily="18" charset="0"/>
              </a:rPr>
              <a:t>程序</a:t>
            </a:r>
            <a:r>
              <a:rPr lang="zh-CN" altLang="en-US" sz="2800" dirty="0">
                <a:latin typeface="Times New Roman" pitchFamily="18" charset="0"/>
                <a:ea typeface="黑体" pitchFamily="49" charset="-122"/>
                <a:cs typeface="Times New Roman" pitchFamily="18" charset="0"/>
              </a:rPr>
              <a:t>（</a:t>
            </a:r>
            <a:r>
              <a:rPr lang="en-US" altLang="zh-CN" sz="2800" dirty="0">
                <a:latin typeface="Times New Roman" pitchFamily="18" charset="0"/>
                <a:ea typeface="黑体" pitchFamily="49" charset="-122"/>
                <a:cs typeface="Times New Roman" pitchFamily="18" charset="0"/>
              </a:rPr>
              <a:t>Monitor</a:t>
            </a:r>
            <a:r>
              <a:rPr lang="zh-CN" altLang="en-US" sz="2800" dirty="0">
                <a:latin typeface="Times New Roman" pitchFamily="18" charset="0"/>
                <a:ea typeface="黑体" pitchFamily="49" charset="-122"/>
                <a:cs typeface="Times New Roman" pitchFamily="18" charset="0"/>
              </a:rPr>
              <a:t>）</a:t>
            </a:r>
          </a:p>
          <a:p>
            <a:pPr marL="742950" lvl="1" indent="-285750" eaLnBrk="0" hangingPunct="0">
              <a:lnSpc>
                <a:spcPct val="120000"/>
              </a:lnSpc>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对</a:t>
            </a:r>
            <a:r>
              <a:rPr lang="zh-CN" altLang="en-US" sz="2400" b="1" dirty="0">
                <a:solidFill>
                  <a:srgbClr val="0033CC"/>
                </a:solidFill>
                <a:latin typeface="Times New Roman" pitchFamily="18" charset="0"/>
                <a:cs typeface="Times New Roman" pitchFamily="18" charset="0"/>
              </a:rPr>
              <a:t>一批</a:t>
            </a:r>
            <a:r>
              <a:rPr lang="zh-CN" altLang="en-US" sz="2400" dirty="0">
                <a:latin typeface="Times New Roman" pitchFamily="18" charset="0"/>
                <a:ea typeface="黑体" pitchFamily="49" charset="-122"/>
                <a:cs typeface="Times New Roman" pitchFamily="18" charset="0"/>
              </a:rPr>
              <a:t>作业进行</a:t>
            </a:r>
            <a:r>
              <a:rPr lang="zh-CN" altLang="en-US" sz="2400" b="1" dirty="0">
                <a:solidFill>
                  <a:srgbClr val="0033CC"/>
                </a:solidFill>
                <a:latin typeface="Times New Roman" pitchFamily="18" charset="0"/>
                <a:cs typeface="Times New Roman" pitchFamily="18" charset="0"/>
              </a:rPr>
              <a:t>自动</a:t>
            </a:r>
            <a:r>
              <a:rPr lang="zh-CN" altLang="en-US" sz="2400" dirty="0">
                <a:latin typeface="Times New Roman" pitchFamily="18" charset="0"/>
                <a:ea typeface="黑体" pitchFamily="49" charset="-122"/>
                <a:cs typeface="Times New Roman" pitchFamily="18" charset="0"/>
              </a:rPr>
              <a:t>处理</a:t>
            </a:r>
          </a:p>
          <a:p>
            <a:pPr marL="742950" lvl="1" indent="-285750" eaLnBrk="0" hangingPunct="0">
              <a:lnSpc>
                <a:spcPct val="120000"/>
              </a:lnSpc>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内存中只能存放</a:t>
            </a:r>
            <a:r>
              <a:rPr lang="zh-CN" altLang="en-US" sz="2400" b="1" dirty="0">
                <a:solidFill>
                  <a:srgbClr val="CC6600"/>
                </a:solidFill>
                <a:latin typeface="Times New Roman" pitchFamily="18" charset="0"/>
                <a:cs typeface="Times New Roman" pitchFamily="18" charset="0"/>
              </a:rPr>
              <a:t>一道</a:t>
            </a:r>
            <a:r>
              <a:rPr lang="zh-CN" altLang="en-US" sz="2400" dirty="0">
                <a:latin typeface="Times New Roman" pitchFamily="18" charset="0"/>
                <a:ea typeface="黑体" pitchFamily="49" charset="-122"/>
                <a:cs typeface="Times New Roman" pitchFamily="18" charset="0"/>
              </a:rPr>
              <a:t>作业</a:t>
            </a:r>
          </a:p>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处理过程</a:t>
            </a:r>
          </a:p>
        </p:txBody>
      </p:sp>
      <p:pic>
        <p:nvPicPr>
          <p:cNvPr id="8192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82" y="3284984"/>
            <a:ext cx="6696670" cy="21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a:spLocks/>
          </p:cNvSpPr>
          <p:nvPr/>
        </p:nvSpPr>
        <p:spPr bwMode="auto">
          <a:xfrm>
            <a:off x="763588" y="5561930"/>
            <a:ext cx="8002587" cy="675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监控程序的其它功能？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1923">
                                            <p:txEl>
                                              <p:pRg st="2" end="2"/>
                                            </p:txEl>
                                          </p:spTgt>
                                        </p:tgtEl>
                                        <p:attrNameLst>
                                          <p:attrName>style.visibility</p:attrName>
                                        </p:attrNameLst>
                                      </p:cBhvr>
                                      <p:to>
                                        <p:strVal val="visible"/>
                                      </p:to>
                                    </p:set>
                                    <p:anim calcmode="lin" valueType="num">
                                      <p:cBhvr additive="base">
                                        <p:cTn id="19"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1923">
                                            <p:txEl>
                                              <p:pRg st="3" end="3"/>
                                            </p:txEl>
                                          </p:spTgt>
                                        </p:tgtEl>
                                        <p:attrNameLst>
                                          <p:attrName>style.visibility</p:attrName>
                                        </p:attrNameLst>
                                      </p:cBhvr>
                                      <p:to>
                                        <p:strVal val="visible"/>
                                      </p:to>
                                    </p:set>
                                    <p:anim calcmode="lin" valueType="num">
                                      <p:cBhvr additive="base">
                                        <p:cTn id="25"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81928"/>
                                        </p:tgtEl>
                                        <p:attrNameLst>
                                          <p:attrName>style.visibility</p:attrName>
                                        </p:attrNameLst>
                                      </p:cBhvr>
                                      <p:to>
                                        <p:strVal val="visible"/>
                                      </p:to>
                                    </p:set>
                                    <p:animEffect transition="in" filter="circle(in)">
                                      <p:cBhvr>
                                        <p:cTn id="31" dur="2000"/>
                                        <p:tgtEl>
                                          <p:spTgt spid="8192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 calcmode="lin" valueType="num">
                                      <p:cBhvr additive="base">
                                        <p:cTn id="36"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简单</a:t>
            </a:r>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批处理系统</a:t>
            </a:r>
          </a:p>
        </p:txBody>
      </p:sp>
      <p:sp>
        <p:nvSpPr>
          <p:cNvPr id="81923" name="内容占位符 2"/>
          <p:cNvSpPr>
            <a:spLocks/>
          </p:cNvSpPr>
          <p:nvPr/>
        </p:nvSpPr>
        <p:spPr bwMode="auto">
          <a:xfrm>
            <a:off x="611188" y="1052885"/>
            <a:ext cx="8002587" cy="525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监控程序的功能</a:t>
            </a:r>
          </a:p>
          <a:p>
            <a:pPr marL="742950" lvl="1" indent="-285750" eaLnBrk="0" hangingPunct="0">
              <a:lnSpc>
                <a:spcPct val="120000"/>
              </a:lnSpc>
              <a:spcBef>
                <a:spcPct val="20000"/>
              </a:spcBef>
              <a:buFont typeface="Arial" charset="0"/>
              <a:buChar char="–"/>
            </a:pPr>
            <a:r>
              <a:rPr lang="zh-CN" altLang="en-US" sz="2000" dirty="0">
                <a:latin typeface="Times New Roman" pitchFamily="18" charset="0"/>
                <a:ea typeface="黑体" pitchFamily="49" charset="-122"/>
                <a:cs typeface="Times New Roman" pitchFamily="18" charset="0"/>
              </a:rPr>
              <a:t>作业的</a:t>
            </a:r>
            <a:r>
              <a:rPr lang="zh-CN" altLang="en-US" sz="2000" b="1" dirty="0">
                <a:solidFill>
                  <a:srgbClr val="C00000"/>
                </a:solidFill>
                <a:latin typeface="Times New Roman" pitchFamily="18" charset="0"/>
                <a:ea typeface="黑体" pitchFamily="49" charset="-122"/>
                <a:cs typeface="Times New Roman" pitchFamily="18" charset="0"/>
              </a:rPr>
              <a:t>自动</a:t>
            </a:r>
            <a:r>
              <a:rPr lang="zh-CN" altLang="en-US" sz="2000" dirty="0">
                <a:latin typeface="Times New Roman" pitchFamily="18" charset="0"/>
                <a:ea typeface="黑体" pitchFamily="49" charset="-122"/>
                <a:cs typeface="Times New Roman" pitchFamily="18" charset="0"/>
              </a:rPr>
              <a:t>续接</a:t>
            </a:r>
          </a:p>
          <a:p>
            <a:pPr marL="742950" lvl="1" indent="-285750" eaLnBrk="0" hangingPunct="0">
              <a:lnSpc>
                <a:spcPct val="120000"/>
              </a:lnSpc>
              <a:spcBef>
                <a:spcPct val="20000"/>
              </a:spcBef>
              <a:buFont typeface="Arial" charset="0"/>
              <a:buChar char="–"/>
            </a:pPr>
            <a:r>
              <a:rPr lang="zh-CN" altLang="en-US" sz="2000" b="1" dirty="0">
                <a:solidFill>
                  <a:srgbClr val="7030A0"/>
                </a:solidFill>
                <a:latin typeface="Times New Roman" pitchFamily="18" charset="0"/>
                <a:ea typeface="黑体" pitchFamily="49" charset="-122"/>
                <a:cs typeface="Times New Roman" pitchFamily="18" charset="0"/>
              </a:rPr>
              <a:t>内存保护</a:t>
            </a:r>
            <a:r>
              <a:rPr lang="zh-CN" altLang="en-US" sz="2000" dirty="0">
                <a:latin typeface="Times New Roman" pitchFamily="18" charset="0"/>
                <a:ea typeface="黑体" pitchFamily="49" charset="-122"/>
                <a:cs typeface="Times New Roman" pitchFamily="18" charset="0"/>
              </a:rPr>
              <a:t>：保护监控程序所在的内存区域</a:t>
            </a:r>
            <a:endParaRPr lang="en-US" altLang="zh-CN" sz="2000" dirty="0">
              <a:latin typeface="Times New Roman" pitchFamily="18" charset="0"/>
              <a:ea typeface="黑体" pitchFamily="49" charset="-122"/>
              <a:cs typeface="Times New Roman" pitchFamily="18" charset="0"/>
            </a:endParaRPr>
          </a:p>
          <a:p>
            <a:pPr marL="742950" lvl="1" indent="-285750" eaLnBrk="0" hangingPunct="0">
              <a:lnSpc>
                <a:spcPct val="120000"/>
              </a:lnSpc>
              <a:spcBef>
                <a:spcPct val="20000"/>
              </a:spcBef>
              <a:buFont typeface="Arial" charset="0"/>
              <a:buChar char="–"/>
            </a:pPr>
            <a:r>
              <a:rPr lang="zh-CN" altLang="en-US" sz="2000" b="1" dirty="0">
                <a:solidFill>
                  <a:srgbClr val="0033CC"/>
                </a:solidFill>
                <a:latin typeface="Times New Roman" pitchFamily="18" charset="0"/>
                <a:ea typeface="黑体" pitchFamily="49" charset="-122"/>
                <a:cs typeface="Times New Roman" pitchFamily="18" charset="0"/>
              </a:rPr>
              <a:t>定时器</a:t>
            </a:r>
            <a:r>
              <a:rPr lang="zh-CN" altLang="en-US" sz="2000" dirty="0">
                <a:latin typeface="Times New Roman" pitchFamily="18" charset="0"/>
                <a:ea typeface="黑体" pitchFamily="49" charset="-122"/>
                <a:cs typeface="Times New Roman" pitchFamily="18" charset="0"/>
              </a:rPr>
              <a:t>：防止某作业独占系统</a:t>
            </a:r>
            <a:endParaRPr lang="en-US" altLang="zh-CN" sz="2000" dirty="0">
              <a:latin typeface="Times New Roman" pitchFamily="18" charset="0"/>
              <a:ea typeface="黑体" pitchFamily="49" charset="-122"/>
              <a:cs typeface="Times New Roman" pitchFamily="18" charset="0"/>
            </a:endParaRPr>
          </a:p>
          <a:p>
            <a:pPr marL="742950" lvl="1" indent="-285750" eaLnBrk="0" hangingPunct="0">
              <a:lnSpc>
                <a:spcPct val="120000"/>
              </a:lnSpc>
              <a:spcBef>
                <a:spcPct val="20000"/>
              </a:spcBef>
              <a:buFont typeface="Arial" charset="0"/>
              <a:buChar char="–"/>
            </a:pPr>
            <a:r>
              <a:rPr lang="zh-CN" altLang="en-US" sz="2000" b="1" dirty="0">
                <a:solidFill>
                  <a:srgbClr val="FF0000"/>
                </a:solidFill>
                <a:latin typeface="Times New Roman" pitchFamily="18" charset="0"/>
                <a:ea typeface="黑体" pitchFamily="49" charset="-122"/>
                <a:cs typeface="Times New Roman" pitchFamily="18" charset="0"/>
              </a:rPr>
              <a:t>特权指令</a:t>
            </a:r>
            <a:r>
              <a:rPr lang="zh-CN" altLang="en-US" sz="2000" dirty="0">
                <a:latin typeface="Times New Roman" pitchFamily="18" charset="0"/>
                <a:ea typeface="黑体" pitchFamily="49" charset="-122"/>
                <a:cs typeface="Times New Roman" pitchFamily="18" charset="0"/>
              </a:rPr>
              <a:t>：只能由监控程序执行的指令，如</a:t>
            </a:r>
            <a:r>
              <a:rPr lang="en-US" altLang="zh-CN" sz="2000" dirty="0">
                <a:latin typeface="Times New Roman" pitchFamily="18" charset="0"/>
                <a:ea typeface="黑体" pitchFamily="49" charset="-122"/>
                <a:cs typeface="Times New Roman" pitchFamily="18" charset="0"/>
              </a:rPr>
              <a:t>I/0</a:t>
            </a:r>
            <a:r>
              <a:rPr lang="zh-CN" altLang="en-US" sz="2000" dirty="0">
                <a:latin typeface="Times New Roman" pitchFamily="18" charset="0"/>
                <a:ea typeface="黑体" pitchFamily="49" charset="-122"/>
                <a:cs typeface="Times New Roman" pitchFamily="18" charset="0"/>
              </a:rPr>
              <a:t>指令</a:t>
            </a:r>
            <a:endParaRPr lang="en-US" altLang="zh-CN" sz="2000" dirty="0">
              <a:latin typeface="Times New Roman" pitchFamily="18" charset="0"/>
              <a:ea typeface="黑体" pitchFamily="49" charset="-122"/>
              <a:cs typeface="Times New Roman" pitchFamily="18" charset="0"/>
            </a:endParaRPr>
          </a:p>
          <a:p>
            <a:pPr marL="742950" lvl="1" indent="-285750" eaLnBrk="0" hangingPunct="0">
              <a:lnSpc>
                <a:spcPct val="120000"/>
              </a:lnSpc>
              <a:spcBef>
                <a:spcPct val="20000"/>
              </a:spcBef>
              <a:buFont typeface="Arial" charset="0"/>
              <a:buChar char="–"/>
            </a:pPr>
            <a:r>
              <a:rPr lang="zh-CN" altLang="en-US" sz="2000" b="1" dirty="0">
                <a:solidFill>
                  <a:srgbClr val="663300"/>
                </a:solidFill>
                <a:latin typeface="Times New Roman" pitchFamily="18" charset="0"/>
                <a:ea typeface="黑体" pitchFamily="49" charset="-122"/>
                <a:cs typeface="Times New Roman" pitchFamily="18" charset="0"/>
              </a:rPr>
              <a:t>中断</a:t>
            </a:r>
            <a:r>
              <a:rPr lang="zh-CN" altLang="en-US" sz="2000" dirty="0">
                <a:latin typeface="Times New Roman" pitchFamily="18" charset="0"/>
                <a:ea typeface="黑体" pitchFamily="49" charset="-122"/>
                <a:cs typeface="Times New Roman" pitchFamily="18" charset="0"/>
              </a:rPr>
              <a:t>：早期计算机模型无此能力，可以使控制权的转移更加灵活</a:t>
            </a:r>
          </a:p>
          <a:p>
            <a:pPr marL="342900" indent="-342900" eaLnBrk="0" hangingPunct="0">
              <a:lnSpc>
                <a:spcPct val="120000"/>
              </a:lnSpc>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运行模式</a:t>
            </a:r>
            <a:endParaRPr lang="en-US" altLang="zh-CN" sz="2400" dirty="0">
              <a:latin typeface="Times New Roman" pitchFamily="18" charset="0"/>
              <a:ea typeface="黑体" pitchFamily="49" charset="-122"/>
              <a:cs typeface="Times New Roman" pitchFamily="18" charset="0"/>
            </a:endParaRPr>
          </a:p>
          <a:p>
            <a:pPr marL="742950" lvl="1" indent="-285750" eaLnBrk="0" hangingPunct="0">
              <a:lnSpc>
                <a:spcPct val="120000"/>
              </a:lnSpc>
              <a:spcBef>
                <a:spcPct val="20000"/>
              </a:spcBef>
              <a:buFont typeface="Arial" charset="0"/>
              <a:buChar char="–"/>
            </a:pPr>
            <a:r>
              <a:rPr lang="zh-CN" altLang="en-US" sz="2000" dirty="0">
                <a:solidFill>
                  <a:prstClr val="black"/>
                </a:solidFill>
                <a:latin typeface="Times New Roman" pitchFamily="18" charset="0"/>
                <a:ea typeface="黑体" pitchFamily="49" charset="-122"/>
                <a:cs typeface="Times New Roman" pitchFamily="18" charset="0"/>
              </a:rPr>
              <a:t>用户模式（</a:t>
            </a:r>
            <a:r>
              <a:rPr lang="en-US" altLang="zh-CN" sz="2000" dirty="0">
                <a:solidFill>
                  <a:prstClr val="black"/>
                </a:solidFill>
                <a:latin typeface="Times New Roman" pitchFamily="18" charset="0"/>
                <a:ea typeface="黑体" pitchFamily="49" charset="-122"/>
                <a:cs typeface="Times New Roman" pitchFamily="18" charset="0"/>
              </a:rPr>
              <a:t>user mode</a:t>
            </a:r>
            <a:r>
              <a:rPr lang="zh-CN" altLang="en-US" sz="2000" dirty="0">
                <a:solidFill>
                  <a:prstClr val="black"/>
                </a:solidFill>
                <a:latin typeface="Times New Roman" pitchFamily="18" charset="0"/>
                <a:ea typeface="黑体" pitchFamily="49" charset="-122"/>
                <a:cs typeface="Times New Roman" pitchFamily="18" charset="0"/>
              </a:rPr>
              <a:t>）：某些内存区域被保护而不能被用户使用，也不允许用户执行特权指令</a:t>
            </a:r>
            <a:endParaRPr lang="en-US" altLang="zh-CN" sz="2000" dirty="0">
              <a:solidFill>
                <a:prstClr val="black"/>
              </a:solidFill>
              <a:latin typeface="Times New Roman" pitchFamily="18" charset="0"/>
              <a:ea typeface="黑体" pitchFamily="49" charset="-122"/>
              <a:cs typeface="Times New Roman" pitchFamily="18" charset="0"/>
            </a:endParaRPr>
          </a:p>
          <a:p>
            <a:pPr marL="742950" lvl="1" indent="-285750" eaLnBrk="0" hangingPunct="0">
              <a:lnSpc>
                <a:spcPct val="120000"/>
              </a:lnSpc>
              <a:spcBef>
                <a:spcPct val="20000"/>
              </a:spcBef>
              <a:buFont typeface="Arial" charset="0"/>
              <a:buChar char="–"/>
            </a:pPr>
            <a:r>
              <a:rPr lang="zh-CN" altLang="en-US" sz="2000" dirty="0">
                <a:solidFill>
                  <a:prstClr val="black"/>
                </a:solidFill>
                <a:latin typeface="Times New Roman" pitchFamily="18" charset="0"/>
                <a:ea typeface="黑体" pitchFamily="49" charset="-122"/>
                <a:cs typeface="Times New Roman" pitchFamily="18" charset="0"/>
              </a:rPr>
              <a:t>内核模式（</a:t>
            </a:r>
            <a:r>
              <a:rPr lang="en-US" altLang="zh-CN" sz="2000" dirty="0">
                <a:solidFill>
                  <a:prstClr val="black"/>
                </a:solidFill>
                <a:latin typeface="Times New Roman" pitchFamily="18" charset="0"/>
                <a:ea typeface="黑体" pitchFamily="49" charset="-122"/>
                <a:cs typeface="Times New Roman" pitchFamily="18" charset="0"/>
              </a:rPr>
              <a:t>kernel mode</a:t>
            </a:r>
            <a:r>
              <a:rPr lang="zh-CN" altLang="en-US" sz="2000" dirty="0">
                <a:solidFill>
                  <a:prstClr val="black"/>
                </a:solidFill>
                <a:latin typeface="Times New Roman" pitchFamily="18" charset="0"/>
                <a:ea typeface="黑体" pitchFamily="49" charset="-122"/>
                <a:cs typeface="Times New Roman" pitchFamily="18" charset="0"/>
              </a:rPr>
              <a:t>）：可</a:t>
            </a:r>
            <a:r>
              <a:rPr lang="zh-CN" altLang="en-US" sz="2000">
                <a:solidFill>
                  <a:prstClr val="black"/>
                </a:solidFill>
                <a:latin typeface="Times New Roman" pitchFamily="18" charset="0"/>
                <a:ea typeface="黑体" pitchFamily="49" charset="-122"/>
                <a:cs typeface="Times New Roman" pitchFamily="18" charset="0"/>
              </a:rPr>
              <a:t>执行特权指令及</a:t>
            </a:r>
            <a:r>
              <a:rPr lang="zh-CN" altLang="en-US" sz="2000" dirty="0">
                <a:solidFill>
                  <a:prstClr val="black"/>
                </a:solidFill>
                <a:latin typeface="Times New Roman" pitchFamily="18" charset="0"/>
                <a:ea typeface="黑体" pitchFamily="49" charset="-122"/>
                <a:cs typeface="Times New Roman" pitchFamily="18" charset="0"/>
              </a:rPr>
              <a:t>访问受保护的内存区域</a:t>
            </a:r>
          </a:p>
          <a:p>
            <a:pPr eaLnBrk="0" hangingPunct="0">
              <a:lnSpc>
                <a:spcPct val="120000"/>
              </a:lnSpc>
              <a:spcBef>
                <a:spcPct val="20000"/>
              </a:spcBef>
            </a:pPr>
            <a:endParaRPr lang="zh-CN" altLang="en-US" sz="2400"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88196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1923">
                                            <p:txEl>
                                              <p:pRg st="2" end="2"/>
                                            </p:txEl>
                                          </p:spTgt>
                                        </p:tgtEl>
                                        <p:attrNameLst>
                                          <p:attrName>style.visibility</p:attrName>
                                        </p:attrNameLst>
                                      </p:cBhvr>
                                      <p:to>
                                        <p:strVal val="visible"/>
                                      </p:to>
                                    </p:set>
                                    <p:anim calcmode="lin" valueType="num">
                                      <p:cBhvr additive="base">
                                        <p:cTn id="19"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1923">
                                            <p:txEl>
                                              <p:pRg st="3" end="3"/>
                                            </p:txEl>
                                          </p:spTgt>
                                        </p:tgtEl>
                                        <p:attrNameLst>
                                          <p:attrName>style.visibility</p:attrName>
                                        </p:attrNameLst>
                                      </p:cBhvr>
                                      <p:to>
                                        <p:strVal val="visible"/>
                                      </p:to>
                                    </p:set>
                                    <p:anim calcmode="lin" valueType="num">
                                      <p:cBhvr additive="base">
                                        <p:cTn id="25"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1923">
                                            <p:txEl>
                                              <p:pRg st="4" end="4"/>
                                            </p:txEl>
                                          </p:spTgt>
                                        </p:tgtEl>
                                        <p:attrNameLst>
                                          <p:attrName>style.visibility</p:attrName>
                                        </p:attrNameLst>
                                      </p:cBhvr>
                                      <p:to>
                                        <p:strVal val="visible"/>
                                      </p:to>
                                    </p:set>
                                    <p:anim calcmode="lin" valueType="num">
                                      <p:cBhvr additive="base">
                                        <p:cTn id="31" dur="500" fill="hold"/>
                                        <p:tgtEl>
                                          <p:spTgt spid="819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1923">
                                            <p:txEl>
                                              <p:pRg st="5" end="5"/>
                                            </p:txEl>
                                          </p:spTgt>
                                        </p:tgtEl>
                                        <p:attrNameLst>
                                          <p:attrName>style.visibility</p:attrName>
                                        </p:attrNameLst>
                                      </p:cBhvr>
                                      <p:to>
                                        <p:strVal val="visible"/>
                                      </p:to>
                                    </p:set>
                                    <p:anim calcmode="lin" valueType="num">
                                      <p:cBhvr additive="base">
                                        <p:cTn id="37" dur="500" fill="hold"/>
                                        <p:tgtEl>
                                          <p:spTgt spid="819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1923">
                                            <p:txEl>
                                              <p:pRg st="6" end="6"/>
                                            </p:txEl>
                                          </p:spTgt>
                                        </p:tgtEl>
                                        <p:attrNameLst>
                                          <p:attrName>style.visibility</p:attrName>
                                        </p:attrNameLst>
                                      </p:cBhvr>
                                      <p:to>
                                        <p:strVal val="visible"/>
                                      </p:to>
                                    </p:set>
                                    <p:anim calcmode="lin" valueType="num">
                                      <p:cBhvr additive="base">
                                        <p:cTn id="43" dur="500" fill="hold"/>
                                        <p:tgtEl>
                                          <p:spTgt spid="819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81923">
                                            <p:txEl>
                                              <p:pRg st="7" end="7"/>
                                            </p:txEl>
                                          </p:spTgt>
                                        </p:tgtEl>
                                        <p:attrNameLst>
                                          <p:attrName>style.visibility</p:attrName>
                                        </p:attrNameLst>
                                      </p:cBhvr>
                                      <p:to>
                                        <p:strVal val="visible"/>
                                      </p:to>
                                    </p:set>
                                    <p:anim calcmode="lin" valueType="num">
                                      <p:cBhvr additive="base">
                                        <p:cTn id="49" dur="500" fill="hold"/>
                                        <p:tgtEl>
                                          <p:spTgt spid="8192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19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81923">
                                            <p:txEl>
                                              <p:pRg st="8" end="8"/>
                                            </p:txEl>
                                          </p:spTgt>
                                        </p:tgtEl>
                                        <p:attrNameLst>
                                          <p:attrName>style.visibility</p:attrName>
                                        </p:attrNameLst>
                                      </p:cBhvr>
                                      <p:to>
                                        <p:strVal val="visible"/>
                                      </p:to>
                                    </p:set>
                                    <p:anim calcmode="lin" valueType="num">
                                      <p:cBhvr additive="base">
                                        <p:cTn id="55" dur="500" fill="hold"/>
                                        <p:tgtEl>
                                          <p:spTgt spid="8192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192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内容占位符 2"/>
          <p:cNvSpPr>
            <a:spLocks/>
          </p:cNvSpPr>
          <p:nvPr/>
        </p:nvSpPr>
        <p:spPr bwMode="auto">
          <a:xfrm>
            <a:off x="611188" y="1197769"/>
            <a:ext cx="8208962"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处理器仍经常处于空闲状态</a:t>
            </a:r>
          </a:p>
          <a:p>
            <a:pPr marL="342900" indent="-342900" eaLnBrk="0" hangingPunct="0">
              <a:lnSpc>
                <a:spcPct val="120000"/>
              </a:lnSpc>
              <a:spcBef>
                <a:spcPct val="20000"/>
              </a:spcBef>
              <a:buFont typeface="Arial" charset="0"/>
              <a:buNone/>
            </a:pPr>
            <a:endParaRPr lang="zh-CN" altLang="en-US" sz="2800" dirty="0">
              <a:latin typeface="Times New Roman" pitchFamily="18" charset="0"/>
              <a:ea typeface="黑体" pitchFamily="49" charset="-122"/>
              <a:cs typeface="Times New Roman" pitchFamily="18" charset="0"/>
            </a:endParaRPr>
          </a:p>
        </p:txBody>
      </p:sp>
      <p:sp>
        <p:nvSpPr>
          <p:cNvPr id="5"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简单</a:t>
            </a:r>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批处理系统</a:t>
            </a:r>
          </a:p>
        </p:txBody>
      </p:sp>
      <p:sp>
        <p:nvSpPr>
          <p:cNvPr id="4" name="TextBox 3"/>
          <p:cNvSpPr txBox="1"/>
          <p:nvPr/>
        </p:nvSpPr>
        <p:spPr>
          <a:xfrm>
            <a:off x="971600" y="4941168"/>
            <a:ext cx="6303034" cy="1200329"/>
          </a:xfrm>
          <a:prstGeom prst="rect">
            <a:avLst/>
          </a:prstGeom>
          <a:solidFill>
            <a:schemeClr val="bg1"/>
          </a:solidFill>
        </p:spPr>
        <p:txBody>
          <a:bodyPr wrap="square" rtlCol="0">
            <a:spAutoFit/>
          </a:bodyPr>
          <a:lstStyle/>
          <a:p>
            <a:pPr algn="ctr"/>
            <a:r>
              <a:rPr lang="zh-CN" altLang="en-US" sz="2400" dirty="0"/>
              <a:t>             系统利用率实例</a:t>
            </a:r>
            <a:endParaRPr lang="en-US" altLang="zh-CN" sz="2400" dirty="0"/>
          </a:p>
          <a:p>
            <a:endParaRPr lang="en-US" altLang="zh-CN" sz="2400" dirty="0"/>
          </a:p>
          <a:p>
            <a:r>
              <a:rPr lang="zh-CN" altLang="en-US" sz="2400" dirty="0"/>
              <a:t>原因：</a:t>
            </a:r>
            <a:r>
              <a:rPr lang="en-US" altLang="zh-CN" sz="2400" dirty="0"/>
              <a:t>I/O</a:t>
            </a:r>
            <a:r>
              <a:rPr lang="zh-CN" altLang="en-US" sz="2400" dirty="0"/>
              <a:t>设备速度比处理器慢</a:t>
            </a:r>
            <a:endParaRPr lang="en-US" altLang="zh-CN" sz="2400" dirty="0"/>
          </a:p>
        </p:txBody>
      </p:sp>
      <p:pic>
        <p:nvPicPr>
          <p:cNvPr id="143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310" y="2132856"/>
            <a:ext cx="6303034"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nodeType="withEffect">
                                  <p:stCondLst>
                                    <p:cond delay="0"/>
                                  </p:stCondLst>
                                  <p:childTnLst>
                                    <p:set>
                                      <p:cBhvr>
                                        <p:cTn id="15" dur="1" fill="hold">
                                          <p:stCondLst>
                                            <p:cond delay="0"/>
                                          </p:stCondLst>
                                        </p:cTn>
                                        <p:tgtEl>
                                          <p:spTgt spid="143362"/>
                                        </p:tgtEl>
                                        <p:attrNameLst>
                                          <p:attrName>style.visibility</p:attrName>
                                        </p:attrNameLst>
                                      </p:cBhvr>
                                      <p:to>
                                        <p:strVal val="visible"/>
                                      </p:to>
                                    </p:set>
                                    <p:animEffect transition="in" filter="circle(in)">
                                      <p:cBhvr>
                                        <p:cTn id="16" dur="2000"/>
                                        <p:tgtEl>
                                          <p:spTgt spid="143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课程介绍</a:t>
            </a:r>
          </a:p>
        </p:txBody>
      </p:sp>
      <p:sp>
        <p:nvSpPr>
          <p:cNvPr id="3" name="内容占位符 2"/>
          <p:cNvSpPr>
            <a:spLocks noGrp="1"/>
          </p:cNvSpPr>
          <p:nvPr>
            <p:ph idx="1"/>
          </p:nvPr>
        </p:nvSpPr>
        <p:spPr/>
        <p:txBody>
          <a:bodyPr/>
          <a:lstStyle/>
          <a:p>
            <a:pPr>
              <a:lnSpc>
                <a:spcPct val="150000"/>
              </a:lnSpc>
            </a:pPr>
            <a:r>
              <a:rPr lang="zh-CN" altLang="en-US" sz="2400" dirty="0"/>
              <a:t>计算机操作系统是计算机系统中硬件之上的第一层系统软件，负责计算机系统中各类资源的管理和控制。</a:t>
            </a:r>
            <a:endParaRPr lang="en-US" altLang="zh-CN" sz="2400" dirty="0"/>
          </a:p>
          <a:p>
            <a:pPr>
              <a:lnSpc>
                <a:spcPct val="150000"/>
              </a:lnSpc>
            </a:pPr>
            <a:r>
              <a:rPr lang="zh-CN" altLang="en-US" sz="2400" dirty="0"/>
              <a:t>本课程主要介绍计算机操作系统如何对计算机资源进行有效管理和控制，以达到高效和充分利用计算机系统中的软硬件资源。</a:t>
            </a:r>
          </a:p>
        </p:txBody>
      </p:sp>
    </p:spTree>
    <p:extLst>
      <p:ext uri="{BB962C8B-B14F-4D97-AF65-F5344CB8AC3E}">
        <p14:creationId xmlns:p14="http://schemas.microsoft.com/office/powerpoint/2010/main" val="2682409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内容占位符 2"/>
          <p:cNvSpPr>
            <a:spLocks/>
          </p:cNvSpPr>
          <p:nvPr/>
        </p:nvSpPr>
        <p:spPr bwMode="auto">
          <a:xfrm>
            <a:off x="611188" y="1197769"/>
            <a:ext cx="8208962"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在简单批处理系统，处理器必须等待</a:t>
            </a:r>
            <a:r>
              <a:rPr lang="en-US" altLang="zh-CN" sz="2800" dirty="0">
                <a:latin typeface="Times New Roman" pitchFamily="18" charset="0"/>
                <a:ea typeface="黑体" pitchFamily="49" charset="-122"/>
                <a:cs typeface="Times New Roman" pitchFamily="18" charset="0"/>
              </a:rPr>
              <a:t>I / O</a:t>
            </a:r>
            <a:r>
              <a:rPr lang="zh-CN" altLang="en-US" sz="2800" dirty="0">
                <a:latin typeface="Times New Roman" pitchFamily="18" charset="0"/>
                <a:ea typeface="黑体" pitchFamily="49" charset="-122"/>
                <a:cs typeface="Times New Roman" pitchFamily="18" charset="0"/>
              </a:rPr>
              <a:t>指令完成才能继续处理</a:t>
            </a:r>
          </a:p>
          <a:p>
            <a:pPr marL="342900" indent="-342900" eaLnBrk="0" hangingPunct="0">
              <a:lnSpc>
                <a:spcPct val="120000"/>
              </a:lnSpc>
              <a:spcBef>
                <a:spcPct val="20000"/>
              </a:spcBef>
              <a:buFont typeface="Arial" charset="0"/>
              <a:buNone/>
            </a:pPr>
            <a:endParaRPr lang="zh-CN" altLang="en-US" sz="2800" dirty="0">
              <a:latin typeface="Times New Roman" pitchFamily="18" charset="0"/>
              <a:ea typeface="黑体" pitchFamily="49" charset="-122"/>
              <a:cs typeface="Times New Roman" pitchFamily="18" charset="0"/>
            </a:endParaRPr>
          </a:p>
        </p:txBody>
      </p:sp>
      <p:sp>
        <p:nvSpPr>
          <p:cNvPr id="7"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多道批处理系统</a:t>
            </a:r>
          </a:p>
        </p:txBody>
      </p:sp>
      <p:pic>
        <p:nvPicPr>
          <p:cNvPr id="144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94" y="3060699"/>
            <a:ext cx="7497246" cy="1016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267744" y="5055567"/>
            <a:ext cx="4464496" cy="461665"/>
          </a:xfrm>
          <a:prstGeom prst="rect">
            <a:avLst/>
          </a:prstGeom>
          <a:solidFill>
            <a:schemeClr val="bg1"/>
          </a:solidFill>
        </p:spPr>
        <p:txBody>
          <a:bodyPr wrap="square" rtlCol="0">
            <a:spAutoFit/>
          </a:bodyPr>
          <a:lstStyle/>
          <a:p>
            <a:r>
              <a:rPr lang="zh-CN" altLang="en-US" sz="2400" dirty="0"/>
              <a:t>             单道程序设计</a:t>
            </a:r>
          </a:p>
        </p:txBody>
      </p:sp>
    </p:spTree>
    <p:extLst>
      <p:ext uri="{BB962C8B-B14F-4D97-AF65-F5344CB8AC3E}">
        <p14:creationId xmlns:p14="http://schemas.microsoft.com/office/powerpoint/2010/main" val="42338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44386"/>
                                        </p:tgtEl>
                                        <p:attrNameLst>
                                          <p:attrName>style.visibility</p:attrName>
                                        </p:attrNameLst>
                                      </p:cBhvr>
                                      <p:to>
                                        <p:strVal val="visible"/>
                                      </p:to>
                                    </p:set>
                                    <p:animEffect transition="in" filter="circle(in)">
                                      <p:cBhvr>
                                        <p:cTn id="13" dur="2000"/>
                                        <p:tgtEl>
                                          <p:spTgt spid="14438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内容占位符 2"/>
          <p:cNvSpPr>
            <a:spLocks/>
          </p:cNvSpPr>
          <p:nvPr/>
        </p:nvSpPr>
        <p:spPr bwMode="auto">
          <a:xfrm>
            <a:off x="323528" y="1197769"/>
            <a:ext cx="8425308"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引入多道程序设计技术，当一个作业需要等待</a:t>
            </a:r>
            <a:r>
              <a:rPr lang="en-US" altLang="zh-CN" sz="2800" dirty="0">
                <a:latin typeface="Times New Roman" pitchFamily="18" charset="0"/>
                <a:ea typeface="黑体" pitchFamily="49" charset="-122"/>
                <a:cs typeface="Times New Roman" pitchFamily="18" charset="0"/>
              </a:rPr>
              <a:t>I / O</a:t>
            </a:r>
            <a:r>
              <a:rPr lang="zh-CN" altLang="en-US" sz="2800" dirty="0">
                <a:latin typeface="Times New Roman" pitchFamily="18" charset="0"/>
                <a:ea typeface="黑体" pitchFamily="49" charset="-122"/>
                <a:cs typeface="Times New Roman" pitchFamily="18" charset="0"/>
              </a:rPr>
              <a:t>时，处理器可以切换到另一个可能不需要等待</a:t>
            </a:r>
            <a:r>
              <a:rPr lang="en-US" altLang="zh-CN" sz="2800" dirty="0">
                <a:latin typeface="Times New Roman" pitchFamily="18" charset="0"/>
                <a:ea typeface="黑体" pitchFamily="49" charset="-122"/>
                <a:cs typeface="Times New Roman" pitchFamily="18" charset="0"/>
              </a:rPr>
              <a:t>I/O</a:t>
            </a:r>
            <a:r>
              <a:rPr lang="zh-CN" altLang="en-US" sz="2800" dirty="0">
                <a:latin typeface="Times New Roman" pitchFamily="18" charset="0"/>
                <a:ea typeface="黑体" pitchFamily="49" charset="-122"/>
                <a:cs typeface="Times New Roman" pitchFamily="18" charset="0"/>
              </a:rPr>
              <a:t>的作业</a:t>
            </a:r>
          </a:p>
          <a:p>
            <a:pPr marL="342900" indent="-342900" eaLnBrk="0" hangingPunct="0">
              <a:lnSpc>
                <a:spcPct val="120000"/>
              </a:lnSpc>
              <a:spcBef>
                <a:spcPct val="20000"/>
              </a:spcBef>
              <a:buFont typeface="Arial" charset="0"/>
              <a:buNone/>
            </a:pPr>
            <a:endParaRPr lang="zh-CN" altLang="en-US" sz="2800" dirty="0">
              <a:latin typeface="Times New Roman" pitchFamily="18" charset="0"/>
              <a:ea typeface="黑体" pitchFamily="49" charset="-122"/>
              <a:cs typeface="Times New Roman" pitchFamily="18" charset="0"/>
            </a:endParaRPr>
          </a:p>
        </p:txBody>
      </p:sp>
      <p:sp>
        <p:nvSpPr>
          <p:cNvPr id="7"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多道批处理系统</a:t>
            </a:r>
          </a:p>
        </p:txBody>
      </p:sp>
      <p:pic>
        <p:nvPicPr>
          <p:cNvPr id="145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132" y="2843224"/>
            <a:ext cx="6840760" cy="242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907704" y="5415607"/>
            <a:ext cx="4963616" cy="461665"/>
          </a:xfrm>
          <a:prstGeom prst="rect">
            <a:avLst/>
          </a:prstGeom>
          <a:solidFill>
            <a:schemeClr val="bg1"/>
          </a:solidFill>
        </p:spPr>
        <p:txBody>
          <a:bodyPr wrap="square" rtlCol="0">
            <a:spAutoFit/>
          </a:bodyPr>
          <a:lstStyle/>
          <a:p>
            <a:r>
              <a:rPr lang="zh-CN" altLang="en-US" sz="2400" dirty="0"/>
              <a:t>             两个程序的多道程序设计</a:t>
            </a:r>
          </a:p>
        </p:txBody>
      </p:sp>
    </p:spTree>
    <p:extLst>
      <p:ext uri="{BB962C8B-B14F-4D97-AF65-F5344CB8AC3E}">
        <p14:creationId xmlns:p14="http://schemas.microsoft.com/office/powerpoint/2010/main" val="37153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45410"/>
                                        </p:tgtEl>
                                        <p:attrNameLst>
                                          <p:attrName>style.visibility</p:attrName>
                                        </p:attrNameLst>
                                      </p:cBhvr>
                                      <p:to>
                                        <p:strVal val="visible"/>
                                      </p:to>
                                    </p:set>
                                    <p:animEffect transition="in" filter="circle(in)">
                                      <p:cBhvr>
                                        <p:cTn id="13" dur="2000"/>
                                        <p:tgtEl>
                                          <p:spTgt spid="1454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多道批处理系统</a:t>
            </a:r>
          </a:p>
        </p:txBody>
      </p:sp>
      <p:sp>
        <p:nvSpPr>
          <p:cNvPr id="6" name="TextBox 5"/>
          <p:cNvSpPr txBox="1"/>
          <p:nvPr/>
        </p:nvSpPr>
        <p:spPr>
          <a:xfrm>
            <a:off x="2051720" y="5415607"/>
            <a:ext cx="4963616" cy="461665"/>
          </a:xfrm>
          <a:prstGeom prst="rect">
            <a:avLst/>
          </a:prstGeom>
          <a:solidFill>
            <a:schemeClr val="bg1"/>
          </a:solidFill>
        </p:spPr>
        <p:txBody>
          <a:bodyPr wrap="square" rtlCol="0">
            <a:spAutoFit/>
          </a:bodyPr>
          <a:lstStyle/>
          <a:p>
            <a:r>
              <a:rPr lang="zh-CN" altLang="en-US" sz="2400" dirty="0"/>
              <a:t>             三个程序的多道程序设计</a:t>
            </a:r>
          </a:p>
        </p:txBody>
      </p:sp>
      <p:pic>
        <p:nvPicPr>
          <p:cNvPr id="146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62" y="1484784"/>
            <a:ext cx="8034910"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230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146434"/>
                                        </p:tgtEl>
                                        <p:attrNameLst>
                                          <p:attrName>style.visibility</p:attrName>
                                        </p:attrNameLst>
                                      </p:cBhvr>
                                      <p:to>
                                        <p:strVal val="visible"/>
                                      </p:to>
                                    </p:set>
                                    <p:animEffect transition="in" filter="circle(in)">
                                      <p:cBhvr>
                                        <p:cTn id="10" dur="20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内容占位符 2"/>
          <p:cNvSpPr>
            <a:spLocks/>
          </p:cNvSpPr>
          <p:nvPr/>
        </p:nvSpPr>
        <p:spPr bwMode="auto">
          <a:xfrm>
            <a:off x="251470" y="1340768"/>
            <a:ext cx="8569002"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多道程序设计示例</a:t>
            </a:r>
            <a:endParaRPr lang="en-US" altLang="zh-CN" sz="2800" dirty="0">
              <a:latin typeface="Times New Roman" pitchFamily="18" charset="0"/>
              <a:ea typeface="黑体" pitchFamily="49" charset="-122"/>
              <a:cs typeface="Times New Roman" pitchFamily="18" charset="0"/>
            </a:endParaRPr>
          </a:p>
          <a:p>
            <a:pPr marL="742950" lvl="1" indent="-285750" eaLnBrk="0" hangingPunct="0">
              <a:lnSpc>
                <a:spcPct val="120000"/>
              </a:lnSpc>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系统可用内存</a:t>
            </a:r>
            <a:r>
              <a:rPr lang="en-US" altLang="zh-CN" sz="2400" dirty="0">
                <a:latin typeface="Times New Roman" pitchFamily="18" charset="0"/>
                <a:ea typeface="黑体" pitchFamily="49" charset="-122"/>
                <a:cs typeface="Times New Roman" pitchFamily="18" charset="0"/>
              </a:rPr>
              <a:t>250MB</a:t>
            </a:r>
            <a:r>
              <a:rPr lang="zh-CN" altLang="en-US" sz="2400" dirty="0">
                <a:latin typeface="Times New Roman" pitchFamily="18" charset="0"/>
                <a:ea typeface="黑体" pitchFamily="49" charset="-122"/>
                <a:cs typeface="Times New Roman" pitchFamily="18" charset="0"/>
              </a:rPr>
              <a:t>（未被操作系统占用）</a:t>
            </a:r>
            <a:endParaRPr lang="en-US" altLang="zh-CN" sz="2400" dirty="0">
              <a:latin typeface="Times New Roman" pitchFamily="18" charset="0"/>
              <a:ea typeface="黑体" pitchFamily="49" charset="-122"/>
              <a:cs typeface="Times New Roman" pitchFamily="18" charset="0"/>
            </a:endParaRPr>
          </a:p>
          <a:p>
            <a:pPr marL="742950" lvl="1" indent="-285750" eaLnBrk="0" hangingPunct="0">
              <a:lnSpc>
                <a:spcPct val="120000"/>
              </a:lnSpc>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一个磁盘、一个终端、一台打印机</a:t>
            </a:r>
            <a:endParaRPr lang="en-US" altLang="zh-CN" sz="2400" dirty="0">
              <a:latin typeface="Times New Roman" pitchFamily="18" charset="0"/>
              <a:ea typeface="黑体" pitchFamily="49" charset="-122"/>
              <a:cs typeface="Times New Roman" pitchFamily="18" charset="0"/>
            </a:endParaRPr>
          </a:p>
          <a:p>
            <a:pPr lvl="1" eaLnBrk="0" hangingPunct="0">
              <a:lnSpc>
                <a:spcPct val="120000"/>
              </a:lnSpc>
              <a:spcBef>
                <a:spcPct val="20000"/>
              </a:spcBef>
            </a:pPr>
            <a:r>
              <a:rPr lang="zh-CN" altLang="en-US" sz="2400" dirty="0">
                <a:latin typeface="Times New Roman" pitchFamily="18" charset="0"/>
                <a:ea typeface="黑体" pitchFamily="49" charset="-122"/>
                <a:cs typeface="Times New Roman" pitchFamily="18" charset="0"/>
              </a:rPr>
              <a:t>示例程序执行属性：</a:t>
            </a:r>
          </a:p>
        </p:txBody>
      </p:sp>
      <p:sp>
        <p:nvSpPr>
          <p:cNvPr id="7"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多道批处理系统</a:t>
            </a:r>
          </a:p>
        </p:txBody>
      </p:sp>
      <p:pic>
        <p:nvPicPr>
          <p:cNvPr id="148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43" y="3447601"/>
            <a:ext cx="8039113" cy="2572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03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48482"/>
                                        </p:tgtEl>
                                        <p:attrNameLst>
                                          <p:attrName>style.visibility</p:attrName>
                                        </p:attrNameLst>
                                      </p:cBhvr>
                                      <p:to>
                                        <p:strVal val="visible"/>
                                      </p:to>
                                    </p:set>
                                    <p:animEffect transition="in" filter="circle(in)">
                                      <p:cBhvr>
                                        <p:cTn id="19" dur="2000"/>
                                        <p:tgtEl>
                                          <p:spTgt spid="148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内容占位符 2"/>
          <p:cNvSpPr>
            <a:spLocks/>
          </p:cNvSpPr>
          <p:nvPr/>
        </p:nvSpPr>
        <p:spPr bwMode="auto">
          <a:xfrm>
            <a:off x="251470" y="1052736"/>
            <a:ext cx="8569002"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多道程序设计技术可以显著提高资源的利用率和系统吞吐量</a:t>
            </a:r>
          </a:p>
        </p:txBody>
      </p:sp>
      <p:sp>
        <p:nvSpPr>
          <p:cNvPr id="7"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多道批处理系统</a:t>
            </a:r>
          </a:p>
        </p:txBody>
      </p:sp>
      <p:sp>
        <p:nvSpPr>
          <p:cNvPr id="6" name="TextBox 5"/>
          <p:cNvSpPr txBox="1"/>
          <p:nvPr/>
        </p:nvSpPr>
        <p:spPr>
          <a:xfrm>
            <a:off x="2123728" y="5774131"/>
            <a:ext cx="2065745" cy="461665"/>
          </a:xfrm>
          <a:prstGeom prst="rect">
            <a:avLst/>
          </a:prstGeom>
          <a:solidFill>
            <a:schemeClr val="bg1"/>
          </a:solidFill>
        </p:spPr>
        <p:txBody>
          <a:bodyPr wrap="square" rtlCol="0">
            <a:spAutoFit/>
          </a:bodyPr>
          <a:lstStyle/>
          <a:p>
            <a:r>
              <a:rPr lang="zh-CN" altLang="en-US" sz="2400" dirty="0"/>
              <a:t>单道程序设计</a:t>
            </a:r>
          </a:p>
        </p:txBody>
      </p:sp>
      <p:sp>
        <p:nvSpPr>
          <p:cNvPr id="8" name="TextBox 7"/>
          <p:cNvSpPr txBox="1"/>
          <p:nvPr/>
        </p:nvSpPr>
        <p:spPr>
          <a:xfrm>
            <a:off x="5508104" y="5774130"/>
            <a:ext cx="2065745" cy="461665"/>
          </a:xfrm>
          <a:prstGeom prst="rect">
            <a:avLst/>
          </a:prstGeom>
          <a:solidFill>
            <a:schemeClr val="bg1"/>
          </a:solidFill>
        </p:spPr>
        <p:txBody>
          <a:bodyPr wrap="square" rtlCol="0">
            <a:spAutoFit/>
          </a:bodyPr>
          <a:lstStyle/>
          <a:p>
            <a:r>
              <a:rPr lang="zh-CN" altLang="en-US" sz="2400" dirty="0"/>
              <a:t>多道程序设计</a:t>
            </a:r>
          </a:p>
        </p:txBody>
      </p:sp>
      <p:pic>
        <p:nvPicPr>
          <p:cNvPr id="9" name="Picture 4" descr="f6.pdf">
            <a:extLst>
              <a:ext uri="{FF2B5EF4-FFF2-40B4-BE49-F238E27FC236}">
                <a16:creationId xmlns:a16="http://schemas.microsoft.com/office/drawing/2014/main" id="{DB2DB23D-9167-41C1-A1E3-6D9F6636DD9C}"/>
              </a:ext>
            </a:extLst>
          </p:cNvPr>
          <p:cNvPicPr>
            <a:picLocks noChangeAspect="1"/>
          </p:cNvPicPr>
          <p:nvPr/>
        </p:nvPicPr>
        <p:blipFill rotWithShape="1">
          <a:blip r:embed="rId2"/>
          <a:srcRect l="1198" t="7754" r="1701" b="15192"/>
          <a:stretch/>
        </p:blipFill>
        <p:spPr>
          <a:xfrm>
            <a:off x="1157727" y="1598970"/>
            <a:ext cx="6828545" cy="4187183"/>
          </a:xfrm>
          <a:prstGeom prst="rect">
            <a:avLst/>
          </a:prstGeom>
        </p:spPr>
      </p:pic>
    </p:spTree>
    <p:extLst>
      <p:ext uri="{BB962C8B-B14F-4D97-AF65-F5344CB8AC3E}">
        <p14:creationId xmlns:p14="http://schemas.microsoft.com/office/powerpoint/2010/main" val="425872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多道批处理系统</a:t>
            </a:r>
          </a:p>
        </p:txBody>
      </p:sp>
      <p:sp>
        <p:nvSpPr>
          <p:cNvPr id="87043" name="内容占位符 2"/>
          <p:cNvSpPr>
            <a:spLocks/>
          </p:cNvSpPr>
          <p:nvPr/>
        </p:nvSpPr>
        <p:spPr bwMode="auto">
          <a:xfrm>
            <a:off x="611188" y="1126009"/>
            <a:ext cx="8353425" cy="5039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多道批处理系统</a:t>
            </a:r>
            <a:r>
              <a:rPr lang="en-US" altLang="zh-CN" sz="2800" dirty="0">
                <a:latin typeface="Times New Roman" pitchFamily="18" charset="0"/>
                <a:ea typeface="黑体" pitchFamily="49" charset="-122"/>
                <a:cs typeface="Times New Roman" pitchFamily="18" charset="0"/>
              </a:rPr>
              <a:t>——</a:t>
            </a:r>
            <a:r>
              <a:rPr lang="zh-CN" altLang="en-US" sz="2800" dirty="0">
                <a:latin typeface="Times New Roman" pitchFamily="18" charset="0"/>
                <a:ea typeface="黑体" pitchFamily="49" charset="-122"/>
                <a:cs typeface="Times New Roman" pitchFamily="18" charset="0"/>
              </a:rPr>
              <a:t>简单批处理系统的改进</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内存中同时存放</a:t>
            </a:r>
            <a:r>
              <a:rPr lang="zh-CN" altLang="en-US" sz="2400" b="1" dirty="0">
                <a:solidFill>
                  <a:srgbClr val="FF0000"/>
                </a:solidFill>
                <a:latin typeface="+mn-ea"/>
                <a:ea typeface="+mn-ea"/>
                <a:cs typeface="Times New Roman" pitchFamily="18" charset="0"/>
              </a:rPr>
              <a:t>多个</a:t>
            </a:r>
            <a:r>
              <a:rPr lang="zh-CN" altLang="en-US" sz="2400" dirty="0">
                <a:latin typeface="+mn-ea"/>
                <a:ea typeface="+mn-ea"/>
                <a:cs typeface="Times New Roman" pitchFamily="18" charset="0"/>
              </a:rPr>
              <a:t>作业</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多个作业可</a:t>
            </a:r>
            <a:r>
              <a:rPr lang="zh-CN" altLang="en-US" sz="2400" b="1" dirty="0">
                <a:solidFill>
                  <a:srgbClr val="0033CC"/>
                </a:solidFill>
                <a:latin typeface="+mn-ea"/>
                <a:ea typeface="+mn-ea"/>
                <a:cs typeface="Times New Roman" pitchFamily="18" charset="0"/>
              </a:rPr>
              <a:t>并发</a:t>
            </a:r>
            <a:r>
              <a:rPr lang="zh-CN" altLang="en-US" sz="2400" dirty="0">
                <a:latin typeface="+mn-ea"/>
                <a:ea typeface="+mn-ea"/>
                <a:cs typeface="Times New Roman" pitchFamily="18" charset="0"/>
              </a:rPr>
              <a:t>执行</a:t>
            </a:r>
          </a:p>
          <a:p>
            <a:pPr marL="742950" lvl="1" indent="-285750" eaLnBrk="0" hangingPunct="0">
              <a:spcBef>
                <a:spcPct val="20000"/>
              </a:spcBef>
              <a:buFont typeface="Arial" charset="0"/>
              <a:buChar char="–"/>
            </a:pPr>
            <a:r>
              <a:rPr lang="zh-CN" altLang="en-US" sz="2400" b="1" dirty="0">
                <a:solidFill>
                  <a:srgbClr val="7030A0"/>
                </a:solidFill>
                <a:latin typeface="+mn-ea"/>
                <a:ea typeface="+mn-ea"/>
                <a:cs typeface="Times New Roman" pitchFamily="18" charset="0"/>
              </a:rPr>
              <a:t>作业调度程序</a:t>
            </a:r>
            <a:r>
              <a:rPr lang="zh-CN" altLang="en-US" sz="2400" dirty="0">
                <a:latin typeface="+mn-ea"/>
                <a:ea typeface="+mn-ea"/>
                <a:cs typeface="Times New Roman" pitchFamily="18" charset="0"/>
              </a:rPr>
              <a:t>负责作业的调度</a:t>
            </a:r>
          </a:p>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多道批处理系统的硬件支持</a:t>
            </a:r>
            <a:endParaRPr lang="en-US" altLang="zh-CN" sz="2800" dirty="0">
              <a:latin typeface="Times New Roman" pitchFamily="18" charset="0"/>
              <a:ea typeface="黑体" pitchFamily="49" charset="-122"/>
              <a:cs typeface="Times New Roman" pitchFamily="18" charset="0"/>
            </a:endParaRPr>
          </a:p>
          <a:p>
            <a:pPr marL="742950" lvl="1" indent="-285750" eaLnBrk="0" hangingPunct="0">
              <a:spcBef>
                <a:spcPct val="20000"/>
              </a:spcBef>
              <a:buFont typeface="Arial" charset="0"/>
              <a:buChar char="–"/>
            </a:pPr>
            <a:r>
              <a:rPr lang="en-US" altLang="zh-CN" sz="2400" dirty="0">
                <a:latin typeface="+mn-ea"/>
                <a:cs typeface="Times New Roman" pitchFamily="18" charset="0"/>
              </a:rPr>
              <a:t>I/O</a:t>
            </a:r>
            <a:r>
              <a:rPr lang="zh-CN" altLang="en-US" sz="2400" dirty="0">
                <a:latin typeface="+mn-ea"/>
                <a:cs typeface="Times New Roman" pitchFamily="18" charset="0"/>
              </a:rPr>
              <a:t>中断</a:t>
            </a:r>
          </a:p>
          <a:p>
            <a:pPr marL="742950" lvl="1" indent="-285750" eaLnBrk="0" hangingPunct="0">
              <a:spcBef>
                <a:spcPct val="20000"/>
              </a:spcBef>
              <a:buFont typeface="Arial" charset="0"/>
              <a:buChar char="–"/>
            </a:pPr>
            <a:r>
              <a:rPr lang="zh-CN" altLang="en-US" sz="2400" dirty="0">
                <a:latin typeface="+mn-ea"/>
                <a:cs typeface="Times New Roman" pitchFamily="18" charset="0"/>
              </a:rPr>
              <a:t>直接存储器访问（</a:t>
            </a:r>
            <a:r>
              <a:rPr lang="en-US" altLang="zh-CN" sz="2400" dirty="0">
                <a:latin typeface="+mn-ea"/>
                <a:cs typeface="Times New Roman" pitchFamily="18" charset="0"/>
              </a:rPr>
              <a:t>DMA</a:t>
            </a:r>
            <a:r>
              <a:rPr lang="zh-CN" altLang="en-US" sz="2400" dirty="0">
                <a:latin typeface="+mn-ea"/>
                <a:cs typeface="Times New Roman" pitchFamily="18" charset="0"/>
              </a:rPr>
              <a:t>）</a:t>
            </a:r>
            <a:endParaRPr lang="en-US" altLang="zh-CN" sz="2400" dirty="0">
              <a:latin typeface="+mn-ea"/>
              <a:cs typeface="Times New Roman" pitchFamily="18" charset="0"/>
            </a:endParaRPr>
          </a:p>
          <a:p>
            <a:pPr marL="742950" lvl="1" indent="-285750" eaLnBrk="0" hangingPunct="0">
              <a:spcBef>
                <a:spcPct val="20000"/>
              </a:spcBef>
              <a:buFont typeface="Arial" charset="0"/>
              <a:buChar char="–"/>
            </a:pPr>
            <a:r>
              <a:rPr lang="en-US" altLang="zh-CN" sz="2400" dirty="0">
                <a:latin typeface="+mn-ea"/>
                <a:cs typeface="Times New Roman" pitchFamily="18" charset="0"/>
              </a:rPr>
              <a:t>…</a:t>
            </a:r>
            <a:endParaRPr lang="en-US" altLang="zh-CN" sz="2800" dirty="0">
              <a:latin typeface="Times New Roman" pitchFamily="18" charset="0"/>
              <a:ea typeface="黑体" pitchFamily="49" charset="-122"/>
              <a:cs typeface="Times New Roman" pitchFamily="18" charset="0"/>
            </a:endParaRPr>
          </a:p>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多道批处理系统的特征</a:t>
            </a:r>
          </a:p>
          <a:p>
            <a:pPr lvl="1" eaLnBrk="0" hangingPunct="0">
              <a:spcBef>
                <a:spcPct val="20000"/>
              </a:spcBef>
            </a:pPr>
            <a:r>
              <a:rPr lang="zh-CN" altLang="en-US" sz="2400" dirty="0">
                <a:latin typeface="+mn-ea"/>
                <a:ea typeface="+mn-ea"/>
                <a:cs typeface="Times New Roman" pitchFamily="18" charset="0"/>
              </a:rPr>
              <a:t>多道性、调度性、无序性、无交互能力</a:t>
            </a:r>
            <a:endParaRPr lang="zh-CN" altLang="en-US" sz="2000" dirty="0">
              <a:latin typeface="+mn-ea"/>
              <a:ea typeface="+mn-ea"/>
              <a:cs typeface="Times New Roman" pitchFamily="18" charset="0"/>
            </a:endParaRPr>
          </a:p>
        </p:txBody>
      </p:sp>
      <p:sp>
        <p:nvSpPr>
          <p:cNvPr id="87044" name="AutoShape 4"/>
          <p:cNvSpPr>
            <a:spLocks/>
          </p:cNvSpPr>
          <p:nvPr/>
        </p:nvSpPr>
        <p:spPr bwMode="auto">
          <a:xfrm>
            <a:off x="4903788" y="1846089"/>
            <a:ext cx="142875" cy="719137"/>
          </a:xfrm>
          <a:prstGeom prst="rightBrace">
            <a:avLst>
              <a:gd name="adj1" fmla="val 419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5" name="Text Box 5"/>
          <p:cNvSpPr txBox="1">
            <a:spLocks noChangeArrowheads="1"/>
          </p:cNvSpPr>
          <p:nvPr/>
        </p:nvSpPr>
        <p:spPr bwMode="auto">
          <a:xfrm>
            <a:off x="5062538" y="1931814"/>
            <a:ext cx="2030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CC0066"/>
                </a:solidFill>
                <a:latin typeface="Times New Roman" pitchFamily="18" charset="0"/>
                <a:cs typeface="Times New Roman" pitchFamily="18" charset="0"/>
              </a:rPr>
              <a:t>多道程序设计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additive="base">
                                        <p:cTn id="7" dur="500" fill="hold"/>
                                        <p:tgtEl>
                                          <p:spTgt spid="87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7043">
                                            <p:txEl>
                                              <p:pRg st="1" end="1"/>
                                            </p:txEl>
                                          </p:spTgt>
                                        </p:tgtEl>
                                        <p:attrNameLst>
                                          <p:attrName>style.visibility</p:attrName>
                                        </p:attrNameLst>
                                      </p:cBhvr>
                                      <p:to>
                                        <p:strVal val="visible"/>
                                      </p:to>
                                    </p:set>
                                    <p:anim calcmode="lin" valueType="num">
                                      <p:cBhvr additive="base">
                                        <p:cTn id="13" dur="500" fill="hold"/>
                                        <p:tgtEl>
                                          <p:spTgt spid="87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7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7043">
                                            <p:txEl>
                                              <p:pRg st="2" end="2"/>
                                            </p:txEl>
                                          </p:spTgt>
                                        </p:tgtEl>
                                        <p:attrNameLst>
                                          <p:attrName>style.visibility</p:attrName>
                                        </p:attrNameLst>
                                      </p:cBhvr>
                                      <p:to>
                                        <p:strVal val="visible"/>
                                      </p:to>
                                    </p:set>
                                    <p:anim calcmode="lin" valueType="num">
                                      <p:cBhvr additive="base">
                                        <p:cTn id="19" dur="500" fill="hold"/>
                                        <p:tgtEl>
                                          <p:spTgt spid="87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7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87044"/>
                                        </p:tgtEl>
                                        <p:attrNameLst>
                                          <p:attrName>style.visibility</p:attrName>
                                        </p:attrNameLst>
                                      </p:cBhvr>
                                      <p:to>
                                        <p:strVal val="visible"/>
                                      </p:to>
                                    </p:set>
                                    <p:animEffect transition="in" filter="circle(in)">
                                      <p:cBhvr>
                                        <p:cTn id="25" dur="2000"/>
                                        <p:tgtEl>
                                          <p:spTgt spid="8704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87045"/>
                                        </p:tgtEl>
                                        <p:attrNameLst>
                                          <p:attrName>style.visibility</p:attrName>
                                        </p:attrNameLst>
                                      </p:cBhvr>
                                      <p:to>
                                        <p:strVal val="visible"/>
                                      </p:to>
                                    </p:set>
                                    <p:animEffect transition="in" filter="circle(in)">
                                      <p:cBhvr>
                                        <p:cTn id="28" dur="2000"/>
                                        <p:tgtEl>
                                          <p:spTgt spid="8704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87043">
                                            <p:txEl>
                                              <p:pRg st="3" end="3"/>
                                            </p:txEl>
                                          </p:spTgt>
                                        </p:tgtEl>
                                        <p:attrNameLst>
                                          <p:attrName>style.visibility</p:attrName>
                                        </p:attrNameLst>
                                      </p:cBhvr>
                                      <p:to>
                                        <p:strVal val="visible"/>
                                      </p:to>
                                    </p:set>
                                    <p:anim calcmode="lin" valueType="num">
                                      <p:cBhvr additive="base">
                                        <p:cTn id="33" dur="500" fill="hold"/>
                                        <p:tgtEl>
                                          <p:spTgt spid="87043">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7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87043">
                                            <p:txEl>
                                              <p:pRg st="4" end="4"/>
                                            </p:txEl>
                                          </p:spTgt>
                                        </p:tgtEl>
                                        <p:attrNameLst>
                                          <p:attrName>style.visibility</p:attrName>
                                        </p:attrNameLst>
                                      </p:cBhvr>
                                      <p:to>
                                        <p:strVal val="visible"/>
                                      </p:to>
                                    </p:set>
                                    <p:anim calcmode="lin" valueType="num">
                                      <p:cBhvr additive="base">
                                        <p:cTn id="39" dur="500" fill="hold"/>
                                        <p:tgtEl>
                                          <p:spTgt spid="87043">
                                            <p:txEl>
                                              <p:pRg st="4" end="4"/>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87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87043">
                                            <p:txEl>
                                              <p:pRg st="5" end="5"/>
                                            </p:txEl>
                                          </p:spTgt>
                                        </p:tgtEl>
                                        <p:attrNameLst>
                                          <p:attrName>style.visibility</p:attrName>
                                        </p:attrNameLst>
                                      </p:cBhvr>
                                      <p:to>
                                        <p:strVal val="visible"/>
                                      </p:to>
                                    </p:set>
                                    <p:anim calcmode="lin" valueType="num">
                                      <p:cBhvr additive="base">
                                        <p:cTn id="45" dur="500" fill="hold"/>
                                        <p:tgtEl>
                                          <p:spTgt spid="87043">
                                            <p:txEl>
                                              <p:pRg st="5" end="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870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87043">
                                            <p:txEl>
                                              <p:pRg st="6" end="6"/>
                                            </p:txEl>
                                          </p:spTgt>
                                        </p:tgtEl>
                                        <p:attrNameLst>
                                          <p:attrName>style.visibility</p:attrName>
                                        </p:attrNameLst>
                                      </p:cBhvr>
                                      <p:to>
                                        <p:strVal val="visible"/>
                                      </p:to>
                                    </p:set>
                                    <p:anim calcmode="lin" valueType="num">
                                      <p:cBhvr additive="base">
                                        <p:cTn id="51" dur="500" fill="hold"/>
                                        <p:tgtEl>
                                          <p:spTgt spid="87043">
                                            <p:txEl>
                                              <p:pRg st="6" end="6"/>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870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87043">
                                            <p:txEl>
                                              <p:pRg st="7" end="7"/>
                                            </p:txEl>
                                          </p:spTgt>
                                        </p:tgtEl>
                                        <p:attrNameLst>
                                          <p:attrName>style.visibility</p:attrName>
                                        </p:attrNameLst>
                                      </p:cBhvr>
                                      <p:to>
                                        <p:strVal val="visible"/>
                                      </p:to>
                                    </p:set>
                                    <p:anim calcmode="lin" valueType="num">
                                      <p:cBhvr additive="base">
                                        <p:cTn id="57" dur="500" fill="hold"/>
                                        <p:tgtEl>
                                          <p:spTgt spid="87043">
                                            <p:txEl>
                                              <p:pRg st="7" end="7"/>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870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87043">
                                            <p:txEl>
                                              <p:pRg st="8" end="8"/>
                                            </p:txEl>
                                          </p:spTgt>
                                        </p:tgtEl>
                                        <p:attrNameLst>
                                          <p:attrName>style.visibility</p:attrName>
                                        </p:attrNameLst>
                                      </p:cBhvr>
                                      <p:to>
                                        <p:strVal val="visible"/>
                                      </p:to>
                                    </p:set>
                                    <p:anim calcmode="lin" valueType="num">
                                      <p:cBhvr additive="base">
                                        <p:cTn id="63" dur="500" fill="hold"/>
                                        <p:tgtEl>
                                          <p:spTgt spid="87043">
                                            <p:txEl>
                                              <p:pRg st="8" end="8"/>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8704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87043">
                                            <p:txEl>
                                              <p:pRg st="9" end="9"/>
                                            </p:txEl>
                                          </p:spTgt>
                                        </p:tgtEl>
                                        <p:attrNameLst>
                                          <p:attrName>style.visibility</p:attrName>
                                        </p:attrNameLst>
                                      </p:cBhvr>
                                      <p:to>
                                        <p:strVal val="visible"/>
                                      </p:to>
                                    </p:set>
                                    <p:anim calcmode="lin" valueType="num">
                                      <p:cBhvr additive="base">
                                        <p:cTn id="69" dur="500" fill="hold"/>
                                        <p:tgtEl>
                                          <p:spTgt spid="87043">
                                            <p:txEl>
                                              <p:pRg st="9" end="9"/>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8704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p:bldP spid="870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多道批处理系统</a:t>
            </a:r>
          </a:p>
        </p:txBody>
      </p:sp>
      <p:sp>
        <p:nvSpPr>
          <p:cNvPr id="93187" name="内容占位符 2"/>
          <p:cNvSpPr>
            <a:spLocks/>
          </p:cNvSpPr>
          <p:nvPr/>
        </p:nvSpPr>
        <p:spPr bwMode="auto">
          <a:xfrm>
            <a:off x="251520" y="980728"/>
            <a:ext cx="856863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需要解决的基本问题</a:t>
            </a:r>
          </a:p>
          <a:p>
            <a:pPr marL="742950" lvl="1" indent="-285750" eaLnBrk="0" hangingPunct="0">
              <a:lnSpc>
                <a:spcPct val="110000"/>
              </a:lnSpc>
              <a:spcBef>
                <a:spcPct val="20000"/>
              </a:spcBef>
              <a:buFont typeface="Arial" charset="0"/>
              <a:buChar char="–"/>
            </a:pPr>
            <a:r>
              <a:rPr lang="zh-CN" altLang="en-US" sz="2400" dirty="0">
                <a:latin typeface="+mn-ea"/>
                <a:ea typeface="+mn-ea"/>
                <a:cs typeface="Times New Roman" pitchFamily="18" charset="0"/>
              </a:rPr>
              <a:t>内存管理</a:t>
            </a:r>
          </a:p>
          <a:p>
            <a:pPr marL="742950" lvl="1" indent="-285750" eaLnBrk="0" hangingPunct="0">
              <a:lnSpc>
                <a:spcPct val="110000"/>
              </a:lnSpc>
              <a:spcBef>
                <a:spcPct val="20000"/>
              </a:spcBef>
              <a:buFont typeface="Arial" charset="0"/>
              <a:buChar char="–"/>
            </a:pPr>
            <a:r>
              <a:rPr lang="zh-CN" altLang="en-US" sz="2400" dirty="0">
                <a:latin typeface="+mn-ea"/>
                <a:ea typeface="+mn-ea"/>
                <a:cs typeface="Times New Roman" pitchFamily="18" charset="0"/>
              </a:rPr>
              <a:t>处理机管理</a:t>
            </a:r>
          </a:p>
          <a:p>
            <a:pPr marL="742950" lvl="1" indent="-285750" eaLnBrk="0" hangingPunct="0">
              <a:lnSpc>
                <a:spcPct val="110000"/>
              </a:lnSpc>
              <a:spcBef>
                <a:spcPct val="20000"/>
              </a:spcBef>
              <a:buFont typeface="Arial" charset="0"/>
              <a:buChar char="–"/>
            </a:pPr>
            <a:r>
              <a:rPr lang="zh-CN" altLang="en-US" sz="2400" dirty="0">
                <a:latin typeface="+mn-ea"/>
                <a:ea typeface="+mn-ea"/>
                <a:cs typeface="Times New Roman" pitchFamily="18" charset="0"/>
              </a:rPr>
              <a:t>作业管理</a:t>
            </a:r>
            <a:endParaRPr lang="en-US" altLang="zh-CN" sz="2400" dirty="0">
              <a:latin typeface="+mn-ea"/>
              <a:ea typeface="+mn-ea"/>
              <a:cs typeface="Times New Roman" pitchFamily="18" charset="0"/>
            </a:endParaRPr>
          </a:p>
          <a:p>
            <a:pPr marL="742950" lvl="1" indent="-285750" eaLnBrk="0" hangingPunct="0">
              <a:lnSpc>
                <a:spcPct val="110000"/>
              </a:lnSpc>
              <a:spcBef>
                <a:spcPct val="20000"/>
              </a:spcBef>
              <a:buFont typeface="Arial" charset="0"/>
              <a:buChar char="–"/>
            </a:pPr>
            <a:r>
              <a:rPr lang="en-US" altLang="zh-CN" sz="2400" dirty="0">
                <a:latin typeface="+mn-ea"/>
                <a:ea typeface="+mn-ea"/>
                <a:cs typeface="Times New Roman" pitchFamily="18" charset="0"/>
              </a:rPr>
              <a:t>I/O</a:t>
            </a:r>
            <a:r>
              <a:rPr lang="zh-CN" altLang="en-US" sz="2400" dirty="0">
                <a:latin typeface="+mn-ea"/>
                <a:ea typeface="+mn-ea"/>
                <a:cs typeface="Times New Roman" pitchFamily="18" charset="0"/>
              </a:rPr>
              <a:t>设备管理</a:t>
            </a:r>
          </a:p>
          <a:p>
            <a:pPr marL="742950" lvl="1" indent="-285750" eaLnBrk="0" hangingPunct="0">
              <a:lnSpc>
                <a:spcPct val="110000"/>
              </a:lnSpc>
              <a:spcBef>
                <a:spcPct val="20000"/>
              </a:spcBef>
              <a:buFont typeface="Arial" charset="0"/>
              <a:buChar char="–"/>
            </a:pPr>
            <a:r>
              <a:rPr lang="zh-CN" altLang="en-US" sz="2400" dirty="0">
                <a:latin typeface="+mn-ea"/>
                <a:ea typeface="+mn-ea"/>
                <a:cs typeface="Times New Roman" pitchFamily="18" charset="0"/>
              </a:rPr>
              <a:t>文件管理</a:t>
            </a:r>
          </a:p>
        </p:txBody>
      </p:sp>
      <p:sp>
        <p:nvSpPr>
          <p:cNvPr id="93190" name="Text Box 6"/>
          <p:cNvSpPr txBox="1">
            <a:spLocks noChangeArrowheads="1"/>
          </p:cNvSpPr>
          <p:nvPr/>
        </p:nvSpPr>
        <p:spPr bwMode="auto">
          <a:xfrm>
            <a:off x="107504" y="4005064"/>
            <a:ext cx="896448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t>       操作系统是一组控制和管理计算机硬件和软件资源，合理地对各类作业进行调度，以及方便用户使用的</a:t>
            </a:r>
            <a:r>
              <a:rPr lang="zh-CN" altLang="en-US" sz="2400" b="1" dirty="0">
                <a:solidFill>
                  <a:srgbClr val="FF0000"/>
                </a:solidFill>
              </a:rPr>
              <a:t>程序的集合</a:t>
            </a:r>
            <a:r>
              <a:rPr lang="zh-CN" altLang="en-US" sz="2400" dirty="0"/>
              <a:t>。</a:t>
            </a:r>
            <a:endParaRPr lang="en-US" altLang="zh-CN" sz="2400" dirty="0"/>
          </a:p>
          <a:p>
            <a:pPr>
              <a:spcBef>
                <a:spcPct val="50000"/>
              </a:spcBef>
            </a:pPr>
            <a:r>
              <a:rPr lang="en-US" altLang="zh-CN" sz="2400" dirty="0"/>
              <a:t>      An operating system (OS) is </a:t>
            </a:r>
            <a:r>
              <a:rPr lang="en-US" altLang="zh-CN" sz="2400" b="1" dirty="0">
                <a:solidFill>
                  <a:srgbClr val="FF0000"/>
                </a:solidFill>
                <a:latin typeface="Times New Roman" pitchFamily="18" charset="0"/>
                <a:ea typeface="黑体" pitchFamily="49" charset="-122"/>
                <a:cs typeface="Times New Roman" pitchFamily="18" charset="0"/>
              </a:rPr>
              <a:t>system software </a:t>
            </a:r>
            <a:r>
              <a:rPr lang="en-US" altLang="zh-CN" sz="2400" dirty="0"/>
              <a:t>that </a:t>
            </a:r>
            <a:r>
              <a:rPr lang="en-US" altLang="zh-CN" sz="2400" b="1" dirty="0">
                <a:solidFill>
                  <a:schemeClr val="tx2"/>
                </a:solidFill>
                <a:latin typeface="Times New Roman" pitchFamily="18" charset="0"/>
                <a:ea typeface="黑体" pitchFamily="49" charset="-122"/>
                <a:cs typeface="Times New Roman" pitchFamily="18" charset="0"/>
              </a:rPr>
              <a:t>manages</a:t>
            </a:r>
            <a:r>
              <a:rPr lang="en-US" altLang="zh-CN" sz="2400" dirty="0"/>
              <a:t> computer hardware and software </a:t>
            </a:r>
            <a:r>
              <a:rPr lang="en-US" altLang="zh-CN" sz="2400" b="1" dirty="0">
                <a:solidFill>
                  <a:schemeClr val="tx2"/>
                </a:solidFill>
                <a:latin typeface="Times New Roman" pitchFamily="18" charset="0"/>
                <a:ea typeface="黑体" pitchFamily="49" charset="-122"/>
                <a:cs typeface="Times New Roman" pitchFamily="18" charset="0"/>
              </a:rPr>
              <a:t>resources </a:t>
            </a:r>
            <a:r>
              <a:rPr lang="en-US" altLang="zh-CN" sz="2400" dirty="0"/>
              <a:t>and </a:t>
            </a:r>
            <a:r>
              <a:rPr lang="en-US" altLang="zh-CN" sz="2400" b="1" dirty="0">
                <a:solidFill>
                  <a:srgbClr val="CC0066"/>
                </a:solidFill>
                <a:latin typeface="Times New Roman" pitchFamily="18" charset="0"/>
                <a:ea typeface="黑体" pitchFamily="49" charset="-122"/>
                <a:cs typeface="Times New Roman" pitchFamily="18" charset="0"/>
              </a:rPr>
              <a:t>provides</a:t>
            </a:r>
            <a:r>
              <a:rPr lang="en-US" altLang="zh-CN" sz="2400" dirty="0"/>
              <a:t> common </a:t>
            </a:r>
            <a:r>
              <a:rPr lang="en-US" altLang="zh-CN" sz="2400" b="1" dirty="0">
                <a:solidFill>
                  <a:srgbClr val="CC0066"/>
                </a:solidFill>
                <a:latin typeface="Times New Roman" pitchFamily="18" charset="0"/>
                <a:ea typeface="黑体" pitchFamily="49" charset="-122"/>
                <a:cs typeface="Times New Roman" pitchFamily="18" charset="0"/>
              </a:rPr>
              <a:t>services</a:t>
            </a:r>
            <a:r>
              <a:rPr lang="en-US" altLang="zh-CN" sz="2400" dirty="0"/>
              <a:t> for computer programs. ——</a:t>
            </a:r>
            <a:r>
              <a:rPr lang="en-US" altLang="zh-CN" sz="2400" dirty="0" err="1"/>
              <a:t>wikipedia</a:t>
            </a:r>
            <a:endParaRPr lang="zh-CN" altLang="en-US" sz="2400" dirty="0"/>
          </a:p>
        </p:txBody>
      </p:sp>
      <p:sp>
        <p:nvSpPr>
          <p:cNvPr id="93192" name="Text Box 8"/>
          <p:cNvSpPr txBox="1">
            <a:spLocks noChangeArrowheads="1"/>
          </p:cNvSpPr>
          <p:nvPr/>
        </p:nvSpPr>
        <p:spPr bwMode="auto">
          <a:xfrm>
            <a:off x="3635896" y="2492896"/>
            <a:ext cx="25197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FF0000"/>
                </a:solidFill>
                <a:latin typeface="Times New Roman" pitchFamily="18" charset="0"/>
                <a:cs typeface="Times New Roman" pitchFamily="18" charset="0"/>
              </a:rPr>
              <a:t>操作系统的概念</a:t>
            </a:r>
          </a:p>
        </p:txBody>
      </p:sp>
      <p:sp>
        <p:nvSpPr>
          <p:cNvPr id="93193" name="AutoShape 9"/>
          <p:cNvSpPr>
            <a:spLocks/>
          </p:cNvSpPr>
          <p:nvPr/>
        </p:nvSpPr>
        <p:spPr bwMode="auto">
          <a:xfrm>
            <a:off x="3203575" y="1700808"/>
            <a:ext cx="360363" cy="2088232"/>
          </a:xfrm>
          <a:prstGeom prst="rightBrace">
            <a:avLst>
              <a:gd name="adj1" fmla="val 4996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5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additive="base">
                                        <p:cTn id="13" dur="5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 calcmode="lin" valueType="num">
                                      <p:cBhvr additive="base">
                                        <p:cTn id="19" dur="5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3187">
                                            <p:txEl>
                                              <p:pRg st="3" end="3"/>
                                            </p:txEl>
                                          </p:spTgt>
                                        </p:tgtEl>
                                        <p:attrNameLst>
                                          <p:attrName>style.visibility</p:attrName>
                                        </p:attrNameLst>
                                      </p:cBhvr>
                                      <p:to>
                                        <p:strVal val="visible"/>
                                      </p:to>
                                    </p:set>
                                    <p:anim calcmode="lin" valueType="num">
                                      <p:cBhvr additive="base">
                                        <p:cTn id="25" dur="500" fill="hold"/>
                                        <p:tgtEl>
                                          <p:spTgt spid="931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3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3187">
                                            <p:txEl>
                                              <p:pRg st="4" end="4"/>
                                            </p:txEl>
                                          </p:spTgt>
                                        </p:tgtEl>
                                        <p:attrNameLst>
                                          <p:attrName>style.visibility</p:attrName>
                                        </p:attrNameLst>
                                      </p:cBhvr>
                                      <p:to>
                                        <p:strVal val="visible"/>
                                      </p:to>
                                    </p:set>
                                    <p:anim calcmode="lin" valueType="num">
                                      <p:cBhvr additive="base">
                                        <p:cTn id="31" dur="500" fill="hold"/>
                                        <p:tgtEl>
                                          <p:spTgt spid="931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31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3187">
                                            <p:txEl>
                                              <p:pRg st="5" end="5"/>
                                            </p:txEl>
                                          </p:spTgt>
                                        </p:tgtEl>
                                        <p:attrNameLst>
                                          <p:attrName>style.visibility</p:attrName>
                                        </p:attrNameLst>
                                      </p:cBhvr>
                                      <p:to>
                                        <p:strVal val="visible"/>
                                      </p:to>
                                    </p:set>
                                    <p:anim calcmode="lin" valueType="num">
                                      <p:cBhvr additive="base">
                                        <p:cTn id="37" dur="500" fill="hold"/>
                                        <p:tgtEl>
                                          <p:spTgt spid="931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3187">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93192"/>
                                        </p:tgtEl>
                                        <p:attrNameLst>
                                          <p:attrName>style.visibility</p:attrName>
                                        </p:attrNameLst>
                                      </p:cBhvr>
                                      <p:to>
                                        <p:strVal val="visible"/>
                                      </p:to>
                                    </p:set>
                                    <p:anim calcmode="lin" valueType="num">
                                      <p:cBhvr additive="base">
                                        <p:cTn id="41" dur="500" fill="hold"/>
                                        <p:tgtEl>
                                          <p:spTgt spid="93192"/>
                                        </p:tgtEl>
                                        <p:attrNameLst>
                                          <p:attrName>ppt_x</p:attrName>
                                        </p:attrNameLst>
                                      </p:cBhvr>
                                      <p:tavLst>
                                        <p:tav tm="0">
                                          <p:val>
                                            <p:strVal val="0-#ppt_w/2"/>
                                          </p:val>
                                        </p:tav>
                                        <p:tav tm="100000">
                                          <p:val>
                                            <p:strVal val="#ppt_x"/>
                                          </p:val>
                                        </p:tav>
                                      </p:tavLst>
                                    </p:anim>
                                    <p:anim calcmode="lin" valueType="num">
                                      <p:cBhvr additive="base">
                                        <p:cTn id="42" dur="500" fill="hold"/>
                                        <p:tgtEl>
                                          <p:spTgt spid="93192"/>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93193"/>
                                        </p:tgtEl>
                                        <p:attrNameLst>
                                          <p:attrName>style.visibility</p:attrName>
                                        </p:attrNameLst>
                                      </p:cBhvr>
                                      <p:to>
                                        <p:strVal val="visible"/>
                                      </p:to>
                                    </p:set>
                                    <p:anim calcmode="lin" valueType="num">
                                      <p:cBhvr additive="base">
                                        <p:cTn id="45" dur="500" fill="hold"/>
                                        <p:tgtEl>
                                          <p:spTgt spid="93193"/>
                                        </p:tgtEl>
                                        <p:attrNameLst>
                                          <p:attrName>ppt_x</p:attrName>
                                        </p:attrNameLst>
                                      </p:cBhvr>
                                      <p:tavLst>
                                        <p:tav tm="0">
                                          <p:val>
                                            <p:strVal val="0-#ppt_w/2"/>
                                          </p:val>
                                        </p:tav>
                                        <p:tav tm="100000">
                                          <p:val>
                                            <p:strVal val="#ppt_x"/>
                                          </p:val>
                                        </p:tav>
                                      </p:tavLst>
                                    </p:anim>
                                    <p:anim calcmode="lin" valueType="num">
                                      <p:cBhvr additive="base">
                                        <p:cTn id="46" dur="500" fill="hold"/>
                                        <p:tgtEl>
                                          <p:spTgt spid="9319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93190">
                                            <p:txEl>
                                              <p:pRg st="0" end="0"/>
                                            </p:txEl>
                                          </p:spTgt>
                                        </p:tgtEl>
                                        <p:attrNameLst>
                                          <p:attrName>style.visibility</p:attrName>
                                        </p:attrNameLst>
                                      </p:cBhvr>
                                      <p:to>
                                        <p:strVal val="visible"/>
                                      </p:to>
                                    </p:set>
                                    <p:animEffect transition="in" filter="wheel(1)">
                                      <p:cBhvr>
                                        <p:cTn id="51" dur="2000"/>
                                        <p:tgtEl>
                                          <p:spTgt spid="93190">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nodeType="clickEffect">
                                  <p:stCondLst>
                                    <p:cond delay="0"/>
                                  </p:stCondLst>
                                  <p:childTnLst>
                                    <p:set>
                                      <p:cBhvr>
                                        <p:cTn id="55" dur="1" fill="hold">
                                          <p:stCondLst>
                                            <p:cond delay="0"/>
                                          </p:stCondLst>
                                        </p:cTn>
                                        <p:tgtEl>
                                          <p:spTgt spid="93190">
                                            <p:txEl>
                                              <p:pRg st="1" end="1"/>
                                            </p:txEl>
                                          </p:spTgt>
                                        </p:tgtEl>
                                        <p:attrNameLst>
                                          <p:attrName>style.visibility</p:attrName>
                                        </p:attrNameLst>
                                      </p:cBhvr>
                                      <p:to>
                                        <p:strVal val="visible"/>
                                      </p:to>
                                    </p:set>
                                    <p:animEffect transition="in" filter="wheel(1)">
                                      <p:cBhvr>
                                        <p:cTn id="56" dur="2000"/>
                                        <p:tgtEl>
                                          <p:spTgt spid="931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2" grpId="0"/>
      <p:bldP spid="9319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356992"/>
            <a:ext cx="4376760" cy="2658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分时系统</a:t>
            </a:r>
          </a:p>
        </p:txBody>
      </p:sp>
      <p:sp>
        <p:nvSpPr>
          <p:cNvPr id="94211" name="内容占位符 2"/>
          <p:cNvSpPr>
            <a:spLocks/>
          </p:cNvSpPr>
          <p:nvPr/>
        </p:nvSpPr>
        <p:spPr bwMode="auto">
          <a:xfrm>
            <a:off x="179512" y="1052265"/>
            <a:ext cx="8137525" cy="518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产生原因</a:t>
            </a:r>
          </a:p>
          <a:p>
            <a:pPr lvl="1" eaLnBrk="0" hangingPunct="0">
              <a:spcBef>
                <a:spcPct val="20000"/>
              </a:spcBef>
            </a:pPr>
            <a:r>
              <a:rPr lang="zh-CN" altLang="en-US" sz="2400" dirty="0">
                <a:latin typeface="Times New Roman" pitchFamily="18" charset="0"/>
                <a:cs typeface="Times New Roman" pitchFamily="18" charset="0"/>
              </a:rPr>
              <a:t>人机交互、共享主机、方便上机</a:t>
            </a:r>
            <a:endParaRPr lang="en-US" altLang="zh-CN" sz="2400" dirty="0">
              <a:latin typeface="Times New Roman" pitchFamily="18" charset="0"/>
              <a:ea typeface="黑体" pitchFamily="49" charset="-122"/>
              <a:cs typeface="Times New Roman" pitchFamily="18" charset="0"/>
            </a:endParaRPr>
          </a:p>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分时系统</a:t>
            </a:r>
          </a:p>
          <a:p>
            <a:pPr marL="742950" lvl="1" indent="-285750" eaLnBrk="0" hangingPunct="0">
              <a:lnSpc>
                <a:spcPct val="110000"/>
              </a:lnSpc>
              <a:spcBef>
                <a:spcPct val="20000"/>
              </a:spcBef>
              <a:buFont typeface="Arial" charset="0"/>
              <a:buChar char="–"/>
            </a:pPr>
            <a:r>
              <a:rPr lang="zh-CN" altLang="en-US" sz="2400" dirty="0">
                <a:latin typeface="+mn-ea"/>
                <a:ea typeface="+mn-ea"/>
                <a:cs typeface="Times New Roman" pitchFamily="18" charset="0"/>
              </a:rPr>
              <a:t>采用</a:t>
            </a:r>
            <a:r>
              <a:rPr lang="zh-CN" altLang="en-US" sz="2400" b="1" dirty="0">
                <a:solidFill>
                  <a:srgbClr val="C00000"/>
                </a:solidFill>
                <a:latin typeface="+mn-ea"/>
                <a:ea typeface="+mn-ea"/>
                <a:cs typeface="Times New Roman" pitchFamily="18" charset="0"/>
              </a:rPr>
              <a:t>多道程序</a:t>
            </a:r>
            <a:r>
              <a:rPr lang="zh-CN" altLang="en-US" sz="2400" dirty="0">
                <a:latin typeface="+mn-ea"/>
                <a:ea typeface="+mn-ea"/>
                <a:cs typeface="Times New Roman" pitchFamily="18" charset="0"/>
              </a:rPr>
              <a:t>设计技术处理多个交互作业</a:t>
            </a:r>
            <a:endParaRPr lang="en-US" altLang="zh-CN" sz="2400" dirty="0">
              <a:latin typeface="+mn-ea"/>
              <a:ea typeface="+mn-ea"/>
              <a:cs typeface="Times New Roman" pitchFamily="18" charset="0"/>
            </a:endParaRPr>
          </a:p>
          <a:p>
            <a:pPr marL="742950" lvl="1" indent="-285750" eaLnBrk="0" hangingPunct="0">
              <a:lnSpc>
                <a:spcPct val="110000"/>
              </a:lnSpc>
              <a:spcBef>
                <a:spcPct val="20000"/>
              </a:spcBef>
              <a:buFont typeface="Arial" charset="0"/>
              <a:buChar char="–"/>
            </a:pPr>
            <a:r>
              <a:rPr lang="zh-CN" altLang="en-US" sz="2400" dirty="0">
                <a:latin typeface="+mn-ea"/>
                <a:ea typeface="+mn-ea"/>
                <a:cs typeface="Times New Roman" pitchFamily="18" charset="0"/>
              </a:rPr>
              <a:t>多个用户</a:t>
            </a:r>
            <a:r>
              <a:rPr lang="zh-CN" altLang="en-US" sz="2400" b="1" dirty="0">
                <a:solidFill>
                  <a:srgbClr val="0033CC"/>
                </a:solidFill>
                <a:latin typeface="+mn-ea"/>
                <a:ea typeface="+mn-ea"/>
                <a:cs typeface="Times New Roman" pitchFamily="18" charset="0"/>
              </a:rPr>
              <a:t>共享</a:t>
            </a:r>
            <a:r>
              <a:rPr lang="zh-CN" altLang="en-US" sz="2400" dirty="0">
                <a:latin typeface="+mn-ea"/>
                <a:ea typeface="+mn-ea"/>
                <a:cs typeface="Times New Roman" pitchFamily="18" charset="0"/>
              </a:rPr>
              <a:t>处理器</a:t>
            </a:r>
            <a:endParaRPr lang="en-US" altLang="zh-CN" sz="2400" dirty="0">
              <a:latin typeface="+mn-ea"/>
              <a:ea typeface="+mn-ea"/>
              <a:cs typeface="Times New Roman" pitchFamily="18" charset="0"/>
            </a:endParaRPr>
          </a:p>
          <a:p>
            <a:pPr marL="742950" lvl="1" indent="-285750" eaLnBrk="0" hangingPunct="0">
              <a:lnSpc>
                <a:spcPct val="110000"/>
              </a:lnSpc>
              <a:spcBef>
                <a:spcPct val="20000"/>
              </a:spcBef>
              <a:buFont typeface="Arial" charset="0"/>
              <a:buChar char="–"/>
            </a:pPr>
            <a:r>
              <a:rPr lang="zh-CN" altLang="en-US" sz="2400" dirty="0">
                <a:latin typeface="+mn-ea"/>
                <a:ea typeface="+mn-ea"/>
                <a:cs typeface="Times New Roman" pitchFamily="18" charset="0"/>
              </a:rPr>
              <a:t>多个用户通过不同终端</a:t>
            </a:r>
            <a:r>
              <a:rPr lang="zh-CN" altLang="en-US" sz="2400" b="1" dirty="0">
                <a:solidFill>
                  <a:srgbClr val="7A329A"/>
                </a:solidFill>
                <a:latin typeface="+mn-ea"/>
                <a:ea typeface="+mn-ea"/>
                <a:cs typeface="Times New Roman" pitchFamily="18" charset="0"/>
              </a:rPr>
              <a:t>同时</a:t>
            </a:r>
            <a:r>
              <a:rPr lang="zh-CN" altLang="en-US" sz="2400" dirty="0">
                <a:latin typeface="+mn-ea"/>
                <a:ea typeface="+mn-ea"/>
                <a:cs typeface="Times New Roman" pitchFamily="18" charset="0"/>
              </a:rPr>
              <a:t>访问系统</a:t>
            </a:r>
            <a:endParaRPr lang="en-US" altLang="zh-CN" sz="2400" dirty="0">
              <a:latin typeface="+mn-ea"/>
              <a:ea typeface="+mn-ea"/>
              <a:cs typeface="Times New Roman" pitchFamily="18" charset="0"/>
            </a:endParaRPr>
          </a:p>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分时系统的特征</a:t>
            </a:r>
          </a:p>
          <a:p>
            <a:pPr marL="742950" lvl="1" indent="-285750" eaLnBrk="0" hangingPunct="0">
              <a:spcBef>
                <a:spcPct val="20000"/>
              </a:spcBef>
              <a:buFont typeface="Arial" charset="0"/>
              <a:buNone/>
            </a:pPr>
            <a:r>
              <a:rPr lang="zh-CN" altLang="en-US" sz="2400" dirty="0">
                <a:latin typeface="+mn-ea"/>
                <a:ea typeface="+mn-ea"/>
                <a:cs typeface="Times New Roman" pitchFamily="18" charset="0"/>
              </a:rPr>
              <a:t>多路性、独立性</a:t>
            </a:r>
            <a:endParaRPr lang="en-US" altLang="zh-CN" sz="2400" dirty="0">
              <a:latin typeface="+mn-ea"/>
              <a:ea typeface="+mn-ea"/>
              <a:cs typeface="Times New Roman" pitchFamily="18" charset="0"/>
            </a:endParaRPr>
          </a:p>
          <a:p>
            <a:pPr marL="742950" lvl="1" indent="-285750" eaLnBrk="0" hangingPunct="0">
              <a:spcBef>
                <a:spcPct val="20000"/>
              </a:spcBef>
              <a:buFont typeface="Arial" charset="0"/>
              <a:buNone/>
            </a:pPr>
            <a:r>
              <a:rPr lang="zh-CN" altLang="en-US" sz="2400" dirty="0">
                <a:latin typeface="+mn-ea"/>
                <a:ea typeface="+mn-ea"/>
                <a:cs typeface="Times New Roman" pitchFamily="18" charset="0"/>
              </a:rPr>
              <a:t>及时性、交互性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4211">
                                            <p:txEl>
                                              <p:pRg st="1" end="1"/>
                                            </p:txEl>
                                          </p:spTgt>
                                        </p:tgtEl>
                                        <p:attrNameLst>
                                          <p:attrName>style.visibility</p:attrName>
                                        </p:attrNameLst>
                                      </p:cBhvr>
                                      <p:to>
                                        <p:strVal val="visible"/>
                                      </p:to>
                                    </p:set>
                                    <p:anim calcmode="lin" valueType="num">
                                      <p:cBhvr additive="base">
                                        <p:cTn id="13" dur="500" fill="hold"/>
                                        <p:tgtEl>
                                          <p:spTgt spid="94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4211">
                                            <p:txEl>
                                              <p:pRg st="2" end="2"/>
                                            </p:txEl>
                                          </p:spTgt>
                                        </p:tgtEl>
                                        <p:attrNameLst>
                                          <p:attrName>style.visibility</p:attrName>
                                        </p:attrNameLst>
                                      </p:cBhvr>
                                      <p:to>
                                        <p:strVal val="visible"/>
                                      </p:to>
                                    </p:set>
                                    <p:anim calcmode="lin" valueType="num">
                                      <p:cBhvr additive="base">
                                        <p:cTn id="19" dur="500" fill="hold"/>
                                        <p:tgtEl>
                                          <p:spTgt spid="94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4211">
                                            <p:txEl>
                                              <p:pRg st="3" end="3"/>
                                            </p:txEl>
                                          </p:spTgt>
                                        </p:tgtEl>
                                        <p:attrNameLst>
                                          <p:attrName>style.visibility</p:attrName>
                                        </p:attrNameLst>
                                      </p:cBhvr>
                                      <p:to>
                                        <p:strVal val="visible"/>
                                      </p:to>
                                    </p:set>
                                    <p:anim calcmode="lin" valueType="num">
                                      <p:cBhvr additive="base">
                                        <p:cTn id="25" dur="500" fill="hold"/>
                                        <p:tgtEl>
                                          <p:spTgt spid="94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4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4211">
                                            <p:txEl>
                                              <p:pRg st="4" end="4"/>
                                            </p:txEl>
                                          </p:spTgt>
                                        </p:tgtEl>
                                        <p:attrNameLst>
                                          <p:attrName>style.visibility</p:attrName>
                                        </p:attrNameLst>
                                      </p:cBhvr>
                                      <p:to>
                                        <p:strVal val="visible"/>
                                      </p:to>
                                    </p:set>
                                    <p:anim calcmode="lin" valueType="num">
                                      <p:cBhvr additive="base">
                                        <p:cTn id="31" dur="500" fill="hold"/>
                                        <p:tgtEl>
                                          <p:spTgt spid="94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4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4211">
                                            <p:txEl>
                                              <p:pRg st="5" end="5"/>
                                            </p:txEl>
                                          </p:spTgt>
                                        </p:tgtEl>
                                        <p:attrNameLst>
                                          <p:attrName>style.visibility</p:attrName>
                                        </p:attrNameLst>
                                      </p:cBhvr>
                                      <p:to>
                                        <p:strVal val="visible"/>
                                      </p:to>
                                    </p:set>
                                    <p:anim calcmode="lin" valueType="num">
                                      <p:cBhvr additive="base">
                                        <p:cTn id="37" dur="500" fill="hold"/>
                                        <p:tgtEl>
                                          <p:spTgt spid="94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4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140291"/>
                                        </p:tgtEl>
                                        <p:attrNameLst>
                                          <p:attrName>style.visibility</p:attrName>
                                        </p:attrNameLst>
                                      </p:cBhvr>
                                      <p:to>
                                        <p:strVal val="visible"/>
                                      </p:to>
                                    </p:set>
                                    <p:animEffect transition="in" filter="circle(in)">
                                      <p:cBhvr>
                                        <p:cTn id="43" dur="2000"/>
                                        <p:tgtEl>
                                          <p:spTgt spid="140291"/>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94211">
                                            <p:txEl>
                                              <p:pRg st="6" end="6"/>
                                            </p:txEl>
                                          </p:spTgt>
                                        </p:tgtEl>
                                        <p:attrNameLst>
                                          <p:attrName>style.visibility</p:attrName>
                                        </p:attrNameLst>
                                      </p:cBhvr>
                                      <p:to>
                                        <p:strVal val="visible"/>
                                      </p:to>
                                    </p:set>
                                    <p:anim calcmode="lin" valueType="num">
                                      <p:cBhvr additive="base">
                                        <p:cTn id="48" dur="500" fill="hold"/>
                                        <p:tgtEl>
                                          <p:spTgt spid="94211">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94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94211">
                                            <p:txEl>
                                              <p:pRg st="7" end="7"/>
                                            </p:txEl>
                                          </p:spTgt>
                                        </p:tgtEl>
                                        <p:attrNameLst>
                                          <p:attrName>style.visibility</p:attrName>
                                        </p:attrNameLst>
                                      </p:cBhvr>
                                      <p:to>
                                        <p:strVal val="visible"/>
                                      </p:to>
                                    </p:set>
                                    <p:animEffect transition="in" filter="circle(in)">
                                      <p:cBhvr>
                                        <p:cTn id="54" dur="2000"/>
                                        <p:tgtEl>
                                          <p:spTgt spid="94211">
                                            <p:txEl>
                                              <p:pRg st="7" end="7"/>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94211">
                                            <p:txEl>
                                              <p:pRg st="8" end="8"/>
                                            </p:txEl>
                                          </p:spTgt>
                                        </p:tgtEl>
                                        <p:attrNameLst>
                                          <p:attrName>style.visibility</p:attrName>
                                        </p:attrNameLst>
                                      </p:cBhvr>
                                      <p:to>
                                        <p:strVal val="visible"/>
                                      </p:to>
                                    </p:set>
                                    <p:animEffect transition="in" filter="circle(in)">
                                      <p:cBhvr>
                                        <p:cTn id="57" dur="20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分时系统</a:t>
            </a:r>
          </a:p>
        </p:txBody>
      </p:sp>
      <p:sp>
        <p:nvSpPr>
          <p:cNvPr id="95235" name="内容占位符 2"/>
          <p:cNvSpPr>
            <a:spLocks/>
          </p:cNvSpPr>
          <p:nvPr/>
        </p:nvSpPr>
        <p:spPr bwMode="auto">
          <a:xfrm>
            <a:off x="107504" y="1124744"/>
            <a:ext cx="8856984"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批处理多道程序设计与分时的比较</a:t>
            </a:r>
            <a:endParaRPr lang="en-US" altLang="zh-CN" sz="2800" dirty="0">
              <a:latin typeface="Times New Roman" pitchFamily="18" charset="0"/>
              <a:ea typeface="黑体" pitchFamily="49" charset="-122"/>
              <a:cs typeface="Times New Roman" pitchFamily="18" charset="0"/>
            </a:endParaRPr>
          </a:p>
          <a:p>
            <a:pPr marL="342900" indent="-342900" eaLnBrk="0" hangingPunct="0">
              <a:lnSpc>
                <a:spcPct val="120000"/>
              </a:lnSpc>
              <a:spcBef>
                <a:spcPct val="20000"/>
              </a:spcBef>
              <a:buFont typeface="Arial" charset="0"/>
              <a:buChar char="•"/>
            </a:pPr>
            <a:endParaRPr lang="zh-CN" altLang="en-US" sz="2800" dirty="0">
              <a:latin typeface="Times New Roman" pitchFamily="18" charset="0"/>
              <a:ea typeface="黑体" pitchFamily="49" charset="-122"/>
              <a:cs typeface="Times New Roman" pitchFamily="18" charset="0"/>
            </a:endParaRPr>
          </a:p>
          <a:p>
            <a:pPr marL="342900" indent="-342900" eaLnBrk="0" hangingPunct="0">
              <a:lnSpc>
                <a:spcPct val="120000"/>
              </a:lnSpc>
              <a:spcBef>
                <a:spcPct val="20000"/>
              </a:spcBef>
              <a:buFont typeface="Arial" charset="0"/>
              <a:buNone/>
            </a:pPr>
            <a:endParaRPr lang="zh-CN" altLang="en-US" sz="2400" dirty="0">
              <a:latin typeface="Times New Roman" pitchFamily="18" charset="0"/>
              <a:cs typeface="Times New Roman" pitchFamily="18" charset="0"/>
            </a:endParaRPr>
          </a:p>
        </p:txBody>
      </p:sp>
      <p:graphicFrame>
        <p:nvGraphicFramePr>
          <p:cNvPr id="4" name="Group 29"/>
          <p:cNvGraphicFramePr>
            <a:graphicFrameLocks noGrp="1"/>
          </p:cNvGraphicFramePr>
          <p:nvPr>
            <p:extLst>
              <p:ext uri="{D42A27DB-BD31-4B8C-83A1-F6EECF244321}">
                <p14:modId xmlns:p14="http://schemas.microsoft.com/office/powerpoint/2010/main" val="734537794"/>
              </p:ext>
            </p:extLst>
          </p:nvPr>
        </p:nvGraphicFramePr>
        <p:xfrm>
          <a:off x="459296" y="2116893"/>
          <a:ext cx="8153400" cy="3416301"/>
        </p:xfrm>
        <a:graphic>
          <a:graphicData uri="http://schemas.openxmlformats.org/drawingml/2006/table">
            <a:tbl>
              <a:tblPr/>
              <a:tblGrid>
                <a:gridCol w="2074863">
                  <a:extLst>
                    <a:ext uri="{9D8B030D-6E8A-4147-A177-3AD203B41FA5}">
                      <a16:colId xmlns:a16="http://schemas.microsoft.com/office/drawing/2014/main" val="20000"/>
                    </a:ext>
                  </a:extLst>
                </a:gridCol>
                <a:gridCol w="3003550">
                  <a:extLst>
                    <a:ext uri="{9D8B030D-6E8A-4147-A177-3AD203B41FA5}">
                      <a16:colId xmlns:a16="http://schemas.microsoft.com/office/drawing/2014/main" val="20001"/>
                    </a:ext>
                  </a:extLst>
                </a:gridCol>
                <a:gridCol w="3074987">
                  <a:extLst>
                    <a:ext uri="{9D8B030D-6E8A-4147-A177-3AD203B41FA5}">
                      <a16:colId xmlns:a16="http://schemas.microsoft.com/office/drawing/2014/main" val="20002"/>
                    </a:ext>
                  </a:extLst>
                </a:gridCol>
              </a:tblGrid>
              <a:tr h="706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批处理多道程序设计</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分时</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55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主要目标</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处理器使用最大化</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响应时间最小化</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4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提交给操作系统的指令来源</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作业中的作业控制语言指令</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rPr>
                        <a:t>终端键入的命令</a:t>
                      </a:r>
                      <a:r>
                        <a:rPr kumimoji="1" lang="en-US" altLang="zh-CN" sz="1800" b="0" i="0" u="none" strike="noStrike" cap="none" normalizeH="0" baseline="0" dirty="0">
                          <a:ln>
                            <a:noFill/>
                          </a:ln>
                          <a:solidFill>
                            <a:schemeClr val="tx1"/>
                          </a:solidFill>
                          <a:effectLst/>
                          <a:latin typeface="Times New Roman" pitchFamily="18"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0587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分时系统</a:t>
            </a:r>
          </a:p>
        </p:txBody>
      </p:sp>
      <p:sp>
        <p:nvSpPr>
          <p:cNvPr id="95235" name="内容占位符 2"/>
          <p:cNvSpPr>
            <a:spLocks/>
          </p:cNvSpPr>
          <p:nvPr/>
        </p:nvSpPr>
        <p:spPr bwMode="auto">
          <a:xfrm>
            <a:off x="107504" y="1052736"/>
            <a:ext cx="878497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000" dirty="0">
                <a:latin typeface="Times New Roman" pitchFamily="18" charset="0"/>
                <a:ea typeface="黑体" pitchFamily="49" charset="-122"/>
                <a:cs typeface="Times New Roman" pitchFamily="18" charset="0"/>
              </a:rPr>
              <a:t>第一个分时操作系统：</a:t>
            </a:r>
            <a:r>
              <a:rPr lang="en-US" altLang="zh-CN" sz="2000" dirty="0">
                <a:latin typeface="Times New Roman" pitchFamily="18" charset="0"/>
                <a:ea typeface="黑体" pitchFamily="49" charset="-122"/>
                <a:cs typeface="Times New Roman" pitchFamily="18" charset="0"/>
              </a:rPr>
              <a:t>CTSS</a:t>
            </a:r>
            <a:r>
              <a:rPr lang="zh-CN" altLang="en-US" sz="2000" dirty="0">
                <a:latin typeface="Times New Roman" pitchFamily="18" charset="0"/>
                <a:ea typeface="黑体" pitchFamily="49" charset="-122"/>
                <a:cs typeface="Times New Roman" pitchFamily="18" charset="0"/>
              </a:rPr>
              <a:t>（</a:t>
            </a:r>
            <a:r>
              <a:rPr lang="en-US" altLang="zh-CN" sz="2000" dirty="0">
                <a:latin typeface="Times New Roman" pitchFamily="18" charset="0"/>
                <a:ea typeface="黑体" pitchFamily="49" charset="-122"/>
                <a:cs typeface="Times New Roman" pitchFamily="18" charset="0"/>
              </a:rPr>
              <a:t>Compatible Time-Sharing System</a:t>
            </a:r>
            <a:r>
              <a:rPr lang="zh-CN" altLang="en-US" sz="2000" dirty="0">
                <a:latin typeface="Times New Roman" pitchFamily="18" charset="0"/>
                <a:ea typeface="黑体" pitchFamily="49" charset="-122"/>
                <a:cs typeface="Times New Roman" pitchFamily="18" charset="0"/>
              </a:rPr>
              <a:t>）</a:t>
            </a:r>
            <a:endParaRPr lang="en-US" altLang="zh-CN" sz="2000" dirty="0">
              <a:latin typeface="Times New Roman" pitchFamily="18" charset="0"/>
              <a:ea typeface="黑体" pitchFamily="49" charset="-122"/>
              <a:cs typeface="Times New Roman" pitchFamily="18" charset="0"/>
            </a:endParaRPr>
          </a:p>
          <a:p>
            <a:pPr eaLnBrk="0" hangingPunct="0">
              <a:lnSpc>
                <a:spcPct val="120000"/>
              </a:lnSpc>
              <a:spcBef>
                <a:spcPct val="20000"/>
              </a:spcBef>
            </a:pPr>
            <a:endParaRPr lang="zh-CN" altLang="en-US" sz="2400" dirty="0">
              <a:latin typeface="Times New Roman" pitchFamily="18" charset="0"/>
              <a:ea typeface="黑体" pitchFamily="49" charset="-122"/>
              <a:cs typeface="Times New Roman" pitchFamily="18" charset="0"/>
            </a:endParaRPr>
          </a:p>
          <a:p>
            <a:pPr marL="342900" indent="-342900" eaLnBrk="0" hangingPunct="0">
              <a:lnSpc>
                <a:spcPct val="120000"/>
              </a:lnSpc>
              <a:spcBef>
                <a:spcPct val="20000"/>
              </a:spcBef>
              <a:buFont typeface="Arial" charset="0"/>
              <a:buNone/>
            </a:pPr>
            <a:endParaRPr lang="zh-CN" altLang="en-US" sz="2000" dirty="0">
              <a:latin typeface="Times New Roman" pitchFamily="18" charset="0"/>
              <a:cs typeface="Times New Roman" pitchFamily="18" charset="0"/>
            </a:endParaRPr>
          </a:p>
        </p:txBody>
      </p:sp>
      <p:sp>
        <p:nvSpPr>
          <p:cNvPr id="6" name="TextBox 5"/>
          <p:cNvSpPr txBox="1"/>
          <p:nvPr/>
        </p:nvSpPr>
        <p:spPr>
          <a:xfrm>
            <a:off x="3619210" y="5805264"/>
            <a:ext cx="1672870" cy="461665"/>
          </a:xfrm>
          <a:prstGeom prst="rect">
            <a:avLst/>
          </a:prstGeom>
          <a:solidFill>
            <a:schemeClr val="bg1"/>
          </a:solidFill>
        </p:spPr>
        <p:txBody>
          <a:bodyPr wrap="square" rtlCol="0">
            <a:spAutoFit/>
          </a:bodyPr>
          <a:lstStyle/>
          <a:p>
            <a:r>
              <a:rPr lang="en-US" altLang="zh-CN" sz="2400" dirty="0"/>
              <a:t>CTSS</a:t>
            </a:r>
            <a:r>
              <a:rPr lang="zh-CN" altLang="en-US" sz="2400" dirty="0"/>
              <a:t>操作</a:t>
            </a:r>
          </a:p>
        </p:txBody>
      </p:sp>
      <p:pic>
        <p:nvPicPr>
          <p:cNvPr id="7" name="Picture 4" descr="f7.pdf">
            <a:extLst>
              <a:ext uri="{FF2B5EF4-FFF2-40B4-BE49-F238E27FC236}">
                <a16:creationId xmlns:a16="http://schemas.microsoft.com/office/drawing/2014/main" id="{59B5B8BF-1996-4B0C-8167-7A10987119C5}"/>
              </a:ext>
            </a:extLst>
          </p:cNvPr>
          <p:cNvPicPr>
            <a:picLocks noChangeAspect="1"/>
          </p:cNvPicPr>
          <p:nvPr/>
        </p:nvPicPr>
        <p:blipFill rotWithShape="1">
          <a:blip r:embed="rId2"/>
          <a:srcRect l="10000" t="10588" r="7196" b="21321"/>
          <a:stretch/>
        </p:blipFill>
        <p:spPr>
          <a:xfrm>
            <a:off x="999261" y="1444208"/>
            <a:ext cx="6912768" cy="4392488"/>
          </a:xfrm>
          <a:prstGeom prst="rect">
            <a:avLst/>
          </a:prstGeom>
        </p:spPr>
      </p:pic>
    </p:spTree>
    <p:extLst>
      <p:ext uri="{BB962C8B-B14F-4D97-AF65-F5344CB8AC3E}">
        <p14:creationId xmlns:p14="http://schemas.microsoft.com/office/powerpoint/2010/main" val="33081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ppt_y"/>
                                          </p:val>
                                        </p:tav>
                                        <p:tav tm="100000">
                                          <p:val>
                                            <p:strVal val="#ppt_y"/>
                                          </p:val>
                                        </p:tav>
                                      </p:tavLst>
                                    </p:anim>
                                  </p:childTnLst>
                                </p:cTn>
                              </p:par>
                              <p:par>
                                <p:cTn id="9" presetID="6" presetClass="entr" presetSubtype="1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课时构成</a:t>
            </a:r>
          </a:p>
        </p:txBody>
      </p:sp>
      <p:sp>
        <p:nvSpPr>
          <p:cNvPr id="8" name="内容占位符 2"/>
          <p:cNvSpPr>
            <a:spLocks noGrp="1"/>
          </p:cNvSpPr>
          <p:nvPr>
            <p:ph idx="1"/>
          </p:nvPr>
        </p:nvSpPr>
        <p:spPr>
          <a:xfrm>
            <a:off x="107380" y="1916833"/>
            <a:ext cx="5400724" cy="3528392"/>
          </a:xfrm>
        </p:spPr>
        <p:txBody>
          <a:bodyPr/>
          <a:lstStyle/>
          <a:p>
            <a:pPr>
              <a:lnSpc>
                <a:spcPct val="110000"/>
              </a:lnSpc>
            </a:pPr>
            <a:r>
              <a:rPr lang="zh-CN" altLang="en-US" sz="2400" dirty="0"/>
              <a:t>课堂讲授</a:t>
            </a:r>
            <a:endParaRPr lang="en-US" altLang="zh-CN" sz="2400" dirty="0"/>
          </a:p>
          <a:p>
            <a:pPr marL="0" indent="0">
              <a:lnSpc>
                <a:spcPct val="110000"/>
              </a:lnSpc>
              <a:buNone/>
            </a:pPr>
            <a:r>
              <a:rPr lang="en-US" altLang="zh-CN" sz="2400" dirty="0"/>
              <a:t>         </a:t>
            </a:r>
            <a:r>
              <a:rPr lang="zh-CN" altLang="en-US" sz="2400" dirty="0"/>
              <a:t>时间：周二</a:t>
            </a:r>
            <a:r>
              <a:rPr lang="en-US" altLang="zh-CN" sz="2400" dirty="0"/>
              <a:t>3-4</a:t>
            </a:r>
            <a:r>
              <a:rPr lang="zh-CN" altLang="en-US" sz="2400" dirty="0"/>
              <a:t>节，周四</a:t>
            </a:r>
            <a:r>
              <a:rPr lang="en-US" altLang="zh-CN" sz="2400" dirty="0"/>
              <a:t>3-4</a:t>
            </a:r>
            <a:r>
              <a:rPr lang="zh-CN" altLang="en-US" sz="2400" dirty="0"/>
              <a:t>节</a:t>
            </a:r>
            <a:endParaRPr lang="en-US" altLang="zh-CN" sz="2400" dirty="0"/>
          </a:p>
          <a:p>
            <a:pPr marL="0" indent="0">
              <a:lnSpc>
                <a:spcPct val="110000"/>
              </a:lnSpc>
              <a:buNone/>
            </a:pPr>
            <a:r>
              <a:rPr lang="en-US" altLang="zh-CN" sz="2400" dirty="0"/>
              <a:t>         </a:t>
            </a:r>
            <a:r>
              <a:rPr lang="zh-CN" altLang="en-US" sz="2400" dirty="0"/>
              <a:t>地点：立人楼</a:t>
            </a:r>
            <a:r>
              <a:rPr lang="en-US" altLang="zh-CN" sz="2400" dirty="0"/>
              <a:t>B317</a:t>
            </a:r>
          </a:p>
          <a:p>
            <a:pPr marL="0" indent="0">
              <a:lnSpc>
                <a:spcPct val="110000"/>
              </a:lnSpc>
              <a:buNone/>
            </a:pPr>
            <a:endParaRPr lang="en-US" altLang="zh-CN" sz="2400" dirty="0"/>
          </a:p>
          <a:p>
            <a:pPr>
              <a:lnSpc>
                <a:spcPct val="110000"/>
              </a:lnSpc>
            </a:pPr>
            <a:r>
              <a:rPr lang="zh-CN" altLang="en-US" sz="2400" dirty="0"/>
              <a:t>上机实验</a:t>
            </a:r>
            <a:endParaRPr lang="en-US" altLang="zh-CN" sz="2400" dirty="0"/>
          </a:p>
          <a:p>
            <a:pPr marL="0" indent="0">
              <a:lnSpc>
                <a:spcPct val="110000"/>
              </a:lnSpc>
              <a:buNone/>
            </a:pPr>
            <a:r>
              <a:rPr lang="en-US" altLang="zh-CN" sz="2400" dirty="0"/>
              <a:t>     </a:t>
            </a:r>
            <a:r>
              <a:rPr lang="zh-CN" altLang="en-US" sz="2400" dirty="0"/>
              <a:t>两次（</a:t>
            </a:r>
            <a:r>
              <a:rPr lang="en-US" altLang="zh-CN" sz="2400" dirty="0" smtClean="0"/>
              <a:t>14</a:t>
            </a:r>
            <a:r>
              <a:rPr lang="zh-CN" altLang="en-US" sz="2400" dirty="0" smtClean="0"/>
              <a:t>周</a:t>
            </a:r>
            <a:r>
              <a:rPr lang="zh-CN" altLang="en-US" sz="2400" dirty="0"/>
              <a:t>、</a:t>
            </a:r>
            <a:r>
              <a:rPr lang="en-US" altLang="zh-CN" sz="2400" dirty="0" smtClean="0"/>
              <a:t>15</a:t>
            </a:r>
            <a:r>
              <a:rPr lang="zh-CN" altLang="en-US" sz="2400" dirty="0" smtClean="0"/>
              <a:t>周</a:t>
            </a:r>
            <a:r>
              <a:rPr lang="zh-CN" altLang="en-US" sz="2400" dirty="0"/>
              <a:t>）</a:t>
            </a:r>
            <a:endParaRPr lang="en-US" altLang="zh-CN" sz="2400" dirty="0"/>
          </a:p>
          <a:p>
            <a:pPr marL="0" indent="0">
              <a:lnSpc>
                <a:spcPct val="110000"/>
              </a:lnSpc>
              <a:buNone/>
            </a:pPr>
            <a:r>
              <a:rPr lang="en-US" altLang="zh-CN" sz="2400" dirty="0"/>
              <a:t>     </a:t>
            </a:r>
            <a:r>
              <a:rPr lang="zh-CN" altLang="en-US" sz="2400" dirty="0" smtClean="0"/>
              <a:t>主楼</a:t>
            </a:r>
            <a:r>
              <a:rPr lang="en-US" altLang="zh-CN" sz="2400" dirty="0" smtClean="0"/>
              <a:t>A2-412</a:t>
            </a:r>
            <a:r>
              <a:rPr lang="en-US" altLang="zh-CN" sz="2400" dirty="0" smtClean="0"/>
              <a:t>, 12/2,12/9, 8:30 – 11:30</a:t>
            </a:r>
            <a:endParaRPr lang="en-US" altLang="zh-CN" sz="2400" dirty="0" smtClean="0"/>
          </a:p>
          <a:p>
            <a:pPr marL="0" indent="0">
              <a:lnSpc>
                <a:spcPct val="110000"/>
              </a:lnSpc>
              <a:buNone/>
            </a:pPr>
            <a:r>
              <a:rPr lang="en-US" altLang="zh-CN" sz="2400" dirty="0"/>
              <a:t> </a:t>
            </a:r>
            <a:r>
              <a:rPr lang="en-US" altLang="zh-CN" sz="2400" dirty="0" smtClean="0"/>
              <a:t>    </a:t>
            </a:r>
            <a:r>
              <a:rPr lang="zh-CN" altLang="en-US" sz="2400" dirty="0" smtClean="0"/>
              <a:t>每</a:t>
            </a:r>
            <a:r>
              <a:rPr lang="zh-CN" altLang="en-US" sz="2400" dirty="0"/>
              <a:t>周</a:t>
            </a:r>
            <a:r>
              <a:rPr lang="en-US" altLang="zh-CN" sz="2400" dirty="0"/>
              <a:t>4</a:t>
            </a:r>
            <a:r>
              <a:rPr lang="zh-CN" altLang="en-US" sz="2400" dirty="0"/>
              <a:t>学时</a:t>
            </a:r>
            <a:endParaRPr lang="en-US" altLang="zh-CN" sz="2400" dirty="0"/>
          </a:p>
          <a:p>
            <a:pPr marL="0" indent="0">
              <a:lnSpc>
                <a:spcPct val="110000"/>
              </a:lnSpc>
              <a:buNone/>
            </a:pPr>
            <a:r>
              <a:rPr lang="zh-CN" altLang="en-US" sz="2400" dirty="0"/>
              <a:t>          </a:t>
            </a:r>
          </a:p>
        </p:txBody>
      </p:sp>
      <p:graphicFrame>
        <p:nvGraphicFramePr>
          <p:cNvPr id="4" name="图表 3"/>
          <p:cNvGraphicFramePr/>
          <p:nvPr>
            <p:extLst>
              <p:ext uri="{D42A27DB-BD31-4B8C-83A1-F6EECF244321}">
                <p14:modId xmlns:p14="http://schemas.microsoft.com/office/powerpoint/2010/main" val="1519935877"/>
              </p:ext>
            </p:extLst>
          </p:nvPr>
        </p:nvGraphicFramePr>
        <p:xfrm>
          <a:off x="4247456" y="2132856"/>
          <a:ext cx="4896544" cy="3168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350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 calcmode="lin" valueType="num">
                                      <p:cBhvr additive="base">
                                        <p:cTn id="16"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8">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 calcmode="lin" valueType="num">
                                      <p:cBhvr additive="base">
                                        <p:cTn id="20"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 calcmode="lin" valueType="num">
                                      <p:cBhvr additive="base">
                                        <p:cTn id="26"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8">
                                            <p:txEl>
                                              <p:pRg st="4" end="4"/>
                                            </p:txEl>
                                          </p:spTgt>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 calcmode="lin" valueType="num">
                                      <p:cBhvr additive="base">
                                        <p:cTn id="30"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8">
                                            <p:txEl>
                                              <p:pRg st="5" end="5"/>
                                            </p:txEl>
                                          </p:spTgt>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anim calcmode="lin" valueType="num">
                                      <p:cBhvr additive="base">
                                        <p:cTn id="34" dur="500" fill="hold"/>
                                        <p:tgtEl>
                                          <p:spTgt spid="8">
                                            <p:txEl>
                                              <p:pRg st="6" end="6"/>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8">
                                            <p:txEl>
                                              <p:pRg st="6" end="6"/>
                                            </p:txEl>
                                          </p:spTgt>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8">
                                            <p:txEl>
                                              <p:pRg st="7" end="7"/>
                                            </p:txEl>
                                          </p:spTgt>
                                        </p:tgtEl>
                                        <p:attrNameLst>
                                          <p:attrName>style.visibility</p:attrName>
                                        </p:attrNameLst>
                                      </p:cBhvr>
                                      <p:to>
                                        <p:strVal val="visible"/>
                                      </p:to>
                                    </p:set>
                                    <p:anim calcmode="lin" valueType="num">
                                      <p:cBhvr additive="base">
                                        <p:cTn id="38" dur="500" fill="hold"/>
                                        <p:tgtEl>
                                          <p:spTgt spid="8">
                                            <p:txEl>
                                              <p:pRg st="7" end="7"/>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8">
                                            <p:txEl>
                                              <p:pRg st="7" end="7"/>
                                            </p:txEl>
                                          </p:spTgt>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 calcmode="lin" valueType="num">
                                      <p:cBhvr additive="base">
                                        <p:cTn id="42" dur="500" fill="hold"/>
                                        <p:tgtEl>
                                          <p:spTgt spid="8">
                                            <p:txEl>
                                              <p:pRg st="8" end="8"/>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实时系统</a:t>
            </a:r>
          </a:p>
        </p:txBody>
      </p:sp>
      <p:sp>
        <p:nvSpPr>
          <p:cNvPr id="96259" name="内容占位符 2"/>
          <p:cNvSpPr>
            <a:spLocks/>
          </p:cNvSpPr>
          <p:nvPr/>
        </p:nvSpPr>
        <p:spPr bwMode="auto">
          <a:xfrm>
            <a:off x="251520" y="1197446"/>
            <a:ext cx="8425308" cy="1583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概念</a:t>
            </a:r>
            <a:endParaRPr lang="en-US" altLang="zh-CN" sz="2400" dirty="0">
              <a:latin typeface="Times New Roman" pitchFamily="18" charset="0"/>
              <a:ea typeface="黑体" pitchFamily="49" charset="-122"/>
              <a:cs typeface="Times New Roman" pitchFamily="18" charset="0"/>
            </a:endParaRPr>
          </a:p>
          <a:p>
            <a:pPr eaLnBrk="0" hangingPunct="0">
              <a:lnSpc>
                <a:spcPct val="120000"/>
              </a:lnSpc>
              <a:spcBef>
                <a:spcPct val="20000"/>
              </a:spcBef>
            </a:pPr>
            <a:r>
              <a:rPr lang="zh-CN" altLang="en-US" sz="2000" dirty="0">
                <a:latin typeface="Times New Roman" pitchFamily="18" charset="0"/>
                <a:cs typeface="Times New Roman" pitchFamily="18" charset="0"/>
              </a:rPr>
              <a:t>    系统能够</a:t>
            </a:r>
            <a:r>
              <a:rPr lang="zh-CN" altLang="en-US" sz="2000" b="1" dirty="0">
                <a:solidFill>
                  <a:srgbClr val="FF0000"/>
                </a:solidFill>
                <a:latin typeface="Times New Roman" pitchFamily="18" charset="0"/>
                <a:cs typeface="Times New Roman" pitchFamily="18" charset="0"/>
              </a:rPr>
              <a:t>及时</a:t>
            </a:r>
            <a:r>
              <a:rPr lang="zh-CN" altLang="en-US" sz="2000" dirty="0">
                <a:latin typeface="Times New Roman" pitchFamily="18" charset="0"/>
                <a:cs typeface="Times New Roman" pitchFamily="18" charset="0"/>
              </a:rPr>
              <a:t>（</a:t>
            </a:r>
            <a:r>
              <a:rPr lang="zh-CN" altLang="en-US" sz="2000" b="1" dirty="0">
                <a:solidFill>
                  <a:srgbClr val="FF0000"/>
                </a:solidFill>
                <a:latin typeface="Times New Roman" pitchFamily="18" charset="0"/>
                <a:cs typeface="Times New Roman" pitchFamily="18" charset="0"/>
              </a:rPr>
              <a:t>即时</a:t>
            </a:r>
            <a:r>
              <a:rPr lang="zh-CN" altLang="en-US" sz="2000" dirty="0">
                <a:latin typeface="Times New Roman" pitchFamily="18" charset="0"/>
                <a:cs typeface="Times New Roman" pitchFamily="18" charset="0"/>
              </a:rPr>
              <a:t>）响应外部事件请求</a:t>
            </a:r>
            <a:r>
              <a:rPr lang="zh-CN" altLang="en-US" sz="2000" dirty="0">
                <a:latin typeface="Times New Roman" pitchFamily="18" charset="0"/>
                <a:ea typeface="黑体" pitchFamily="49" charset="-122"/>
                <a:cs typeface="Times New Roman" pitchFamily="18" charset="0"/>
              </a:rPr>
              <a:t>，</a:t>
            </a:r>
            <a:r>
              <a:rPr lang="zh-CN" altLang="en-US" sz="2000" dirty="0">
                <a:latin typeface="Times New Roman" pitchFamily="18" charset="0"/>
                <a:cs typeface="Times New Roman" pitchFamily="18" charset="0"/>
              </a:rPr>
              <a:t>在规定的时间内完成对该事件的处理，并控制所有实时任务协调一致地运行。</a:t>
            </a:r>
            <a:endParaRPr lang="en-US" altLang="zh-CN" sz="2000" dirty="0">
              <a:latin typeface="Times New Roman" pitchFamily="18" charset="0"/>
              <a:cs typeface="Times New Roman" pitchFamily="18" charset="0"/>
            </a:endParaRPr>
          </a:p>
          <a:p>
            <a:pPr marL="342900" indent="-342900" eaLnBrk="0" hangingPunct="0">
              <a:lnSpc>
                <a:spcPct val="120000"/>
              </a:lnSpc>
              <a:spcBef>
                <a:spcPct val="20000"/>
              </a:spcBef>
              <a:buFont typeface="Arial" charset="0"/>
              <a:buChar char="•"/>
            </a:pPr>
            <a:r>
              <a:rPr lang="zh-CN" altLang="en-US" sz="2400">
                <a:latin typeface="Times New Roman" pitchFamily="18" charset="0"/>
                <a:ea typeface="黑体" pitchFamily="49" charset="-122"/>
                <a:cs typeface="Times New Roman" pitchFamily="18" charset="0"/>
              </a:rPr>
              <a:t>分类</a:t>
            </a:r>
            <a:endParaRPr lang="en-US" altLang="zh-CN" sz="2400" dirty="0">
              <a:latin typeface="Times New Roman" pitchFamily="18" charset="0"/>
              <a:ea typeface="黑体" pitchFamily="49" charset="-122"/>
              <a:cs typeface="Times New Roman" pitchFamily="18" charset="0"/>
            </a:endParaRPr>
          </a:p>
          <a:p>
            <a:pPr eaLnBrk="0" hangingPunct="0">
              <a:lnSpc>
                <a:spcPct val="120000"/>
              </a:lnSpc>
              <a:spcBef>
                <a:spcPct val="20000"/>
              </a:spcBef>
            </a:pPr>
            <a:endParaRPr lang="zh-CN" altLang="en-US" sz="2000" dirty="0">
              <a:latin typeface="Times New Roman" pitchFamily="18" charset="0"/>
              <a:cs typeface="Times New Roman" pitchFamily="18" charset="0"/>
            </a:endParaRPr>
          </a:p>
        </p:txBody>
      </p:sp>
      <p:graphicFrame>
        <p:nvGraphicFramePr>
          <p:cNvPr id="5" name="图示 4"/>
          <p:cNvGraphicFramePr/>
          <p:nvPr>
            <p:extLst>
              <p:ext uri="{D42A27DB-BD31-4B8C-83A1-F6EECF244321}">
                <p14:modId xmlns:p14="http://schemas.microsoft.com/office/powerpoint/2010/main" val="3105848008"/>
              </p:ext>
            </p:extLst>
          </p:nvPr>
        </p:nvGraphicFramePr>
        <p:xfrm>
          <a:off x="4572000" y="4995582"/>
          <a:ext cx="4392488" cy="122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表格 3">
            <a:extLst>
              <a:ext uri="{FF2B5EF4-FFF2-40B4-BE49-F238E27FC236}">
                <a16:creationId xmlns:a16="http://schemas.microsoft.com/office/drawing/2014/main" id="{B2F52379-5B25-4BF5-E9FD-0E4AB21C2E3E}"/>
              </a:ext>
            </a:extLst>
          </p:cNvPr>
          <p:cNvGraphicFramePr>
            <a:graphicFrameLocks noGrp="1"/>
          </p:cNvGraphicFramePr>
          <p:nvPr>
            <p:extLst>
              <p:ext uri="{D42A27DB-BD31-4B8C-83A1-F6EECF244321}">
                <p14:modId xmlns:p14="http://schemas.microsoft.com/office/powerpoint/2010/main" val="3835094923"/>
              </p:ext>
            </p:extLst>
          </p:nvPr>
        </p:nvGraphicFramePr>
        <p:xfrm>
          <a:off x="1524000" y="3248175"/>
          <a:ext cx="6096000" cy="12801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87508548"/>
                    </a:ext>
                  </a:extLst>
                </a:gridCol>
                <a:gridCol w="3048000">
                  <a:extLst>
                    <a:ext uri="{9D8B030D-6E8A-4147-A177-3AD203B41FA5}">
                      <a16:colId xmlns:a16="http://schemas.microsoft.com/office/drawing/2014/main" val="2057063479"/>
                    </a:ext>
                  </a:extLst>
                </a:gridCol>
              </a:tblGrid>
              <a:tr h="139040">
                <a:tc>
                  <a:txBody>
                    <a:bodyPr/>
                    <a:lstStyle/>
                    <a:p>
                      <a:pPr algn="ctr"/>
                      <a:r>
                        <a:rPr lang="zh-CN" altLang="en-US">
                          <a:solidFill>
                            <a:srgbClr val="FF0000"/>
                          </a:solidFill>
                        </a:rPr>
                        <a:t>软</a:t>
                      </a:r>
                      <a:r>
                        <a:rPr lang="zh-CN" altLang="en-US">
                          <a:solidFill>
                            <a:schemeClr val="tx1"/>
                          </a:solidFill>
                        </a:rPr>
                        <a:t>实时系统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a:solidFill>
                            <a:srgbClr val="FF0000"/>
                          </a:solidFill>
                        </a:rPr>
                        <a:t>硬</a:t>
                      </a:r>
                      <a:r>
                        <a:rPr lang="zh-CN" altLang="en-US">
                          <a:solidFill>
                            <a:schemeClr val="tx1"/>
                          </a:solidFill>
                        </a:rPr>
                        <a:t>实时系统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6787463"/>
                  </a:ext>
                </a:extLst>
              </a:tr>
              <a:tr h="370840">
                <a:tc>
                  <a:txBody>
                    <a:bodyPr/>
                    <a:lstStyle/>
                    <a:p>
                      <a:pPr algn="ctr"/>
                      <a:r>
                        <a:rPr lang="zh-CN" altLang="en-US">
                          <a:solidFill>
                            <a:schemeClr val="tx1"/>
                          </a:solidFill>
                        </a:rPr>
                        <a:t> 各个任务运行得越快越好，并不要求限定某一任务必须在多长时间内完成。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a:solidFill>
                            <a:schemeClr val="tx1"/>
                          </a:solidFill>
                        </a:rPr>
                        <a:t>各任务不仅要执行无误而且要做到准时。</a:t>
                      </a:r>
                    </a:p>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6460800"/>
                  </a:ext>
                </a:extLst>
              </a:tr>
            </a:tbl>
          </a:graphicData>
        </a:graphic>
      </p:graphicFrame>
      <p:sp>
        <p:nvSpPr>
          <p:cNvPr id="6" name="文本框 5">
            <a:extLst>
              <a:ext uri="{FF2B5EF4-FFF2-40B4-BE49-F238E27FC236}">
                <a16:creationId xmlns:a16="http://schemas.microsoft.com/office/drawing/2014/main" id="{DDA1F20D-E698-A608-4367-3F24E076FF31}"/>
              </a:ext>
            </a:extLst>
          </p:cNvPr>
          <p:cNvSpPr txBox="1"/>
          <p:nvPr/>
        </p:nvSpPr>
        <p:spPr>
          <a:xfrm>
            <a:off x="611560" y="4802214"/>
            <a:ext cx="4572000" cy="400110"/>
          </a:xfrm>
          <a:prstGeom prst="rect">
            <a:avLst/>
          </a:prstGeom>
          <a:noFill/>
        </p:spPr>
        <p:txBody>
          <a:bodyPr wrap="square">
            <a:spAutoFit/>
          </a:bodyPr>
          <a:lstStyle/>
          <a:p>
            <a:r>
              <a:rPr lang="zh-CN" altLang="en-US" sz="2000"/>
              <a:t>大多数实时系统是二者的结合。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circle(in)">
                                      <p:cBhvr>
                                        <p:cTn id="3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3F21C4-33E7-4386-97A8-7E85F77E2316}"/>
              </a:ext>
            </a:extLst>
          </p:cNvPr>
          <p:cNvSpPr>
            <a:spLocks noGrp="1"/>
          </p:cNvSpPr>
          <p:nvPr>
            <p:ph type="title"/>
          </p:nvPr>
        </p:nvSpPr>
        <p:spPr/>
        <p:txBody>
          <a:bodyPr/>
          <a:lstStyle/>
          <a:p>
            <a:r>
              <a:rPr lang="zh-CN" altLang="en-US" dirty="0"/>
              <a:t>实时系统</a:t>
            </a:r>
          </a:p>
        </p:txBody>
      </p:sp>
      <p:sp>
        <p:nvSpPr>
          <p:cNvPr id="3" name="内容占位符 2">
            <a:extLst>
              <a:ext uri="{FF2B5EF4-FFF2-40B4-BE49-F238E27FC236}">
                <a16:creationId xmlns:a16="http://schemas.microsoft.com/office/drawing/2014/main" id="{FC387DF6-5D6B-4FA4-970F-59614343A946}"/>
              </a:ext>
            </a:extLst>
          </p:cNvPr>
          <p:cNvSpPr>
            <a:spLocks noGrp="1"/>
          </p:cNvSpPr>
          <p:nvPr>
            <p:ph idx="1"/>
          </p:nvPr>
        </p:nvSpPr>
        <p:spPr/>
        <p:txBody>
          <a:bodyPr/>
          <a:lstStyle/>
          <a:p>
            <a:pPr>
              <a:lnSpc>
                <a:spcPct val="120000"/>
              </a:lnSpc>
            </a:pPr>
            <a:r>
              <a:rPr lang="zh-CN" altLang="en-US" sz="2400" dirty="0"/>
              <a:t>应用领域</a:t>
            </a:r>
          </a:p>
          <a:p>
            <a:pPr lvl="1">
              <a:lnSpc>
                <a:spcPct val="110000"/>
              </a:lnSpc>
            </a:pPr>
            <a:r>
              <a:rPr lang="zh-CN" altLang="en-US" sz="2000" dirty="0">
                <a:latin typeface="+mn-ea"/>
              </a:rPr>
              <a:t>航空航天</a:t>
            </a:r>
            <a:endParaRPr lang="en-US" altLang="zh-CN" sz="2000" dirty="0">
              <a:latin typeface="+mn-ea"/>
            </a:endParaRPr>
          </a:p>
          <a:p>
            <a:pPr lvl="1">
              <a:lnSpc>
                <a:spcPct val="110000"/>
              </a:lnSpc>
            </a:pPr>
            <a:r>
              <a:rPr lang="zh-CN" altLang="en-US" sz="2000" dirty="0">
                <a:latin typeface="+mn-ea"/>
              </a:rPr>
              <a:t>军事</a:t>
            </a:r>
            <a:endParaRPr lang="en-US" altLang="zh-CN" sz="2000" dirty="0">
              <a:latin typeface="+mn-ea"/>
            </a:endParaRPr>
          </a:p>
          <a:p>
            <a:pPr lvl="1">
              <a:lnSpc>
                <a:spcPct val="110000"/>
              </a:lnSpc>
            </a:pPr>
            <a:r>
              <a:rPr lang="zh-CN" altLang="en-US" sz="2000" dirty="0">
                <a:latin typeface="+mn-ea"/>
              </a:rPr>
              <a:t>工业控制</a:t>
            </a:r>
            <a:endParaRPr lang="en-US" altLang="zh-CN" sz="2000" dirty="0">
              <a:latin typeface="+mn-ea"/>
            </a:endParaRPr>
          </a:p>
          <a:p>
            <a:pPr lvl="0">
              <a:lnSpc>
                <a:spcPct val="120000"/>
              </a:lnSpc>
            </a:pPr>
            <a:r>
              <a:rPr lang="zh-CN" altLang="en-US" sz="2400" dirty="0"/>
              <a:t>实时系统的特征</a:t>
            </a:r>
            <a:endParaRPr lang="en-US" altLang="zh-CN" sz="2400" dirty="0"/>
          </a:p>
          <a:p>
            <a:pPr marL="0" lvl="0" indent="0">
              <a:lnSpc>
                <a:spcPct val="120000"/>
              </a:lnSpc>
              <a:buNone/>
            </a:pPr>
            <a:r>
              <a:rPr lang="en-US" altLang="zh-CN" dirty="0">
                <a:latin typeface="+mn-ea"/>
              </a:rPr>
              <a:t>   </a:t>
            </a:r>
            <a:r>
              <a:rPr lang="zh-CN" altLang="en-US" sz="2000" dirty="0">
                <a:latin typeface="+mn-ea"/>
              </a:rPr>
              <a:t>实时性、可靠性、多路性、独立性、交互性</a:t>
            </a:r>
          </a:p>
          <a:p>
            <a:endParaRPr lang="zh-CN" altLang="en-US" dirty="0"/>
          </a:p>
        </p:txBody>
      </p:sp>
    </p:spTree>
    <p:extLst>
      <p:ext uri="{BB962C8B-B14F-4D97-AF65-F5344CB8AC3E}">
        <p14:creationId xmlns:p14="http://schemas.microsoft.com/office/powerpoint/2010/main" val="282376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822944994"/>
              </p:ext>
            </p:extLst>
          </p:nvPr>
        </p:nvGraphicFramePr>
        <p:xfrm>
          <a:off x="-108520" y="1844824"/>
          <a:ext cx="9036496" cy="3688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标题 1"/>
          <p:cNvSpPr>
            <a:spLocks noGrp="1"/>
          </p:cNvSpPr>
          <p:nvPr>
            <p:ph type="title"/>
          </p:nvPr>
        </p:nvSpPr>
        <p:spPr>
          <a:xfrm>
            <a:off x="0" y="44624"/>
            <a:ext cx="9144000" cy="936104"/>
          </a:xfrm>
        </p:spPr>
        <p:txBody>
          <a:bodyPr/>
          <a:lstStyle/>
          <a:p>
            <a:r>
              <a:rPr lang="en-US" altLang="zh-CN" dirty="0">
                <a:effectLst/>
              </a:rPr>
              <a:t>1.3 </a:t>
            </a:r>
            <a:r>
              <a:rPr lang="zh-CN" altLang="zh-CN" dirty="0">
                <a:effectLst/>
              </a:rPr>
              <a:t>操作系统的功能、特征和体系结构</a:t>
            </a:r>
            <a:endParaRPr lang="zh-CN" altLang="en-US" dirty="0">
              <a:effectLst>
                <a:outerShdw blurRad="38100" dist="38100" dir="2700000" algn="tl">
                  <a:srgbClr val="C0C0C0"/>
                </a:outerShdw>
              </a:effectLst>
            </a:endParaRPr>
          </a:p>
        </p:txBody>
      </p:sp>
    </p:spTree>
    <p:extLst>
      <p:ext uri="{BB962C8B-B14F-4D97-AF65-F5344CB8AC3E}">
        <p14:creationId xmlns:p14="http://schemas.microsoft.com/office/powerpoint/2010/main" val="80885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507288" cy="936625"/>
          </a:xfrm>
        </p:spPr>
        <p:txBody>
          <a:bodyPr/>
          <a:lstStyle/>
          <a:p>
            <a:r>
              <a:rPr lang="zh-CN" altLang="en-US" dirty="0">
                <a:effectLst>
                  <a:outerShdw blurRad="38100" dist="38100" dir="2700000" algn="tl">
                    <a:srgbClr val="C0C0C0"/>
                  </a:outerShdw>
                </a:effectLst>
              </a:rPr>
              <a:t>操作系统</a:t>
            </a:r>
            <a:r>
              <a:rPr lang="zh-CN" altLang="en-US">
                <a:effectLst>
                  <a:outerShdw blurRad="38100" dist="38100" dir="2700000" algn="tl">
                    <a:srgbClr val="C0C0C0"/>
                  </a:outerShdw>
                </a:effectLst>
              </a:rPr>
              <a:t>的主要功能</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graphicFrame>
        <p:nvGraphicFramePr>
          <p:cNvPr id="15" name="内容占位符 4"/>
          <p:cNvGraphicFramePr>
            <a:graphicFrameLocks noGrp="1"/>
          </p:cNvGraphicFramePr>
          <p:nvPr>
            <p:ph idx="1"/>
            <p:extLst>
              <p:ext uri="{D42A27DB-BD31-4B8C-83A1-F6EECF244321}">
                <p14:modId xmlns:p14="http://schemas.microsoft.com/office/powerpoint/2010/main" val="3962159999"/>
              </p:ext>
            </p:extLst>
          </p:nvPr>
        </p:nvGraphicFramePr>
        <p:xfrm>
          <a:off x="457200" y="1196752"/>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进程</a:t>
            </a:r>
          </a:p>
        </p:txBody>
      </p:sp>
      <p:sp>
        <p:nvSpPr>
          <p:cNvPr id="5" name="内容占位符 2"/>
          <p:cNvSpPr>
            <a:spLocks noGrp="1"/>
          </p:cNvSpPr>
          <p:nvPr>
            <p:ph idx="1"/>
          </p:nvPr>
        </p:nvSpPr>
        <p:spPr>
          <a:xfrm>
            <a:off x="396180" y="1340768"/>
            <a:ext cx="8496300" cy="4536504"/>
          </a:xfrm>
        </p:spPr>
        <p:txBody>
          <a:bodyPr/>
          <a:lstStyle/>
          <a:p>
            <a:pPr>
              <a:lnSpc>
                <a:spcPct val="120000"/>
              </a:lnSpc>
            </a:pPr>
            <a:r>
              <a:rPr lang="zh-CN" altLang="en-US" b="0" dirty="0"/>
              <a:t>进程概念</a:t>
            </a:r>
          </a:p>
          <a:p>
            <a:pPr lvl="1">
              <a:lnSpc>
                <a:spcPct val="120000"/>
              </a:lnSpc>
            </a:pPr>
            <a:r>
              <a:rPr lang="zh-CN" altLang="en-US" dirty="0">
                <a:latin typeface="楷体_GB2312" pitchFamily="49" charset="-122"/>
                <a:ea typeface="楷体_GB2312" pitchFamily="49" charset="-122"/>
              </a:rPr>
              <a:t>一个正在</a:t>
            </a:r>
            <a:r>
              <a:rPr lang="zh-CN" altLang="en-US" b="1" dirty="0">
                <a:solidFill>
                  <a:srgbClr val="C00000"/>
                </a:solidFill>
                <a:latin typeface="楷体_GB2312" pitchFamily="49" charset="-122"/>
                <a:ea typeface="楷体_GB2312" pitchFamily="49" charset="-122"/>
              </a:rPr>
              <a:t>执行</a:t>
            </a:r>
            <a:r>
              <a:rPr lang="zh-CN" altLang="en-US" dirty="0">
                <a:latin typeface="楷体_GB2312" pitchFamily="49" charset="-122"/>
                <a:ea typeface="楷体_GB2312" pitchFamily="49" charset="-122"/>
              </a:rPr>
              <a:t>的程序</a:t>
            </a:r>
            <a:endParaRPr lang="en-US" altLang="zh-CN" b="1" dirty="0">
              <a:solidFill>
                <a:srgbClr val="C00000"/>
              </a:solidFill>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计算机中正在</a:t>
            </a:r>
            <a:r>
              <a:rPr lang="zh-CN" altLang="en-US" b="1" dirty="0">
                <a:solidFill>
                  <a:srgbClr val="0033CC"/>
                </a:solidFill>
                <a:latin typeface="楷体_GB2312" pitchFamily="49" charset="-122"/>
                <a:ea typeface="楷体_GB2312" pitchFamily="49" charset="-122"/>
              </a:rPr>
              <a:t>运行</a:t>
            </a:r>
            <a:r>
              <a:rPr lang="zh-CN" altLang="en-US" dirty="0">
                <a:latin typeface="楷体_GB2312" pitchFamily="49" charset="-122"/>
                <a:ea typeface="楷体_GB2312" pitchFamily="49" charset="-122"/>
              </a:rPr>
              <a:t>的程序的一个实例</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可分配给处理器并由处理器</a:t>
            </a:r>
            <a:r>
              <a:rPr lang="zh-CN" altLang="en-US" b="1" dirty="0">
                <a:solidFill>
                  <a:srgbClr val="7A329A"/>
                </a:solidFill>
                <a:latin typeface="楷体_GB2312" pitchFamily="49" charset="-122"/>
                <a:ea typeface="楷体_GB2312" pitchFamily="49" charset="-122"/>
              </a:rPr>
              <a:t>执行</a:t>
            </a:r>
            <a:r>
              <a:rPr lang="zh-CN" altLang="en-US" dirty="0">
                <a:latin typeface="楷体_GB2312" pitchFamily="49" charset="-122"/>
                <a:ea typeface="楷体_GB2312" pitchFamily="49" charset="-122"/>
              </a:rPr>
              <a:t>的一个实体</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由下述表征的</a:t>
            </a:r>
            <a:r>
              <a:rPr lang="zh-CN" altLang="en-US" b="1" dirty="0">
                <a:solidFill>
                  <a:srgbClr val="663300"/>
                </a:solidFill>
                <a:latin typeface="楷体_GB2312" pitchFamily="49" charset="-122"/>
                <a:ea typeface="楷体_GB2312" pitchFamily="49" charset="-122"/>
              </a:rPr>
              <a:t>活动</a:t>
            </a:r>
            <a:r>
              <a:rPr lang="zh-CN" altLang="en-US" dirty="0">
                <a:latin typeface="楷体_GB2312" pitchFamily="49" charset="-122"/>
                <a:ea typeface="楷体_GB2312" pitchFamily="49" charset="-122"/>
              </a:rPr>
              <a:t>单元</a:t>
            </a:r>
            <a:endParaRPr lang="en-US" altLang="zh-CN" dirty="0">
              <a:latin typeface="楷体_GB2312" pitchFamily="49" charset="-122"/>
              <a:ea typeface="楷体_GB2312" pitchFamily="49" charset="-122"/>
            </a:endParaRPr>
          </a:p>
          <a:p>
            <a:pPr lvl="2">
              <a:lnSpc>
                <a:spcPct val="120000"/>
              </a:lnSpc>
              <a:buFont typeface="Wingdings" pitchFamily="2" charset="2"/>
              <a:buChar char="Ø"/>
            </a:pPr>
            <a:r>
              <a:rPr lang="zh-CN" altLang="en-US" sz="2400" dirty="0">
                <a:latin typeface="+mn-ea"/>
                <a:ea typeface="+mn-ea"/>
              </a:rPr>
              <a:t>一个顺序执行的线程</a:t>
            </a:r>
            <a:endParaRPr lang="en-US" altLang="zh-CN" sz="2400" dirty="0">
              <a:latin typeface="+mn-ea"/>
              <a:ea typeface="+mn-ea"/>
            </a:endParaRPr>
          </a:p>
          <a:p>
            <a:pPr lvl="2">
              <a:lnSpc>
                <a:spcPct val="120000"/>
              </a:lnSpc>
              <a:buFont typeface="Wingdings" pitchFamily="2" charset="2"/>
              <a:buChar char="Ø"/>
            </a:pPr>
            <a:r>
              <a:rPr lang="zh-CN" altLang="en-US" sz="2400" dirty="0">
                <a:latin typeface="+mn-ea"/>
                <a:ea typeface="+mn-ea"/>
              </a:rPr>
              <a:t>一个当前状态</a:t>
            </a:r>
            <a:endParaRPr lang="en-US" altLang="zh-CN" sz="2400" dirty="0">
              <a:latin typeface="+mn-ea"/>
              <a:ea typeface="+mn-ea"/>
            </a:endParaRPr>
          </a:p>
          <a:p>
            <a:pPr lvl="2">
              <a:lnSpc>
                <a:spcPct val="120000"/>
              </a:lnSpc>
              <a:buFont typeface="Wingdings" pitchFamily="2" charset="2"/>
              <a:buChar char="Ø"/>
            </a:pPr>
            <a:r>
              <a:rPr lang="zh-CN" altLang="en-US" sz="2400" dirty="0">
                <a:latin typeface="+mn-ea"/>
                <a:ea typeface="+mn-ea"/>
              </a:rPr>
              <a:t>一组相关系统资源</a:t>
            </a:r>
            <a:endParaRPr lang="en-US" altLang="zh-CN" sz="24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进程</a:t>
            </a:r>
          </a:p>
        </p:txBody>
      </p:sp>
      <p:sp>
        <p:nvSpPr>
          <p:cNvPr id="5" name="内容占位符 2"/>
          <p:cNvSpPr>
            <a:spLocks noGrp="1"/>
          </p:cNvSpPr>
          <p:nvPr>
            <p:ph idx="1"/>
          </p:nvPr>
        </p:nvSpPr>
        <p:spPr>
          <a:xfrm>
            <a:off x="396180" y="1340768"/>
            <a:ext cx="8496300" cy="4536504"/>
          </a:xfrm>
        </p:spPr>
        <p:txBody>
          <a:bodyPr/>
          <a:lstStyle/>
          <a:p>
            <a:pPr>
              <a:lnSpc>
                <a:spcPct val="120000"/>
              </a:lnSpc>
            </a:pPr>
            <a:r>
              <a:rPr lang="zh-CN" altLang="en-US" dirty="0"/>
              <a:t>设计协调不同活动的系统软件非常困难</a:t>
            </a:r>
            <a:endParaRPr lang="zh-CN" altLang="en-US" b="0" dirty="0"/>
          </a:p>
          <a:p>
            <a:pPr lvl="1">
              <a:lnSpc>
                <a:spcPct val="120000"/>
              </a:lnSpc>
            </a:pPr>
            <a:r>
              <a:rPr lang="zh-CN" altLang="en-US" b="1" dirty="0">
                <a:solidFill>
                  <a:srgbClr val="C00000"/>
                </a:solidFill>
                <a:latin typeface="楷体_GB2312" pitchFamily="49" charset="-122"/>
                <a:ea typeface="楷体_GB2312" pitchFamily="49" charset="-122"/>
              </a:rPr>
              <a:t>不正确</a:t>
            </a:r>
            <a:r>
              <a:rPr lang="zh-CN" altLang="en-US" dirty="0">
                <a:latin typeface="楷体_GB2312" pitchFamily="49" charset="-122"/>
                <a:ea typeface="楷体_GB2312" pitchFamily="49" charset="-122"/>
              </a:rPr>
              <a:t>的同步</a:t>
            </a:r>
            <a:endParaRPr lang="en-US" altLang="zh-CN" b="1" dirty="0">
              <a:solidFill>
                <a:srgbClr val="C00000"/>
              </a:solidFill>
              <a:latin typeface="楷体_GB2312" pitchFamily="49" charset="-122"/>
              <a:ea typeface="楷体_GB2312" pitchFamily="49" charset="-122"/>
            </a:endParaRPr>
          </a:p>
          <a:p>
            <a:pPr lvl="1">
              <a:lnSpc>
                <a:spcPct val="120000"/>
              </a:lnSpc>
            </a:pPr>
            <a:r>
              <a:rPr lang="zh-CN" altLang="en-US" b="1" dirty="0">
                <a:solidFill>
                  <a:srgbClr val="0033CC"/>
                </a:solidFill>
                <a:latin typeface="楷体_GB2312" pitchFamily="49" charset="-122"/>
                <a:ea typeface="楷体_GB2312" pitchFamily="49" charset="-122"/>
              </a:rPr>
              <a:t>失败</a:t>
            </a:r>
            <a:r>
              <a:rPr lang="zh-CN" altLang="en-US" dirty="0">
                <a:latin typeface="楷体_GB2312" pitchFamily="49" charset="-122"/>
                <a:ea typeface="楷体_GB2312" pitchFamily="49" charset="-122"/>
              </a:rPr>
              <a:t>的互斥</a:t>
            </a:r>
            <a:endParaRPr lang="en-US" altLang="zh-CN" dirty="0">
              <a:latin typeface="楷体_GB2312" pitchFamily="49" charset="-122"/>
              <a:ea typeface="楷体_GB2312" pitchFamily="49" charset="-122"/>
            </a:endParaRPr>
          </a:p>
          <a:p>
            <a:pPr lvl="1">
              <a:lnSpc>
                <a:spcPct val="120000"/>
              </a:lnSpc>
            </a:pPr>
            <a:r>
              <a:rPr lang="zh-CN" altLang="en-US" b="1" dirty="0">
                <a:solidFill>
                  <a:srgbClr val="7030A0"/>
                </a:solidFill>
                <a:latin typeface="楷体_GB2312" pitchFamily="49" charset="-122"/>
                <a:ea typeface="楷体_GB2312" pitchFamily="49" charset="-122"/>
              </a:rPr>
              <a:t>不确定</a:t>
            </a:r>
            <a:r>
              <a:rPr lang="zh-CN" altLang="en-US" dirty="0">
                <a:latin typeface="楷体_GB2312" pitchFamily="49" charset="-122"/>
                <a:ea typeface="楷体_GB2312" pitchFamily="49" charset="-122"/>
              </a:rPr>
              <a:t>的程序操作</a:t>
            </a:r>
            <a:endParaRPr lang="en-US" altLang="zh-CN" dirty="0">
              <a:latin typeface="楷体_GB2312" pitchFamily="49" charset="-122"/>
              <a:ea typeface="楷体_GB2312" pitchFamily="49" charset="-122"/>
            </a:endParaRPr>
          </a:p>
          <a:p>
            <a:pPr lvl="1">
              <a:lnSpc>
                <a:spcPct val="120000"/>
              </a:lnSpc>
            </a:pPr>
            <a:r>
              <a:rPr lang="zh-CN" altLang="en-US" b="1" dirty="0">
                <a:solidFill>
                  <a:srgbClr val="996633"/>
                </a:solidFill>
                <a:latin typeface="楷体_GB2312" pitchFamily="49" charset="-122"/>
                <a:ea typeface="楷体_GB2312" pitchFamily="49" charset="-122"/>
              </a:rPr>
              <a:t>死锁</a:t>
            </a:r>
            <a:endParaRPr lang="en-US" altLang="zh-CN" b="1" dirty="0">
              <a:solidFill>
                <a:srgbClr val="996633"/>
              </a:solidFill>
              <a:latin typeface="楷体_GB2312" pitchFamily="49" charset="-122"/>
              <a:ea typeface="楷体_GB2312" pitchFamily="49" charset="-122"/>
            </a:endParaRPr>
          </a:p>
          <a:p>
            <a:pPr lvl="1">
              <a:lnSpc>
                <a:spcPct val="120000"/>
              </a:lnSpc>
            </a:pPr>
            <a:r>
              <a:rPr lang="en-US" altLang="zh-CN" dirty="0">
                <a:latin typeface="楷体_GB2312" pitchFamily="49" charset="-122"/>
                <a:ea typeface="楷体_GB2312" pitchFamily="49" charset="-122"/>
              </a:rPr>
              <a:t>…</a:t>
            </a:r>
          </a:p>
          <a:p>
            <a:pPr marL="457200" lvl="1" indent="0">
              <a:lnSpc>
                <a:spcPct val="120000"/>
              </a:lnSpc>
              <a:buNone/>
            </a:pPr>
            <a:r>
              <a:rPr lang="zh-CN" altLang="en-US" dirty="0">
                <a:latin typeface="楷体_GB2312" pitchFamily="49" charset="-122"/>
                <a:ea typeface="楷体_GB2312" pitchFamily="49" charset="-122"/>
              </a:rPr>
              <a:t>为了解决上述问题，需要一种系统级的方法来监控和控制处理器上各种程序的执行。</a:t>
            </a:r>
            <a:endParaRPr lang="en-US" altLang="zh-CN" dirty="0">
              <a:latin typeface="楷体_GB2312" pitchFamily="49" charset="-122"/>
              <a:ea typeface="楷体_GB2312" pitchFamily="49" charset="-122"/>
            </a:endParaRPr>
          </a:p>
        </p:txBody>
      </p:sp>
    </p:spTree>
    <p:extLst>
      <p:ext uri="{BB962C8B-B14F-4D97-AF65-F5344CB8AC3E}">
        <p14:creationId xmlns:p14="http://schemas.microsoft.com/office/powerpoint/2010/main" val="359340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进程</a:t>
            </a:r>
          </a:p>
        </p:txBody>
      </p:sp>
      <p:sp>
        <p:nvSpPr>
          <p:cNvPr id="5" name="内容占位符 2"/>
          <p:cNvSpPr>
            <a:spLocks noGrp="1"/>
          </p:cNvSpPr>
          <p:nvPr>
            <p:ph idx="1"/>
          </p:nvPr>
        </p:nvSpPr>
        <p:spPr>
          <a:xfrm>
            <a:off x="396180" y="1340768"/>
            <a:ext cx="8496300" cy="4536504"/>
          </a:xfrm>
        </p:spPr>
        <p:txBody>
          <a:bodyPr/>
          <a:lstStyle/>
          <a:p>
            <a:pPr>
              <a:lnSpc>
                <a:spcPct val="120000"/>
              </a:lnSpc>
            </a:pPr>
            <a:r>
              <a:rPr lang="zh-CN" altLang="en-US" dirty="0"/>
              <a:t>进程的组成</a:t>
            </a:r>
            <a:endParaRPr lang="zh-CN" altLang="en-US" b="0" dirty="0"/>
          </a:p>
          <a:p>
            <a:pPr lvl="1">
              <a:lnSpc>
                <a:spcPct val="120000"/>
              </a:lnSpc>
            </a:pPr>
            <a:r>
              <a:rPr lang="zh-CN" altLang="en-US" dirty="0">
                <a:latin typeface="楷体_GB2312" pitchFamily="49" charset="-122"/>
                <a:ea typeface="楷体_GB2312" pitchFamily="49" charset="-122"/>
              </a:rPr>
              <a:t>一段可执行的程序</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程序所需要的相关数据（变量、工作空间、缓冲区等）</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程序的执行</a:t>
            </a:r>
            <a:r>
              <a:rPr lang="zh-CN" altLang="en-US" b="1" dirty="0">
                <a:solidFill>
                  <a:srgbClr val="C00000"/>
                </a:solidFill>
                <a:latin typeface="楷体_GB2312" pitchFamily="49" charset="-122"/>
                <a:ea typeface="楷体_GB2312" pitchFamily="49" charset="-122"/>
              </a:rPr>
              <a:t>上下文</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execution context</a:t>
            </a:r>
            <a:r>
              <a:rPr lang="zh-CN" altLang="en-US"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lvl="2">
              <a:lnSpc>
                <a:spcPct val="120000"/>
              </a:lnSpc>
              <a:buFont typeface="Wingdings" pitchFamily="2" charset="2"/>
              <a:buChar char="Ø"/>
            </a:pPr>
            <a:r>
              <a:rPr lang="zh-CN" altLang="en-US" sz="2400" dirty="0">
                <a:latin typeface="+mn-ea"/>
                <a:ea typeface="+mn-ea"/>
              </a:rPr>
              <a:t>  也称进程状态（</a:t>
            </a:r>
            <a:r>
              <a:rPr lang="en-US" altLang="zh-CN" sz="2400" dirty="0">
                <a:latin typeface="+mn-ea"/>
                <a:ea typeface="+mn-ea"/>
              </a:rPr>
              <a:t>process state</a:t>
            </a:r>
            <a:r>
              <a:rPr lang="zh-CN" altLang="en-US" sz="2400" dirty="0">
                <a:latin typeface="+mn-ea"/>
                <a:ea typeface="+mn-ea"/>
              </a:rPr>
              <a:t>）</a:t>
            </a:r>
            <a:endParaRPr lang="en-US" altLang="zh-CN" sz="2400" dirty="0">
              <a:latin typeface="+mn-ea"/>
              <a:ea typeface="+mn-ea"/>
            </a:endParaRPr>
          </a:p>
          <a:p>
            <a:pPr lvl="2">
              <a:lnSpc>
                <a:spcPct val="120000"/>
              </a:lnSpc>
              <a:buFont typeface="Wingdings" pitchFamily="2" charset="2"/>
              <a:buChar char="Ø"/>
            </a:pPr>
            <a:r>
              <a:rPr lang="en-US" altLang="zh-CN" sz="2400" dirty="0">
                <a:latin typeface="+mn-ea"/>
                <a:ea typeface="+mn-ea"/>
              </a:rPr>
              <a:t>  </a:t>
            </a:r>
            <a:r>
              <a:rPr lang="zh-CN" altLang="en-US" sz="2400" dirty="0">
                <a:latin typeface="+mn-ea"/>
                <a:ea typeface="+mn-ea"/>
              </a:rPr>
              <a:t>操作系统用来</a:t>
            </a:r>
            <a:r>
              <a:rPr lang="zh-CN" altLang="en-US" sz="2400" b="1" dirty="0">
                <a:solidFill>
                  <a:srgbClr val="0033CC"/>
                </a:solidFill>
                <a:latin typeface="+mn-ea"/>
                <a:ea typeface="+mn-ea"/>
              </a:rPr>
              <a:t>管理和控制进程所需的所有数据</a:t>
            </a:r>
            <a:r>
              <a:rPr lang="en-US" altLang="zh-CN" sz="2400" b="1" dirty="0">
                <a:solidFill>
                  <a:srgbClr val="0033CC"/>
                </a:solidFill>
                <a:latin typeface="+mn-ea"/>
                <a:ea typeface="+mn-ea"/>
              </a:rPr>
              <a:t> </a:t>
            </a:r>
          </a:p>
          <a:p>
            <a:pPr marL="457200" lvl="1" indent="0">
              <a:lnSpc>
                <a:spcPct val="120000"/>
              </a:lnSpc>
              <a:buNone/>
            </a:pPr>
            <a:r>
              <a:rPr lang="en-US" altLang="zh-CN" dirty="0">
                <a:latin typeface="楷体_GB2312" pitchFamily="49" charset="-122"/>
                <a:ea typeface="楷体_GB2312" pitchFamily="49" charset="-122"/>
              </a:rPr>
              <a:t>  </a:t>
            </a:r>
          </a:p>
        </p:txBody>
      </p:sp>
    </p:spTree>
    <p:extLst>
      <p:ext uri="{BB962C8B-B14F-4D97-AF65-F5344CB8AC3E}">
        <p14:creationId xmlns:p14="http://schemas.microsoft.com/office/powerpoint/2010/main" val="19472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进程</a:t>
            </a:r>
          </a:p>
        </p:txBody>
      </p:sp>
      <p:sp>
        <p:nvSpPr>
          <p:cNvPr id="3" name="TextBox 2"/>
          <p:cNvSpPr txBox="1"/>
          <p:nvPr/>
        </p:nvSpPr>
        <p:spPr>
          <a:xfrm>
            <a:off x="2195737" y="5733256"/>
            <a:ext cx="4719140" cy="491481"/>
          </a:xfrm>
          <a:prstGeom prst="rect">
            <a:avLst/>
          </a:prstGeom>
          <a:solidFill>
            <a:schemeClr val="bg1"/>
          </a:solidFill>
        </p:spPr>
        <p:txBody>
          <a:bodyPr wrap="square" rtlCol="0">
            <a:spAutoFit/>
          </a:bodyPr>
          <a:lstStyle/>
          <a:p>
            <a:pPr algn="ctr">
              <a:lnSpc>
                <a:spcPct val="120000"/>
              </a:lnSpc>
            </a:pPr>
            <a:r>
              <a:rPr lang="zh-CN" altLang="en-US" sz="2400" dirty="0"/>
              <a:t>典型的进程实现方法</a:t>
            </a:r>
          </a:p>
        </p:txBody>
      </p:sp>
      <p:pic>
        <p:nvPicPr>
          <p:cNvPr id="5" name="Picture 6" descr="f8.pdf">
            <a:extLst>
              <a:ext uri="{FF2B5EF4-FFF2-40B4-BE49-F238E27FC236}">
                <a16:creationId xmlns:a16="http://schemas.microsoft.com/office/drawing/2014/main" id="{4B155923-C6D7-4E34-89AD-406EAB8C972D}"/>
              </a:ext>
            </a:extLst>
          </p:cNvPr>
          <p:cNvPicPr>
            <a:picLocks noChangeAspect="1"/>
          </p:cNvPicPr>
          <p:nvPr/>
        </p:nvPicPr>
        <p:blipFill rotWithShape="1">
          <a:blip r:embed="rId2"/>
          <a:srcRect l="1340" t="15467" r="25705" b="30509"/>
          <a:stretch/>
        </p:blipFill>
        <p:spPr>
          <a:xfrm>
            <a:off x="1763688" y="1052736"/>
            <a:ext cx="5040560" cy="4830537"/>
          </a:xfrm>
          <a:prstGeom prst="rect">
            <a:avLst/>
          </a:prstGeom>
        </p:spPr>
      </p:pic>
    </p:spTree>
    <p:extLst>
      <p:ext uri="{BB962C8B-B14F-4D97-AF65-F5344CB8AC3E}">
        <p14:creationId xmlns:p14="http://schemas.microsoft.com/office/powerpoint/2010/main" val="250488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内存管理</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5" name="内容占位符 2"/>
          <p:cNvSpPr>
            <a:spLocks noGrp="1"/>
          </p:cNvSpPr>
          <p:nvPr>
            <p:ph idx="1"/>
          </p:nvPr>
        </p:nvSpPr>
        <p:spPr>
          <a:xfrm>
            <a:off x="323528" y="1196752"/>
            <a:ext cx="8496300" cy="4536504"/>
          </a:xfrm>
        </p:spPr>
        <p:txBody>
          <a:bodyPr/>
          <a:lstStyle/>
          <a:p>
            <a:pPr>
              <a:lnSpc>
                <a:spcPct val="120000"/>
              </a:lnSpc>
            </a:pPr>
            <a:r>
              <a:rPr lang="zh-CN" altLang="en-US" b="0" dirty="0"/>
              <a:t>存储管理的任务</a:t>
            </a:r>
          </a:p>
          <a:p>
            <a:pPr lvl="1">
              <a:lnSpc>
                <a:spcPct val="120000"/>
              </a:lnSpc>
            </a:pPr>
            <a:r>
              <a:rPr lang="zh-CN" altLang="en-US" dirty="0">
                <a:latin typeface="楷体_GB2312" pitchFamily="49" charset="-122"/>
                <a:ea typeface="楷体_GB2312" pitchFamily="49" charset="-122"/>
              </a:rPr>
              <a:t>进程</a:t>
            </a:r>
            <a:r>
              <a:rPr lang="zh-CN" altLang="en-US" b="1" dirty="0">
                <a:solidFill>
                  <a:srgbClr val="CC0066"/>
                </a:solidFill>
                <a:latin typeface="楷体_GB2312" pitchFamily="49" charset="-122"/>
                <a:ea typeface="楷体_GB2312" pitchFamily="49" charset="-122"/>
              </a:rPr>
              <a:t>隔离</a:t>
            </a:r>
            <a:r>
              <a:rPr lang="zh-CN" altLang="en-US" dirty="0">
                <a:latin typeface="楷体_GB2312" pitchFamily="49" charset="-122"/>
                <a:ea typeface="楷体_GB2312" pitchFamily="49" charset="-122"/>
              </a:rPr>
              <a:t>：每个进程拥有独立的地址空间，互不干扰</a:t>
            </a:r>
            <a:endParaRPr lang="en-US" altLang="zh-CN" b="1" dirty="0">
              <a:solidFill>
                <a:srgbClr val="C00000"/>
              </a:solidFill>
              <a:latin typeface="楷体_GB2312" pitchFamily="49" charset="-122"/>
              <a:ea typeface="楷体_GB2312" pitchFamily="49" charset="-122"/>
            </a:endParaRPr>
          </a:p>
          <a:p>
            <a:pPr lvl="1">
              <a:lnSpc>
                <a:spcPct val="120000"/>
              </a:lnSpc>
            </a:pPr>
            <a:r>
              <a:rPr lang="zh-CN" altLang="en-US" b="1" dirty="0">
                <a:solidFill>
                  <a:srgbClr val="0033CC"/>
                </a:solidFill>
                <a:latin typeface="楷体_GB2312" pitchFamily="49" charset="-122"/>
                <a:ea typeface="楷体_GB2312" pitchFamily="49" charset="-122"/>
              </a:rPr>
              <a:t>自动分配</a:t>
            </a:r>
            <a:r>
              <a:rPr lang="zh-CN" altLang="en-US" dirty="0">
                <a:latin typeface="楷体_GB2312" pitchFamily="49" charset="-122"/>
                <a:ea typeface="楷体_GB2312" pitchFamily="49" charset="-122"/>
              </a:rPr>
              <a:t>和管理：动态分配，对程序员透明</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支持</a:t>
            </a:r>
            <a:r>
              <a:rPr lang="zh-CN" altLang="en-US" b="1" dirty="0">
                <a:solidFill>
                  <a:srgbClr val="7A329A"/>
                </a:solidFill>
                <a:latin typeface="楷体_GB2312" pitchFamily="49" charset="-122"/>
                <a:ea typeface="楷体_GB2312" pitchFamily="49" charset="-122"/>
              </a:rPr>
              <a:t>模块化</a:t>
            </a:r>
            <a:r>
              <a:rPr lang="zh-CN" altLang="en-US" dirty="0">
                <a:latin typeface="楷体_GB2312" pitchFamily="49" charset="-122"/>
                <a:ea typeface="楷体_GB2312" pitchFamily="49" charset="-122"/>
              </a:rPr>
              <a:t>程序设计：能够动态加载、销毁程序员定义的模块</a:t>
            </a:r>
            <a:endParaRPr lang="en-US" altLang="zh-CN" dirty="0">
              <a:latin typeface="楷体_GB2312" pitchFamily="49" charset="-122"/>
              <a:ea typeface="楷体_GB2312" pitchFamily="49" charset="-122"/>
            </a:endParaRPr>
          </a:p>
          <a:p>
            <a:pPr lvl="1">
              <a:lnSpc>
                <a:spcPct val="120000"/>
              </a:lnSpc>
            </a:pPr>
            <a:r>
              <a:rPr lang="zh-CN" altLang="en-US" b="1" dirty="0">
                <a:solidFill>
                  <a:srgbClr val="663300"/>
                </a:solidFill>
                <a:latin typeface="楷体_GB2312" pitchFamily="49" charset="-122"/>
                <a:ea typeface="楷体_GB2312" pitchFamily="49" charset="-122"/>
              </a:rPr>
              <a:t>保护</a:t>
            </a:r>
            <a:r>
              <a:rPr lang="zh-CN" altLang="en-US" dirty="0">
                <a:latin typeface="楷体_GB2312" pitchFamily="49" charset="-122"/>
                <a:ea typeface="楷体_GB2312" pitchFamily="49" charset="-122"/>
              </a:rPr>
              <a:t>和访问控制：一个应用程序不能任意访问其它程序的存储空间</a:t>
            </a:r>
            <a:endParaRPr lang="en-US" altLang="zh-CN" dirty="0">
              <a:latin typeface="楷体_GB2312" pitchFamily="49" charset="-122"/>
              <a:ea typeface="楷体_GB2312" pitchFamily="49" charset="-122"/>
            </a:endParaRPr>
          </a:p>
          <a:p>
            <a:pPr lvl="1">
              <a:lnSpc>
                <a:spcPct val="120000"/>
              </a:lnSpc>
            </a:pPr>
            <a:r>
              <a:rPr lang="zh-CN" altLang="en-US" b="1" dirty="0">
                <a:solidFill>
                  <a:srgbClr val="0070C0"/>
                </a:solidFill>
                <a:latin typeface="楷体_GB2312" pitchFamily="49" charset="-122"/>
                <a:ea typeface="楷体_GB2312" pitchFamily="49" charset="-122"/>
              </a:rPr>
              <a:t>永久存储</a:t>
            </a:r>
            <a:r>
              <a:rPr lang="zh-CN" altLang="en-US" dirty="0">
                <a:latin typeface="楷体_GB2312" pitchFamily="49" charset="-122"/>
                <a:ea typeface="楷体_GB2312" pitchFamily="49" charset="-122"/>
              </a:rPr>
              <a:t>：关机后仍能长时间存储信息</a:t>
            </a:r>
            <a:endParaRPr lang="en-US" altLang="zh-CN" dirty="0">
              <a:latin typeface="楷体_GB2312" pitchFamily="49" charset="-122"/>
              <a:ea typeface="楷体_GB2312" pitchFamily="49" charset="-122"/>
            </a:endParaRPr>
          </a:p>
          <a:p>
            <a:pPr>
              <a:lnSpc>
                <a:spcPct val="120000"/>
              </a:lnSpc>
            </a:pPr>
            <a:r>
              <a:rPr lang="zh-CN" altLang="en-US" dirty="0"/>
              <a:t>存储管理的实现方式</a:t>
            </a:r>
          </a:p>
          <a:p>
            <a:pPr marL="457200" lvl="1" indent="0">
              <a:lnSpc>
                <a:spcPct val="120000"/>
              </a:lnSpc>
              <a:buNone/>
            </a:pPr>
            <a:r>
              <a:rPr lang="zh-CN" altLang="en-US" b="1" dirty="0">
                <a:solidFill>
                  <a:srgbClr val="CC0066"/>
                </a:solidFill>
                <a:latin typeface="楷体_GB2312" pitchFamily="49" charset="-122"/>
                <a:ea typeface="楷体_GB2312" pitchFamily="49" charset="-122"/>
              </a:rPr>
              <a:t> 文件系统 </a:t>
            </a:r>
            <a:r>
              <a:rPr lang="en-US" altLang="zh-CN" b="1" dirty="0">
                <a:latin typeface="楷体_GB2312" pitchFamily="49" charset="-122"/>
                <a:ea typeface="楷体_GB2312" pitchFamily="49" charset="-122"/>
              </a:rPr>
              <a:t>+</a:t>
            </a:r>
            <a:r>
              <a:rPr lang="en-US" altLang="zh-CN" b="1" dirty="0">
                <a:solidFill>
                  <a:srgbClr val="CC0066"/>
                </a:solidFill>
                <a:latin typeface="楷体_GB2312" pitchFamily="49" charset="-122"/>
                <a:ea typeface="楷体_GB2312" pitchFamily="49" charset="-122"/>
              </a:rPr>
              <a:t> </a:t>
            </a:r>
            <a:r>
              <a:rPr lang="zh-CN" altLang="en-US" b="1" dirty="0">
                <a:solidFill>
                  <a:srgbClr val="7030A0"/>
                </a:solidFill>
                <a:latin typeface="楷体_GB2312" pitchFamily="49" charset="-122"/>
                <a:ea typeface="楷体_GB2312" pitchFamily="49" charset="-122"/>
              </a:rPr>
              <a:t>虚拟内存（</a:t>
            </a:r>
            <a:r>
              <a:rPr lang="en-US" altLang="zh-CN" b="1" dirty="0">
                <a:solidFill>
                  <a:srgbClr val="7030A0"/>
                </a:solidFill>
                <a:latin typeface="楷体_GB2312" pitchFamily="49" charset="-122"/>
                <a:ea typeface="楷体_GB2312" pitchFamily="49" charset="-122"/>
              </a:rPr>
              <a:t>Virtual Memory</a:t>
            </a:r>
            <a:r>
              <a:rPr lang="zh-CN" altLang="en-US" b="1" dirty="0">
                <a:solidFill>
                  <a:srgbClr val="7030A0"/>
                </a:solidFill>
                <a:latin typeface="楷体_GB2312" pitchFamily="49" charset="-122"/>
                <a:ea typeface="楷体_GB2312" pitchFamily="49" charset="-122"/>
              </a:rPr>
              <a:t>）</a:t>
            </a:r>
            <a:endParaRPr lang="en-US" altLang="zh-CN" b="1" dirty="0">
              <a:solidFill>
                <a:srgbClr val="7030A0"/>
              </a:solidFill>
              <a:latin typeface="楷体_GB2312" pitchFamily="49" charset="-122"/>
              <a:ea typeface="楷体_GB2312" pitchFamily="49" charset="-122"/>
            </a:endParaRPr>
          </a:p>
          <a:p>
            <a:pPr lvl="1">
              <a:lnSpc>
                <a:spcPct val="120000"/>
              </a:lnSpc>
            </a:pPr>
            <a:endParaRPr lang="en-US" altLang="zh-CN" dirty="0">
              <a:latin typeface="楷体_GB2312" pitchFamily="49" charset="-122"/>
              <a:ea typeface="楷体_GB2312" pitchFamily="49" charset="-122"/>
            </a:endParaRPr>
          </a:p>
        </p:txBody>
      </p:sp>
    </p:spTree>
    <p:extLst>
      <p:ext uri="{BB962C8B-B14F-4D97-AF65-F5344CB8AC3E}">
        <p14:creationId xmlns:p14="http://schemas.microsoft.com/office/powerpoint/2010/main" val="136356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内存管理</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5" name="内容占位符 2"/>
          <p:cNvSpPr>
            <a:spLocks noGrp="1"/>
          </p:cNvSpPr>
          <p:nvPr>
            <p:ph idx="1"/>
          </p:nvPr>
        </p:nvSpPr>
        <p:spPr>
          <a:xfrm>
            <a:off x="396180" y="1340768"/>
            <a:ext cx="8496300" cy="4536504"/>
          </a:xfrm>
        </p:spPr>
        <p:txBody>
          <a:bodyPr/>
          <a:lstStyle/>
          <a:p>
            <a:pPr>
              <a:lnSpc>
                <a:spcPct val="120000"/>
              </a:lnSpc>
            </a:pPr>
            <a:r>
              <a:rPr lang="zh-CN" altLang="en-US" b="0" dirty="0"/>
              <a:t>文件系统</a:t>
            </a:r>
          </a:p>
          <a:p>
            <a:pPr lvl="1">
              <a:lnSpc>
                <a:spcPct val="120000"/>
              </a:lnSpc>
            </a:pPr>
            <a:r>
              <a:rPr lang="zh-CN" altLang="en-US" dirty="0">
                <a:latin typeface="楷体_GB2312" pitchFamily="49" charset="-122"/>
                <a:ea typeface="楷体_GB2312" pitchFamily="49" charset="-122"/>
              </a:rPr>
              <a:t>实现了长期存储</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文件</a:t>
            </a:r>
            <a:endParaRPr lang="en-US" altLang="zh-CN" dirty="0">
              <a:latin typeface="楷体_GB2312" pitchFamily="49" charset="-122"/>
              <a:ea typeface="楷体_GB2312" pitchFamily="49" charset="-122"/>
            </a:endParaRPr>
          </a:p>
          <a:p>
            <a:pPr lvl="2">
              <a:lnSpc>
                <a:spcPct val="120000"/>
              </a:lnSpc>
              <a:buFont typeface="Wingdings" pitchFamily="2" charset="2"/>
              <a:buChar char="Ø"/>
            </a:pPr>
            <a:r>
              <a:rPr lang="zh-CN" altLang="en-US" sz="2400" dirty="0">
                <a:latin typeface="+mn-ea"/>
                <a:ea typeface="+mn-ea"/>
              </a:rPr>
              <a:t>一个有名称的对象</a:t>
            </a:r>
            <a:endParaRPr lang="en-US" altLang="zh-CN" sz="2400" dirty="0">
              <a:latin typeface="+mn-ea"/>
              <a:ea typeface="+mn-ea"/>
            </a:endParaRPr>
          </a:p>
          <a:p>
            <a:pPr lvl="2">
              <a:lnSpc>
                <a:spcPct val="120000"/>
              </a:lnSpc>
              <a:buFont typeface="Wingdings" pitchFamily="2" charset="2"/>
              <a:buChar char="Ø"/>
            </a:pPr>
            <a:r>
              <a:rPr lang="zh-CN" altLang="en-US" sz="2400" dirty="0">
                <a:latin typeface="+mn-ea"/>
                <a:ea typeface="+mn-ea"/>
              </a:rPr>
              <a:t>访问控制和保护的基本单元</a:t>
            </a:r>
            <a:endParaRPr lang="en-US" altLang="zh-CN" sz="2400" dirty="0">
              <a:latin typeface="+mn-ea"/>
              <a:ea typeface="+mn-ea"/>
            </a:endParaRPr>
          </a:p>
        </p:txBody>
      </p:sp>
    </p:spTree>
    <p:extLst>
      <p:ext uri="{BB962C8B-B14F-4D97-AF65-F5344CB8AC3E}">
        <p14:creationId xmlns:p14="http://schemas.microsoft.com/office/powerpoint/2010/main" val="104278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成绩构成</a:t>
            </a:r>
          </a:p>
        </p:txBody>
      </p:sp>
      <p:graphicFrame>
        <p:nvGraphicFramePr>
          <p:cNvPr id="6" name="图表 5"/>
          <p:cNvGraphicFramePr/>
          <p:nvPr>
            <p:extLst>
              <p:ext uri="{D42A27DB-BD31-4B8C-83A1-F6EECF244321}">
                <p14:modId xmlns:p14="http://schemas.microsoft.com/office/powerpoint/2010/main" val="1970910697"/>
              </p:ext>
            </p:extLst>
          </p:nvPr>
        </p:nvGraphicFramePr>
        <p:xfrm>
          <a:off x="971600" y="1628800"/>
          <a:ext cx="7488832" cy="41764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501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内存管理</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5" name="内容占位符 2"/>
          <p:cNvSpPr>
            <a:spLocks noGrp="1"/>
          </p:cNvSpPr>
          <p:nvPr>
            <p:ph idx="1"/>
          </p:nvPr>
        </p:nvSpPr>
        <p:spPr>
          <a:xfrm>
            <a:off x="396180" y="1340768"/>
            <a:ext cx="8496300" cy="4536504"/>
          </a:xfrm>
        </p:spPr>
        <p:txBody>
          <a:bodyPr/>
          <a:lstStyle/>
          <a:p>
            <a:pPr>
              <a:lnSpc>
                <a:spcPct val="120000"/>
              </a:lnSpc>
            </a:pPr>
            <a:r>
              <a:rPr lang="zh-CN" altLang="en-US" b="0" dirty="0"/>
              <a:t>虚拟</a:t>
            </a:r>
            <a:r>
              <a:rPr lang="zh-CN" altLang="en-US" dirty="0"/>
              <a:t>内存</a:t>
            </a:r>
            <a:endParaRPr lang="zh-CN" altLang="en-US" b="0" dirty="0"/>
          </a:p>
          <a:p>
            <a:pPr lvl="1">
              <a:lnSpc>
                <a:spcPct val="120000"/>
              </a:lnSpc>
            </a:pPr>
            <a:r>
              <a:rPr lang="zh-CN" altLang="en-US" dirty="0">
                <a:latin typeface="楷体_GB2312" pitchFamily="49" charset="-122"/>
                <a:ea typeface="楷体_GB2312" pitchFamily="49" charset="-122"/>
              </a:rPr>
              <a:t>程序以</a:t>
            </a:r>
            <a:r>
              <a:rPr lang="zh-CN" altLang="en-US" b="1" dirty="0">
                <a:solidFill>
                  <a:srgbClr val="C00000"/>
                </a:solidFill>
                <a:latin typeface="楷体_GB2312" pitchFamily="49" charset="-122"/>
                <a:ea typeface="楷体_GB2312" pitchFamily="49" charset="-122"/>
              </a:rPr>
              <a:t>逻辑方式</a:t>
            </a:r>
            <a:r>
              <a:rPr lang="zh-CN" altLang="en-US" dirty="0">
                <a:latin typeface="楷体_GB2312" pitchFamily="49" charset="-122"/>
                <a:ea typeface="楷体_GB2312" pitchFamily="49" charset="-122"/>
              </a:rPr>
              <a:t>访问存储器</a:t>
            </a:r>
            <a:endParaRPr lang="en-US" altLang="zh-CN" dirty="0">
              <a:latin typeface="楷体_GB2312" pitchFamily="49" charset="-122"/>
              <a:ea typeface="楷体_GB2312" pitchFamily="49" charset="-122"/>
            </a:endParaRPr>
          </a:p>
          <a:p>
            <a:pPr lvl="1">
              <a:lnSpc>
                <a:spcPct val="120000"/>
              </a:lnSpc>
            </a:pPr>
            <a:r>
              <a:rPr lang="zh-CN" altLang="en-US" b="1" dirty="0">
                <a:solidFill>
                  <a:srgbClr val="0033CC"/>
                </a:solidFill>
                <a:latin typeface="楷体_GB2312" pitchFamily="49" charset="-122"/>
                <a:ea typeface="楷体_GB2312" pitchFamily="49" charset="-122"/>
              </a:rPr>
              <a:t>多作业</a:t>
            </a:r>
            <a:r>
              <a:rPr lang="zh-CN" altLang="en-US" dirty="0">
                <a:latin typeface="楷体_GB2312" pitchFamily="49" charset="-122"/>
                <a:ea typeface="楷体_GB2312" pitchFamily="49" charset="-122"/>
              </a:rPr>
              <a:t>同时驻留内存</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每个作业</a:t>
            </a:r>
            <a:r>
              <a:rPr lang="zh-CN" altLang="en-US" b="1" dirty="0">
                <a:solidFill>
                  <a:srgbClr val="7030A0"/>
                </a:solidFill>
                <a:latin typeface="楷体_GB2312" pitchFamily="49" charset="-122"/>
                <a:ea typeface="楷体_GB2312" pitchFamily="49" charset="-122"/>
              </a:rPr>
              <a:t>部分</a:t>
            </a:r>
            <a:r>
              <a:rPr lang="zh-CN" altLang="en-US" dirty="0">
                <a:latin typeface="楷体_GB2312" pitchFamily="49" charset="-122"/>
                <a:ea typeface="楷体_GB2312" pitchFamily="49" charset="-122"/>
              </a:rPr>
              <a:t>驻留</a:t>
            </a:r>
            <a:endParaRPr lang="en-US" altLang="zh-CN" dirty="0">
              <a:latin typeface="楷体_GB2312" pitchFamily="49" charset="-122"/>
              <a:ea typeface="楷体_GB2312" pitchFamily="49" charset="-122"/>
            </a:endParaRPr>
          </a:p>
          <a:p>
            <a:pPr lvl="1">
              <a:lnSpc>
                <a:spcPct val="120000"/>
              </a:lnSpc>
            </a:pPr>
            <a:r>
              <a:rPr lang="zh-CN" altLang="en-US" b="1" dirty="0">
                <a:solidFill>
                  <a:srgbClr val="663300"/>
                </a:solidFill>
                <a:latin typeface="楷体_GB2312" pitchFamily="49" charset="-122"/>
                <a:ea typeface="楷体_GB2312" pitchFamily="49" charset="-122"/>
              </a:rPr>
              <a:t>换入、换出</a:t>
            </a:r>
            <a:r>
              <a:rPr lang="zh-CN" altLang="en-US" dirty="0">
                <a:latin typeface="楷体_GB2312" pitchFamily="49" charset="-122"/>
                <a:ea typeface="楷体_GB2312" pitchFamily="49" charset="-122"/>
              </a:rPr>
              <a:t>机制</a:t>
            </a:r>
            <a:endParaRPr lang="en-US" altLang="zh-CN" dirty="0">
              <a:latin typeface="楷体_GB2312" pitchFamily="49" charset="-122"/>
              <a:ea typeface="楷体_GB2312" pitchFamily="49" charset="-122"/>
            </a:endParaRPr>
          </a:p>
        </p:txBody>
      </p:sp>
    </p:spTree>
    <p:extLst>
      <p:ext uri="{BB962C8B-B14F-4D97-AF65-F5344CB8AC3E}">
        <p14:creationId xmlns:p14="http://schemas.microsoft.com/office/powerpoint/2010/main" val="222879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内存管理</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5" name="内容占位符 2"/>
          <p:cNvSpPr>
            <a:spLocks noGrp="1"/>
          </p:cNvSpPr>
          <p:nvPr>
            <p:ph idx="1"/>
          </p:nvPr>
        </p:nvSpPr>
        <p:spPr>
          <a:xfrm>
            <a:off x="396180" y="1340768"/>
            <a:ext cx="8496300" cy="4536504"/>
          </a:xfrm>
        </p:spPr>
        <p:txBody>
          <a:bodyPr/>
          <a:lstStyle/>
          <a:p>
            <a:pPr>
              <a:lnSpc>
                <a:spcPct val="120000"/>
              </a:lnSpc>
            </a:pPr>
            <a:r>
              <a:rPr lang="zh-CN" altLang="en-US" b="0" dirty="0"/>
              <a:t>分页机制</a:t>
            </a:r>
          </a:p>
          <a:p>
            <a:pPr lvl="1">
              <a:lnSpc>
                <a:spcPct val="120000"/>
              </a:lnSpc>
            </a:pPr>
            <a:r>
              <a:rPr lang="zh-CN" altLang="en-US" dirty="0">
                <a:latin typeface="楷体_GB2312" pitchFamily="49" charset="-122"/>
                <a:ea typeface="楷体_GB2312" pitchFamily="49" charset="-122"/>
              </a:rPr>
              <a:t>进程由若干个</a:t>
            </a:r>
            <a:r>
              <a:rPr lang="zh-CN" altLang="en-US" b="1" dirty="0">
                <a:solidFill>
                  <a:srgbClr val="C00000"/>
                </a:solidFill>
                <a:latin typeface="楷体_GB2312" pitchFamily="49" charset="-122"/>
                <a:ea typeface="楷体_GB2312" pitchFamily="49" charset="-122"/>
              </a:rPr>
              <a:t>固定大小</a:t>
            </a:r>
            <a:r>
              <a:rPr lang="zh-CN" altLang="en-US" dirty="0">
                <a:latin typeface="楷体_GB2312" pitchFamily="49" charset="-122"/>
                <a:ea typeface="楷体_GB2312" pitchFamily="49" charset="-122"/>
              </a:rPr>
              <a:t>的块组成</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页</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虚地址（</a:t>
            </a:r>
            <a:r>
              <a:rPr lang="en-US" altLang="zh-CN" dirty="0">
                <a:latin typeface="楷体_GB2312" pitchFamily="49" charset="-122"/>
                <a:ea typeface="楷体_GB2312" pitchFamily="49" charset="-122"/>
              </a:rPr>
              <a:t>virtual address</a:t>
            </a:r>
            <a:r>
              <a:rPr lang="zh-CN" altLang="en-US" dirty="0">
                <a:latin typeface="楷体_GB2312" pitchFamily="49" charset="-122"/>
                <a:ea typeface="楷体_GB2312" pitchFamily="49" charset="-122"/>
              </a:rPr>
              <a:t>）由</a:t>
            </a:r>
            <a:r>
              <a:rPr lang="zh-CN" altLang="en-US" b="1" dirty="0">
                <a:solidFill>
                  <a:srgbClr val="0033CC"/>
                </a:solidFill>
                <a:latin typeface="楷体_GB2312" pitchFamily="49" charset="-122"/>
                <a:ea typeface="楷体_GB2312" pitchFamily="49" charset="-122"/>
              </a:rPr>
              <a:t>页号</a:t>
            </a:r>
            <a:r>
              <a:rPr lang="zh-CN" altLang="en-US" dirty="0">
                <a:latin typeface="楷体_GB2312" pitchFamily="49" charset="-122"/>
                <a:ea typeface="楷体_GB2312" pitchFamily="49" charset="-122"/>
              </a:rPr>
              <a:t>和</a:t>
            </a:r>
            <a:r>
              <a:rPr lang="zh-CN" altLang="en-US" b="1" dirty="0">
                <a:solidFill>
                  <a:srgbClr val="0033CC"/>
                </a:solidFill>
                <a:latin typeface="楷体_GB2312" pitchFamily="49" charset="-122"/>
                <a:ea typeface="楷体_GB2312" pitchFamily="49" charset="-122"/>
              </a:rPr>
              <a:t>页内偏移量</a:t>
            </a:r>
            <a:r>
              <a:rPr lang="zh-CN" altLang="en-US" dirty="0">
                <a:latin typeface="楷体_GB2312" pitchFamily="49" charset="-122"/>
                <a:ea typeface="楷体_GB2312" pitchFamily="49" charset="-122"/>
              </a:rPr>
              <a:t>组成</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进程中的每一页均可置于内存中任何位置</a:t>
            </a:r>
            <a:endParaRPr lang="en-US" altLang="zh-CN" dirty="0">
              <a:latin typeface="楷体_GB2312" pitchFamily="49" charset="-122"/>
              <a:ea typeface="楷体_GB2312" pitchFamily="49" charset="-122"/>
            </a:endParaRPr>
          </a:p>
          <a:p>
            <a:pPr lvl="1">
              <a:lnSpc>
                <a:spcPct val="120000"/>
              </a:lnSpc>
            </a:pPr>
            <a:r>
              <a:rPr lang="zh-CN" altLang="en-US" dirty="0">
                <a:latin typeface="楷体_GB2312" pitchFamily="49" charset="-122"/>
                <a:ea typeface="楷体_GB2312" pitchFamily="49" charset="-122"/>
              </a:rPr>
              <a:t>提供了虚地址和实地址（</a:t>
            </a:r>
            <a:r>
              <a:rPr lang="en-US" altLang="zh-CN" dirty="0">
                <a:latin typeface="楷体_GB2312" pitchFamily="49" charset="-122"/>
                <a:ea typeface="楷体_GB2312" pitchFamily="49" charset="-122"/>
              </a:rPr>
              <a:t>real address</a:t>
            </a:r>
            <a:r>
              <a:rPr lang="zh-CN" altLang="en-US" dirty="0">
                <a:latin typeface="楷体_GB2312" pitchFamily="49" charset="-122"/>
                <a:ea typeface="楷体_GB2312" pitchFamily="49" charset="-122"/>
              </a:rPr>
              <a:t>）之间的</a:t>
            </a:r>
            <a:r>
              <a:rPr lang="zh-CN" altLang="en-US" b="1" dirty="0">
                <a:solidFill>
                  <a:srgbClr val="7A329A"/>
                </a:solidFill>
                <a:latin typeface="楷体_GB2312" pitchFamily="49" charset="-122"/>
                <a:ea typeface="楷体_GB2312" pitchFamily="49" charset="-122"/>
              </a:rPr>
              <a:t>动态映射</a:t>
            </a:r>
            <a:r>
              <a:rPr lang="zh-CN" altLang="en-US" dirty="0">
                <a:latin typeface="楷体_GB2312" pitchFamily="49" charset="-122"/>
                <a:ea typeface="楷体_GB2312" pitchFamily="49" charset="-122"/>
              </a:rPr>
              <a:t>机制</a:t>
            </a:r>
            <a:endParaRPr lang="en-US" altLang="zh-CN" dirty="0">
              <a:latin typeface="楷体_GB2312" pitchFamily="49" charset="-122"/>
              <a:ea typeface="楷体_GB2312" pitchFamily="49" charset="-122"/>
            </a:endParaRPr>
          </a:p>
        </p:txBody>
      </p:sp>
    </p:spTree>
    <p:extLst>
      <p:ext uri="{BB962C8B-B14F-4D97-AF65-F5344CB8AC3E}">
        <p14:creationId xmlns:p14="http://schemas.microsoft.com/office/powerpoint/2010/main" val="107034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内存管理</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pic>
        <p:nvPicPr>
          <p:cNvPr id="139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124744"/>
            <a:ext cx="4344785"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513" y="2090172"/>
            <a:ext cx="2555776" cy="2677656"/>
          </a:xfrm>
          <a:prstGeom prst="rect">
            <a:avLst/>
          </a:prstGeom>
          <a:noFill/>
        </p:spPr>
        <p:txBody>
          <a:bodyPr wrap="square" rtlCol="0">
            <a:spAutoFit/>
          </a:bodyPr>
          <a:lstStyle/>
          <a:p>
            <a:pPr algn="ctr"/>
            <a:r>
              <a:rPr lang="zh-CN" altLang="en-US" sz="2400" dirty="0"/>
              <a:t>内存</a:t>
            </a:r>
            <a:endParaRPr lang="en-US" altLang="zh-CN" sz="2400" dirty="0"/>
          </a:p>
          <a:p>
            <a:endParaRPr lang="en-US" altLang="zh-CN" dirty="0"/>
          </a:p>
          <a:p>
            <a:endParaRPr lang="en-US" altLang="zh-CN" dirty="0"/>
          </a:p>
          <a:p>
            <a:r>
              <a:rPr lang="zh-CN" altLang="en-US" dirty="0"/>
              <a:t>内存由一系列长度固定的帧组成，每个帧的大小与页面大小相同。对需要执行的程序，它的所有或部分页面必须在内存中。</a:t>
            </a:r>
          </a:p>
        </p:txBody>
      </p:sp>
      <p:sp>
        <p:nvSpPr>
          <p:cNvPr id="6" name="TextBox 6">
            <a:extLst>
              <a:ext uri="{FF2B5EF4-FFF2-40B4-BE49-F238E27FC236}">
                <a16:creationId xmlns:a16="http://schemas.microsoft.com/office/drawing/2014/main" id="{6D14F0AA-6DCE-43E7-BAAE-5F3CFB75E755}"/>
              </a:ext>
            </a:extLst>
          </p:cNvPr>
          <p:cNvSpPr txBox="1"/>
          <p:nvPr/>
        </p:nvSpPr>
        <p:spPr>
          <a:xfrm>
            <a:off x="3450026" y="5589240"/>
            <a:ext cx="2556284" cy="461665"/>
          </a:xfrm>
          <a:prstGeom prst="rect">
            <a:avLst/>
          </a:prstGeom>
          <a:noFill/>
        </p:spPr>
        <p:txBody>
          <a:bodyPr wrap="square" rtlCol="0">
            <a:spAutoFit/>
          </a:bodyPr>
          <a:lstStyle/>
          <a:p>
            <a:r>
              <a:rPr lang="zh-CN" altLang="en-US" sz="2400" dirty="0"/>
              <a:t>虚拟内存的概念</a:t>
            </a:r>
          </a:p>
        </p:txBody>
      </p:sp>
      <p:sp>
        <p:nvSpPr>
          <p:cNvPr id="8" name="TextBox 3">
            <a:extLst>
              <a:ext uri="{FF2B5EF4-FFF2-40B4-BE49-F238E27FC236}">
                <a16:creationId xmlns:a16="http://schemas.microsoft.com/office/drawing/2014/main" id="{D227CAE0-9AC1-4D65-BB1D-030037DF838D}"/>
              </a:ext>
            </a:extLst>
          </p:cNvPr>
          <p:cNvSpPr txBox="1"/>
          <p:nvPr/>
        </p:nvSpPr>
        <p:spPr>
          <a:xfrm>
            <a:off x="6732240" y="2090172"/>
            <a:ext cx="2555776" cy="2677656"/>
          </a:xfrm>
          <a:prstGeom prst="rect">
            <a:avLst/>
          </a:prstGeom>
          <a:noFill/>
        </p:spPr>
        <p:txBody>
          <a:bodyPr wrap="square" rtlCol="0">
            <a:spAutoFit/>
          </a:bodyPr>
          <a:lstStyle/>
          <a:p>
            <a:pPr algn="ctr"/>
            <a:r>
              <a:rPr lang="zh-CN" altLang="en-US" sz="2400" dirty="0"/>
              <a:t>磁盘</a:t>
            </a:r>
            <a:endParaRPr lang="en-US" altLang="zh-CN" sz="2400" dirty="0"/>
          </a:p>
          <a:p>
            <a:endParaRPr lang="en-US" altLang="zh-CN" dirty="0"/>
          </a:p>
          <a:p>
            <a:endParaRPr lang="en-US" altLang="zh-CN" dirty="0"/>
          </a:p>
          <a:p>
            <a:r>
              <a:rPr lang="zh-CN" altLang="en-US" dirty="0"/>
              <a:t>辅存（磁盘）可以容纳很多长度固定的页。用户程序由很多页组成，所有程序和操作系统的页都以文件的形式保存在磁盘上。</a:t>
            </a:r>
          </a:p>
        </p:txBody>
      </p:sp>
    </p:spTree>
    <p:extLst>
      <p:ext uri="{BB962C8B-B14F-4D97-AF65-F5344CB8AC3E}">
        <p14:creationId xmlns:p14="http://schemas.microsoft.com/office/powerpoint/2010/main" val="3258190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内存管理</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4" name="TextBox 3"/>
          <p:cNvSpPr txBox="1"/>
          <p:nvPr/>
        </p:nvSpPr>
        <p:spPr>
          <a:xfrm>
            <a:off x="3653898" y="5733256"/>
            <a:ext cx="2196244" cy="461665"/>
          </a:xfrm>
          <a:prstGeom prst="rect">
            <a:avLst/>
          </a:prstGeom>
          <a:noFill/>
        </p:spPr>
        <p:txBody>
          <a:bodyPr wrap="square" rtlCol="0">
            <a:spAutoFit/>
          </a:bodyPr>
          <a:lstStyle/>
          <a:p>
            <a:r>
              <a:rPr lang="zh-CN" altLang="en-US" sz="2400" dirty="0"/>
              <a:t>虚拟内存寻址</a:t>
            </a:r>
          </a:p>
        </p:txBody>
      </p:sp>
      <p:pic>
        <p:nvPicPr>
          <p:cNvPr id="140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69032"/>
            <a:ext cx="6120680" cy="3904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38921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信息保护和安全</a:t>
            </a:r>
          </a:p>
        </p:txBody>
      </p:sp>
      <p:sp>
        <p:nvSpPr>
          <p:cNvPr id="5" name="内容占位符 2"/>
          <p:cNvSpPr>
            <a:spLocks noGrp="1"/>
          </p:cNvSpPr>
          <p:nvPr>
            <p:ph idx="1"/>
          </p:nvPr>
        </p:nvSpPr>
        <p:spPr>
          <a:xfrm>
            <a:off x="323528" y="1268760"/>
            <a:ext cx="8568308" cy="4752528"/>
          </a:xfrm>
        </p:spPr>
        <p:txBody>
          <a:bodyPr/>
          <a:lstStyle/>
          <a:p>
            <a:pPr>
              <a:lnSpc>
                <a:spcPct val="120000"/>
              </a:lnSpc>
            </a:pPr>
            <a:r>
              <a:rPr lang="zh-CN" altLang="en-US" dirty="0"/>
              <a:t>操作系统的</a:t>
            </a:r>
            <a:r>
              <a:rPr lang="en-US" altLang="zh-CN" dirty="0"/>
              <a:t>4</a:t>
            </a:r>
            <a:r>
              <a:rPr lang="zh-CN" altLang="en-US" dirty="0"/>
              <a:t>类典型安全问题</a:t>
            </a:r>
            <a:endParaRPr lang="zh-CN" altLang="en-US" b="0" dirty="0"/>
          </a:p>
          <a:p>
            <a:pPr lvl="1">
              <a:lnSpc>
                <a:spcPct val="120000"/>
              </a:lnSpc>
            </a:pPr>
            <a:r>
              <a:rPr lang="zh-CN" altLang="en-US" b="1" dirty="0">
                <a:solidFill>
                  <a:srgbClr val="C00000"/>
                </a:solidFill>
                <a:latin typeface="楷体_GB2312" pitchFamily="49" charset="-122"/>
                <a:ea typeface="楷体_GB2312" pitchFamily="49" charset="-122"/>
              </a:rPr>
              <a:t>可用性</a:t>
            </a:r>
            <a:endParaRPr lang="en-US" altLang="zh-CN" b="1" dirty="0">
              <a:solidFill>
                <a:srgbClr val="C00000"/>
              </a:solidFill>
              <a:latin typeface="楷体_GB2312" pitchFamily="49" charset="-122"/>
              <a:ea typeface="楷体_GB2312" pitchFamily="49" charset="-122"/>
            </a:endParaRPr>
          </a:p>
          <a:p>
            <a:pPr marL="457200" lvl="1" indent="0">
              <a:lnSpc>
                <a:spcPct val="120000"/>
              </a:lnSpc>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保护系统不被中断运行</a:t>
            </a:r>
            <a:endParaRPr lang="en-US" altLang="zh-CN" dirty="0">
              <a:latin typeface="楷体_GB2312" pitchFamily="49" charset="-122"/>
              <a:ea typeface="楷体_GB2312" pitchFamily="49" charset="-122"/>
            </a:endParaRPr>
          </a:p>
          <a:p>
            <a:pPr lvl="1">
              <a:lnSpc>
                <a:spcPct val="120000"/>
              </a:lnSpc>
            </a:pPr>
            <a:r>
              <a:rPr lang="zh-CN" altLang="en-US" b="1" dirty="0">
                <a:solidFill>
                  <a:srgbClr val="0033CC"/>
                </a:solidFill>
                <a:latin typeface="楷体_GB2312" pitchFamily="49" charset="-122"/>
                <a:ea typeface="楷体_GB2312" pitchFamily="49" charset="-122"/>
              </a:rPr>
              <a:t>保密性</a:t>
            </a:r>
            <a:endParaRPr lang="en-US" altLang="zh-CN" b="1" dirty="0">
              <a:solidFill>
                <a:srgbClr val="0033CC"/>
              </a:solidFill>
              <a:latin typeface="楷体_GB2312" pitchFamily="49" charset="-122"/>
              <a:ea typeface="楷体_GB2312" pitchFamily="49" charset="-122"/>
            </a:endParaRPr>
          </a:p>
          <a:p>
            <a:pPr marL="457200" lvl="1" indent="0">
              <a:lnSpc>
                <a:spcPct val="120000"/>
              </a:lnSpc>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保证用户不能读取未授权访问的数据</a:t>
            </a:r>
            <a:endParaRPr lang="en-US" altLang="zh-CN" dirty="0">
              <a:latin typeface="楷体_GB2312" pitchFamily="49" charset="-122"/>
              <a:ea typeface="楷体_GB2312" pitchFamily="49" charset="-122"/>
            </a:endParaRPr>
          </a:p>
          <a:p>
            <a:pPr lvl="1">
              <a:lnSpc>
                <a:spcPct val="120000"/>
              </a:lnSpc>
            </a:pPr>
            <a:r>
              <a:rPr lang="zh-CN" altLang="en-US" b="1" dirty="0">
                <a:solidFill>
                  <a:srgbClr val="7030A0"/>
                </a:solidFill>
                <a:latin typeface="楷体_GB2312" pitchFamily="49" charset="-122"/>
                <a:ea typeface="楷体_GB2312" pitchFamily="49" charset="-122"/>
              </a:rPr>
              <a:t>数据完整性</a:t>
            </a:r>
            <a:endParaRPr lang="en-US" altLang="zh-CN" b="1" dirty="0">
              <a:solidFill>
                <a:srgbClr val="7030A0"/>
              </a:solidFill>
              <a:latin typeface="楷体_GB2312" pitchFamily="49" charset="-122"/>
              <a:ea typeface="楷体_GB2312" pitchFamily="49" charset="-122"/>
            </a:endParaRPr>
          </a:p>
          <a:p>
            <a:pPr marL="457200" lvl="1" indent="0">
              <a:lnSpc>
                <a:spcPct val="120000"/>
              </a:lnSpc>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保护数据不被未授权修改</a:t>
            </a:r>
            <a:endParaRPr lang="en-US" altLang="zh-CN" dirty="0">
              <a:latin typeface="楷体_GB2312" pitchFamily="49" charset="-122"/>
              <a:ea typeface="楷体_GB2312" pitchFamily="49" charset="-122"/>
            </a:endParaRPr>
          </a:p>
          <a:p>
            <a:pPr lvl="1">
              <a:lnSpc>
                <a:spcPct val="120000"/>
              </a:lnSpc>
            </a:pPr>
            <a:r>
              <a:rPr lang="zh-CN" altLang="en-US" b="1" dirty="0">
                <a:solidFill>
                  <a:srgbClr val="663300"/>
                </a:solidFill>
                <a:latin typeface="楷体_GB2312" pitchFamily="49" charset="-122"/>
                <a:ea typeface="楷体_GB2312" pitchFamily="49" charset="-122"/>
              </a:rPr>
              <a:t>可靠性</a:t>
            </a:r>
            <a:endParaRPr lang="en-US" altLang="zh-CN" b="1" dirty="0">
              <a:solidFill>
                <a:srgbClr val="663300"/>
              </a:solidFill>
              <a:latin typeface="楷体_GB2312" pitchFamily="49" charset="-122"/>
              <a:ea typeface="楷体_GB2312" pitchFamily="49" charset="-122"/>
            </a:endParaRPr>
          </a:p>
          <a:p>
            <a:pPr marL="457200" lvl="1" indent="0">
              <a:lnSpc>
                <a:spcPct val="120000"/>
              </a:lnSpc>
              <a:buNone/>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涉及用户身份的正确认证和消息或数据的合法性</a:t>
            </a:r>
            <a:endParaRPr lang="en-US" altLang="zh-CN" dirty="0">
              <a:latin typeface="楷体_GB2312" pitchFamily="49" charset="-122"/>
              <a:ea typeface="楷体_GB2312" pitchFamily="49" charset="-122"/>
            </a:endParaRPr>
          </a:p>
        </p:txBody>
      </p:sp>
    </p:spTree>
    <p:extLst>
      <p:ext uri="{BB962C8B-B14F-4D97-AF65-F5344CB8AC3E}">
        <p14:creationId xmlns:p14="http://schemas.microsoft.com/office/powerpoint/2010/main" val="144532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调度和资源管理</a:t>
            </a:r>
          </a:p>
        </p:txBody>
      </p:sp>
      <p:sp>
        <p:nvSpPr>
          <p:cNvPr id="5" name="内容占位符 2"/>
          <p:cNvSpPr>
            <a:spLocks noGrp="1"/>
          </p:cNvSpPr>
          <p:nvPr>
            <p:ph idx="1"/>
          </p:nvPr>
        </p:nvSpPr>
        <p:spPr>
          <a:xfrm>
            <a:off x="323528" y="1268760"/>
            <a:ext cx="8568308" cy="4752528"/>
          </a:xfrm>
        </p:spPr>
        <p:txBody>
          <a:bodyPr/>
          <a:lstStyle/>
          <a:p>
            <a:pPr>
              <a:lnSpc>
                <a:spcPct val="120000"/>
              </a:lnSpc>
            </a:pPr>
            <a:r>
              <a:rPr lang="zh-CN" altLang="en-US" sz="2400" dirty="0"/>
              <a:t>操作系统的一个关键任务是管理各种可用资源（如内存空间、</a:t>
            </a:r>
            <a:r>
              <a:rPr lang="en-US" altLang="zh-CN" sz="2400" dirty="0"/>
              <a:t>I/O</a:t>
            </a:r>
            <a:r>
              <a:rPr lang="zh-CN" altLang="en-US" sz="2400" dirty="0"/>
              <a:t>设备和处理器等），并调度各种活动进程使用</a:t>
            </a:r>
            <a:r>
              <a:rPr lang="zh-CN" altLang="en-US" sz="2400"/>
              <a:t>这些资源</a:t>
            </a:r>
            <a:endParaRPr lang="en-US" altLang="zh-CN" sz="2400"/>
          </a:p>
          <a:p>
            <a:pPr>
              <a:lnSpc>
                <a:spcPct val="120000"/>
              </a:lnSpc>
            </a:pPr>
            <a:endParaRPr lang="en-US" altLang="zh-CN" sz="2400" b="0" dirty="0"/>
          </a:p>
          <a:p>
            <a:pPr>
              <a:lnSpc>
                <a:spcPct val="120000"/>
              </a:lnSpc>
            </a:pPr>
            <a:r>
              <a:rPr lang="zh-CN" altLang="en-US" sz="2400" b="0" dirty="0"/>
              <a:t>考虑因素</a:t>
            </a:r>
          </a:p>
          <a:p>
            <a:pPr lvl="1">
              <a:lnSpc>
                <a:spcPct val="120000"/>
              </a:lnSpc>
            </a:pPr>
            <a:r>
              <a:rPr lang="zh-CN" altLang="en-US" sz="2000" b="1" dirty="0">
                <a:solidFill>
                  <a:srgbClr val="C00000"/>
                </a:solidFill>
                <a:latin typeface="楷体_GB2312" pitchFamily="49" charset="-122"/>
                <a:ea typeface="楷体_GB2312" pitchFamily="49" charset="-122"/>
              </a:rPr>
              <a:t>公平性</a:t>
            </a:r>
            <a:endParaRPr lang="en-US" altLang="zh-CN" sz="2000" b="1" dirty="0">
              <a:solidFill>
                <a:srgbClr val="C00000"/>
              </a:solidFill>
              <a:latin typeface="楷体_GB2312" pitchFamily="49" charset="-122"/>
              <a:ea typeface="楷体_GB2312" pitchFamily="49" charset="-122"/>
            </a:endParaRPr>
          </a:p>
          <a:p>
            <a:pPr marL="457200" lvl="1" indent="0">
              <a:lnSpc>
                <a:spcPct val="120000"/>
              </a:lnSpc>
              <a:buNone/>
            </a:pPr>
            <a:r>
              <a:rPr lang="zh-CN" altLang="en-US" sz="2000" dirty="0">
                <a:latin typeface="楷体_GB2312" pitchFamily="49" charset="-122"/>
                <a:ea typeface="楷体_GB2312" pitchFamily="49" charset="-122"/>
              </a:rPr>
              <a:t>   所有参与竞争某一特定资源的进程都能几乎相等且公平地访问资源</a:t>
            </a:r>
            <a:endParaRPr lang="en-US" altLang="zh-CN" sz="2000" dirty="0">
              <a:latin typeface="楷体_GB2312" pitchFamily="49" charset="-122"/>
              <a:ea typeface="楷体_GB2312" pitchFamily="49" charset="-122"/>
            </a:endParaRPr>
          </a:p>
          <a:p>
            <a:pPr lvl="1">
              <a:lnSpc>
                <a:spcPct val="120000"/>
              </a:lnSpc>
            </a:pPr>
            <a:r>
              <a:rPr lang="zh-CN" altLang="en-US" sz="2000" dirty="0">
                <a:latin typeface="楷体_GB2312" pitchFamily="49" charset="-122"/>
                <a:ea typeface="楷体_GB2312" pitchFamily="49" charset="-122"/>
              </a:rPr>
              <a:t>有</a:t>
            </a:r>
            <a:r>
              <a:rPr lang="zh-CN" altLang="en-US" sz="2000" b="1" dirty="0">
                <a:solidFill>
                  <a:srgbClr val="0033CC"/>
                </a:solidFill>
                <a:latin typeface="楷体_GB2312" pitchFamily="49" charset="-122"/>
                <a:ea typeface="楷体_GB2312" pitchFamily="49" charset="-122"/>
              </a:rPr>
              <a:t>差别</a:t>
            </a:r>
            <a:r>
              <a:rPr lang="zh-CN" altLang="en-US" sz="2000" dirty="0">
                <a:latin typeface="楷体_GB2312" pitchFamily="49" charset="-122"/>
                <a:ea typeface="楷体_GB2312" pitchFamily="49" charset="-122"/>
              </a:rPr>
              <a:t>的</a:t>
            </a:r>
            <a:r>
              <a:rPr lang="zh-CN" altLang="en-US" sz="2000" b="1" dirty="0">
                <a:solidFill>
                  <a:schemeClr val="tx2">
                    <a:lumMod val="60000"/>
                    <a:lumOff val="40000"/>
                  </a:schemeClr>
                </a:solidFill>
                <a:latin typeface="楷体_GB2312" pitchFamily="49" charset="-122"/>
                <a:ea typeface="楷体_GB2312" pitchFamily="49" charset="-122"/>
              </a:rPr>
              <a:t>响应性</a:t>
            </a:r>
            <a:endParaRPr lang="en-US" altLang="zh-CN" sz="2000" b="1" dirty="0">
              <a:solidFill>
                <a:schemeClr val="tx2">
                  <a:lumMod val="60000"/>
                  <a:lumOff val="40000"/>
                </a:schemeClr>
              </a:solidFill>
              <a:latin typeface="楷体_GB2312" pitchFamily="49" charset="-122"/>
              <a:ea typeface="楷体_GB2312" pitchFamily="49" charset="-122"/>
            </a:endParaRPr>
          </a:p>
          <a:p>
            <a:pPr marL="457200" lvl="1" indent="0">
              <a:lnSpc>
                <a:spcPct val="120000"/>
              </a:lnSpc>
              <a:buNone/>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区分进程类型且可动态调整</a:t>
            </a:r>
            <a:endParaRPr lang="en-US" altLang="zh-CN" sz="2000" dirty="0">
              <a:latin typeface="楷体_GB2312" pitchFamily="49" charset="-122"/>
              <a:ea typeface="楷体_GB2312" pitchFamily="49" charset="-122"/>
            </a:endParaRPr>
          </a:p>
          <a:p>
            <a:pPr lvl="1">
              <a:lnSpc>
                <a:spcPct val="120000"/>
              </a:lnSpc>
            </a:pPr>
            <a:r>
              <a:rPr lang="zh-CN" altLang="en-US" sz="2000" b="1" dirty="0">
                <a:solidFill>
                  <a:srgbClr val="7030A0"/>
                </a:solidFill>
                <a:latin typeface="楷体_GB2312" pitchFamily="49" charset="-122"/>
                <a:ea typeface="楷体_GB2312" pitchFamily="49" charset="-122"/>
              </a:rPr>
              <a:t>有效性</a:t>
            </a:r>
            <a:endParaRPr lang="en-US" altLang="zh-CN" sz="2000" b="1" dirty="0">
              <a:solidFill>
                <a:srgbClr val="7030A0"/>
              </a:solidFill>
              <a:latin typeface="楷体_GB2312" pitchFamily="49" charset="-122"/>
              <a:ea typeface="楷体_GB2312" pitchFamily="49" charset="-122"/>
            </a:endParaRPr>
          </a:p>
          <a:p>
            <a:pPr marL="457200" lvl="1" indent="0">
              <a:lnSpc>
                <a:spcPct val="120000"/>
              </a:lnSpc>
              <a:buNone/>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最大化吞吐量和最小化响应时间，需要找到平衡点以折中处理矛盾需求</a:t>
            </a:r>
            <a:endParaRPr lang="en-US" altLang="zh-CN" sz="2000" dirty="0">
              <a:latin typeface="楷体_GB2312" pitchFamily="49" charset="-122"/>
              <a:ea typeface="楷体_GB2312" pitchFamily="49" charset="-122"/>
            </a:endParaRPr>
          </a:p>
        </p:txBody>
      </p:sp>
    </p:spTree>
    <p:extLst>
      <p:ext uri="{BB962C8B-B14F-4D97-AF65-F5344CB8AC3E}">
        <p14:creationId xmlns:p14="http://schemas.microsoft.com/office/powerpoint/2010/main" val="342445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调度和资源管理</a:t>
            </a:r>
          </a:p>
        </p:txBody>
      </p:sp>
      <p:pic>
        <p:nvPicPr>
          <p:cNvPr id="141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389" y="1196752"/>
            <a:ext cx="5941955"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339752" y="5718855"/>
            <a:ext cx="5112568" cy="461665"/>
          </a:xfrm>
          <a:prstGeom prst="rect">
            <a:avLst/>
          </a:prstGeom>
          <a:noFill/>
        </p:spPr>
        <p:txBody>
          <a:bodyPr wrap="square" rtlCol="0">
            <a:spAutoFit/>
          </a:bodyPr>
          <a:lstStyle/>
          <a:p>
            <a:r>
              <a:rPr lang="zh-CN" altLang="en-US" sz="2400" dirty="0"/>
              <a:t>多道程序设计操作系统的主要组件</a:t>
            </a:r>
          </a:p>
        </p:txBody>
      </p:sp>
    </p:spTree>
    <p:extLst>
      <p:ext uri="{BB962C8B-B14F-4D97-AF65-F5344CB8AC3E}">
        <p14:creationId xmlns:p14="http://schemas.microsoft.com/office/powerpoint/2010/main" val="1039496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897361052"/>
              </p:ext>
            </p:extLst>
          </p:nvPr>
        </p:nvGraphicFramePr>
        <p:xfrm>
          <a:off x="-108520" y="1844824"/>
          <a:ext cx="9036496" cy="3688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标题 1"/>
          <p:cNvSpPr>
            <a:spLocks noGrp="1"/>
          </p:cNvSpPr>
          <p:nvPr>
            <p:ph type="title"/>
          </p:nvPr>
        </p:nvSpPr>
        <p:spPr>
          <a:xfrm>
            <a:off x="0" y="44624"/>
            <a:ext cx="9144000" cy="936104"/>
          </a:xfrm>
        </p:spPr>
        <p:txBody>
          <a:bodyPr/>
          <a:lstStyle/>
          <a:p>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操作系统的目标与功能</a:t>
            </a:r>
          </a:p>
        </p:txBody>
      </p:sp>
    </p:spTree>
    <p:extLst>
      <p:ext uri="{BB962C8B-B14F-4D97-AF65-F5344CB8AC3E}">
        <p14:creationId xmlns:p14="http://schemas.microsoft.com/office/powerpoint/2010/main" val="3612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处理机管理</a:t>
            </a:r>
          </a:p>
        </p:txBody>
      </p:sp>
      <p:sp>
        <p:nvSpPr>
          <p:cNvPr id="110595" name="内容占位符 2"/>
          <p:cNvSpPr>
            <a:spLocks/>
          </p:cNvSpPr>
          <p:nvPr/>
        </p:nvSpPr>
        <p:spPr bwMode="auto">
          <a:xfrm>
            <a:off x="107950" y="1125538"/>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20000"/>
              </a:spcBef>
            </a:pPr>
            <a:r>
              <a:rPr lang="zh-CN" altLang="en-US" sz="2400" dirty="0">
                <a:latin typeface="宋体" pitchFamily="2" charset="-122"/>
                <a:cs typeface="Times New Roman" pitchFamily="18" charset="0"/>
              </a:rPr>
              <a:t>处理机管理的主要任务是对处理机进行分配，并对其运行进行有效的控制和管理。在多道程序环境下，处理机的分配和运行都是以进程为基本单位，因而对处理机的管理可归结为对进程的管理。包括以下几个方面：</a:t>
            </a:r>
            <a:endParaRPr lang="en-US" altLang="zh-CN" sz="2000" dirty="0">
              <a:latin typeface="宋体" pitchFamily="2" charset="-122"/>
              <a:cs typeface="Times New Roman" pitchFamily="18" charset="0"/>
            </a:endParaRPr>
          </a:p>
          <a:p>
            <a:pPr lvl="1">
              <a:lnSpc>
                <a:spcPct val="120000"/>
              </a:lnSpc>
            </a:pPr>
            <a:r>
              <a:rPr lang="en-US" altLang="zh-CN" sz="2000" b="1" dirty="0">
                <a:solidFill>
                  <a:srgbClr val="C00000"/>
                </a:solidFill>
                <a:latin typeface="楷体_GB2312" pitchFamily="49" charset="-122"/>
                <a:ea typeface="楷体_GB2312" pitchFamily="49" charset="-122"/>
              </a:rPr>
              <a:t>-</a:t>
            </a:r>
            <a:r>
              <a:rPr lang="zh-CN" altLang="en-US" sz="2000" b="1" dirty="0">
                <a:solidFill>
                  <a:srgbClr val="C00000"/>
                </a:solidFill>
                <a:latin typeface="楷体_GB2312" pitchFamily="49" charset="-122"/>
                <a:ea typeface="楷体_GB2312" pitchFamily="49" charset="-122"/>
              </a:rPr>
              <a:t>进程控制</a:t>
            </a:r>
            <a:endParaRPr lang="en-US" altLang="zh-CN" sz="2000" b="1" dirty="0">
              <a:solidFill>
                <a:srgbClr val="C00000"/>
              </a:solidFill>
              <a:latin typeface="楷体_GB2312" pitchFamily="49" charset="-122"/>
              <a:ea typeface="楷体_GB2312" pitchFamily="49" charset="-122"/>
            </a:endParaRPr>
          </a:p>
          <a:p>
            <a:pPr lvl="1">
              <a:lnSpc>
                <a:spcPct val="120000"/>
              </a:lnSpc>
            </a:pPr>
            <a:r>
              <a:rPr lang="zh-CN" altLang="en-US" sz="2000" dirty="0">
                <a:latin typeface="楷体_GB2312" pitchFamily="49" charset="-122"/>
                <a:ea typeface="楷体_GB2312" pitchFamily="49" charset="-122"/>
              </a:rPr>
              <a:t>   为作业创建进程，撤销已结束的进程，以及控制进程在运行过程中的</a:t>
            </a:r>
            <a:r>
              <a:rPr lang="zh-CN" altLang="en-US" sz="2000">
                <a:latin typeface="楷体_GB2312" pitchFamily="49" charset="-122"/>
                <a:ea typeface="楷体_GB2312" pitchFamily="49" charset="-122"/>
              </a:rPr>
              <a:t>状态转换。</a:t>
            </a:r>
            <a:endParaRPr lang="en-US" altLang="zh-CN" sz="2000" dirty="0">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a:t>
            </a:r>
            <a:r>
              <a:rPr lang="zh-CN" altLang="en-US" sz="2000" b="1" dirty="0">
                <a:solidFill>
                  <a:schemeClr val="accent5">
                    <a:lumMod val="50000"/>
                  </a:schemeClr>
                </a:solidFill>
                <a:latin typeface="楷体_GB2312" pitchFamily="49" charset="-122"/>
                <a:ea typeface="楷体_GB2312" pitchFamily="49" charset="-122"/>
              </a:rPr>
              <a:t>进程同步</a:t>
            </a:r>
            <a:endParaRPr lang="en-US" altLang="zh-CN" sz="2000" b="1" dirty="0">
              <a:solidFill>
                <a:schemeClr val="accent5">
                  <a:lumMod val="50000"/>
                </a:schemeClr>
              </a:solidFill>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对诸进程的运行进行协调，包括进程互斥</a:t>
            </a:r>
            <a:r>
              <a:rPr lang="zh-CN" altLang="en-US" sz="2000">
                <a:latin typeface="楷体_GB2312" pitchFamily="49" charset="-122"/>
                <a:ea typeface="楷体_GB2312" pitchFamily="49" charset="-122"/>
              </a:rPr>
              <a:t>与进程同步。</a:t>
            </a:r>
            <a:endParaRPr lang="en-US" altLang="zh-CN" sz="2000" dirty="0">
              <a:latin typeface="楷体_GB2312" pitchFamily="49" charset="-122"/>
              <a:ea typeface="楷体_GB2312" pitchFamily="49" charset="-122"/>
            </a:endParaRPr>
          </a:p>
          <a:p>
            <a:pPr lvl="1">
              <a:lnSpc>
                <a:spcPct val="120000"/>
              </a:lnSpc>
            </a:pPr>
            <a:r>
              <a:rPr lang="en-US" altLang="zh-CN" sz="2000" b="1" dirty="0">
                <a:solidFill>
                  <a:srgbClr val="7030A0"/>
                </a:solidFill>
                <a:latin typeface="楷体_GB2312" pitchFamily="49" charset="-122"/>
                <a:ea typeface="楷体_GB2312" pitchFamily="49" charset="-122"/>
              </a:rPr>
              <a:t>-</a:t>
            </a:r>
            <a:r>
              <a:rPr lang="zh-CN" altLang="en-US" sz="2000" b="1" dirty="0">
                <a:solidFill>
                  <a:srgbClr val="7030A0"/>
                </a:solidFill>
                <a:latin typeface="楷体_GB2312" pitchFamily="49" charset="-122"/>
                <a:ea typeface="楷体_GB2312" pitchFamily="49" charset="-122"/>
              </a:rPr>
              <a:t>进程通信</a:t>
            </a:r>
            <a:endParaRPr lang="en-US" altLang="zh-CN" sz="2000" b="1" dirty="0">
              <a:solidFill>
                <a:srgbClr val="7030A0"/>
              </a:solidFill>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实现相互合作进程之间的信息交换，包括直接通信与</a:t>
            </a:r>
            <a:r>
              <a:rPr lang="zh-CN" altLang="en-US" sz="2000">
                <a:latin typeface="楷体_GB2312" pitchFamily="49" charset="-122"/>
                <a:ea typeface="楷体_GB2312" pitchFamily="49" charset="-122"/>
              </a:rPr>
              <a:t>间接通信。</a:t>
            </a:r>
            <a:endParaRPr lang="en-US" altLang="zh-CN" sz="2000" dirty="0">
              <a:latin typeface="楷体_GB2312" pitchFamily="49" charset="-122"/>
              <a:ea typeface="楷体_GB2312" pitchFamily="49" charset="-122"/>
            </a:endParaRPr>
          </a:p>
          <a:p>
            <a:pPr lvl="1">
              <a:lnSpc>
                <a:spcPct val="120000"/>
              </a:lnSpc>
            </a:pPr>
            <a:r>
              <a:rPr lang="en-US" altLang="zh-CN" sz="2000" b="1" dirty="0">
                <a:solidFill>
                  <a:srgbClr val="7030A0"/>
                </a:solidFill>
                <a:latin typeface="楷体_GB2312" pitchFamily="49" charset="-122"/>
                <a:ea typeface="楷体_GB2312" pitchFamily="49" charset="-122"/>
              </a:rPr>
              <a:t>-</a:t>
            </a:r>
            <a:r>
              <a:rPr lang="zh-CN" altLang="en-US" sz="2000" b="1" dirty="0">
                <a:solidFill>
                  <a:schemeClr val="accent6">
                    <a:lumMod val="50000"/>
                  </a:schemeClr>
                </a:solidFill>
                <a:latin typeface="楷体_GB2312" pitchFamily="49" charset="-122"/>
                <a:ea typeface="楷体_GB2312" pitchFamily="49" charset="-122"/>
              </a:rPr>
              <a:t>调度</a:t>
            </a:r>
            <a:endParaRPr lang="en-US" altLang="zh-CN" sz="2000" b="1" dirty="0">
              <a:solidFill>
                <a:schemeClr val="accent6">
                  <a:lumMod val="50000"/>
                </a:schemeClr>
              </a:solidFill>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按照一定的算法对作业与进程</a:t>
            </a:r>
            <a:r>
              <a:rPr lang="zh-CN" altLang="en-US" sz="2000">
                <a:latin typeface="楷体_GB2312" pitchFamily="49" charset="-122"/>
                <a:ea typeface="楷体_GB2312" pitchFamily="49" charset="-122"/>
              </a:rPr>
              <a:t>进行调度。</a:t>
            </a:r>
            <a:endParaRPr lang="en-US" altLang="zh-CN" sz="2000" dirty="0">
              <a:latin typeface="楷体_GB2312" pitchFamily="49" charset="-122"/>
              <a:ea typeface="楷体_GB2312" pitchFamily="49" charset="-122"/>
            </a:endParaRPr>
          </a:p>
          <a:p>
            <a:pPr lvl="1">
              <a:lnSpc>
                <a:spcPct val="120000"/>
              </a:lnSpc>
            </a:pPr>
            <a:endParaRPr lang="en-US" altLang="zh-CN" sz="2000" dirty="0">
              <a:latin typeface="楷体_GB2312" pitchFamily="49" charset="-122"/>
              <a:ea typeface="楷体_GB2312" pitchFamily="49" charset="-122"/>
            </a:endParaRPr>
          </a:p>
          <a:p>
            <a:pPr marL="342900" indent="-342900" eaLnBrk="0" hangingPunct="0">
              <a:spcBef>
                <a:spcPct val="20000"/>
              </a:spcBef>
              <a:buFont typeface="Arial" charset="0"/>
              <a:buChar char="•"/>
            </a:pPr>
            <a:endParaRPr lang="zh-CN" altLang="en-US" sz="2400" dirty="0">
              <a:latin typeface="宋体" pitchFamily="2" charset="-122"/>
              <a:cs typeface="Times New Roman" pitchFamily="18" charset="0"/>
            </a:endParaRPr>
          </a:p>
        </p:txBody>
      </p:sp>
    </p:spTree>
    <p:extLst>
      <p:ext uri="{BB962C8B-B14F-4D97-AF65-F5344CB8AC3E}">
        <p14:creationId xmlns:p14="http://schemas.microsoft.com/office/powerpoint/2010/main" val="18557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0595">
                                            <p:txEl>
                                              <p:pRg st="4" end="4"/>
                                            </p:txEl>
                                          </p:spTgt>
                                        </p:tgtEl>
                                        <p:attrNameLst>
                                          <p:attrName>style.visibility</p:attrName>
                                        </p:attrNameLst>
                                      </p:cBhvr>
                                      <p:to>
                                        <p:strVal val="visible"/>
                                      </p:to>
                                    </p:set>
                                    <p:anim calcmode="lin" valueType="num">
                                      <p:cBhvr additive="base">
                                        <p:cTn id="31" dur="500" fill="hold"/>
                                        <p:tgtEl>
                                          <p:spTgt spid="1105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0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0595">
                                            <p:txEl>
                                              <p:pRg st="5" end="5"/>
                                            </p:txEl>
                                          </p:spTgt>
                                        </p:tgtEl>
                                        <p:attrNameLst>
                                          <p:attrName>style.visibility</p:attrName>
                                        </p:attrNameLst>
                                      </p:cBhvr>
                                      <p:to>
                                        <p:strVal val="visible"/>
                                      </p:to>
                                    </p:set>
                                    <p:anim calcmode="lin" valueType="num">
                                      <p:cBhvr additive="base">
                                        <p:cTn id="37" dur="500" fill="hold"/>
                                        <p:tgtEl>
                                          <p:spTgt spid="1105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05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10595">
                                            <p:txEl>
                                              <p:pRg st="6" end="6"/>
                                            </p:txEl>
                                          </p:spTgt>
                                        </p:tgtEl>
                                        <p:attrNameLst>
                                          <p:attrName>style.visibility</p:attrName>
                                        </p:attrNameLst>
                                      </p:cBhvr>
                                      <p:to>
                                        <p:strVal val="visible"/>
                                      </p:to>
                                    </p:set>
                                    <p:anim calcmode="lin" valueType="num">
                                      <p:cBhvr additive="base">
                                        <p:cTn id="43" dur="500" fill="hold"/>
                                        <p:tgtEl>
                                          <p:spTgt spid="11059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05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10595">
                                            <p:txEl>
                                              <p:pRg st="7" end="7"/>
                                            </p:txEl>
                                          </p:spTgt>
                                        </p:tgtEl>
                                        <p:attrNameLst>
                                          <p:attrName>style.visibility</p:attrName>
                                        </p:attrNameLst>
                                      </p:cBhvr>
                                      <p:to>
                                        <p:strVal val="visible"/>
                                      </p:to>
                                    </p:set>
                                    <p:anim calcmode="lin" valueType="num">
                                      <p:cBhvr additive="base">
                                        <p:cTn id="49" dur="500" fill="hold"/>
                                        <p:tgtEl>
                                          <p:spTgt spid="11059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05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10595">
                                            <p:txEl>
                                              <p:pRg st="8" end="8"/>
                                            </p:txEl>
                                          </p:spTgt>
                                        </p:tgtEl>
                                        <p:attrNameLst>
                                          <p:attrName>style.visibility</p:attrName>
                                        </p:attrNameLst>
                                      </p:cBhvr>
                                      <p:to>
                                        <p:strVal val="visible"/>
                                      </p:to>
                                    </p:set>
                                    <p:anim calcmode="lin" valueType="num">
                                      <p:cBhvr additive="base">
                                        <p:cTn id="55" dur="500" fill="hold"/>
                                        <p:tgtEl>
                                          <p:spTgt spid="11059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059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存储器</a:t>
            </a:r>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管理</a:t>
            </a:r>
          </a:p>
        </p:txBody>
      </p:sp>
      <p:sp>
        <p:nvSpPr>
          <p:cNvPr id="110595" name="内容占位符 2"/>
          <p:cNvSpPr>
            <a:spLocks/>
          </p:cNvSpPr>
          <p:nvPr/>
        </p:nvSpPr>
        <p:spPr bwMode="auto">
          <a:xfrm>
            <a:off x="107950" y="1125538"/>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20000"/>
              </a:spcBef>
            </a:pPr>
            <a:r>
              <a:rPr lang="zh-CN" altLang="en-US" sz="2400" dirty="0">
                <a:latin typeface="宋体" pitchFamily="2" charset="-122"/>
                <a:cs typeface="Times New Roman" pitchFamily="18" charset="0"/>
              </a:rPr>
              <a:t>存储器管理的主要任务是为多道程序的运行提供良好的环境，方便用户使用存储器，提高存储器的利用率，以及从逻辑上来扩充内存。为此，存储器管理应包括以下功能：</a:t>
            </a:r>
            <a:endParaRPr lang="en-US" altLang="zh-CN" sz="2000" dirty="0">
              <a:latin typeface="宋体" pitchFamily="2" charset="-122"/>
              <a:cs typeface="Times New Roman" pitchFamily="18" charset="0"/>
            </a:endParaRPr>
          </a:p>
          <a:p>
            <a:pPr lvl="1">
              <a:lnSpc>
                <a:spcPct val="120000"/>
              </a:lnSpc>
            </a:pPr>
            <a:r>
              <a:rPr lang="en-US" altLang="zh-CN" sz="2000" b="1" dirty="0">
                <a:solidFill>
                  <a:srgbClr val="C00000"/>
                </a:solidFill>
                <a:latin typeface="楷体_GB2312" pitchFamily="49" charset="-122"/>
                <a:ea typeface="楷体_GB2312" pitchFamily="49" charset="-122"/>
              </a:rPr>
              <a:t>-</a:t>
            </a:r>
            <a:r>
              <a:rPr lang="zh-CN" altLang="en-US" sz="2000" b="1" dirty="0">
                <a:solidFill>
                  <a:srgbClr val="C00000"/>
                </a:solidFill>
                <a:latin typeface="楷体_GB2312" pitchFamily="49" charset="-122"/>
                <a:ea typeface="楷体_GB2312" pitchFamily="49" charset="-122"/>
              </a:rPr>
              <a:t>内存分配</a:t>
            </a:r>
            <a:endParaRPr lang="en-US" altLang="zh-CN" sz="2000" b="1" dirty="0">
              <a:solidFill>
                <a:srgbClr val="C00000"/>
              </a:solidFill>
              <a:latin typeface="楷体_GB2312" pitchFamily="49" charset="-122"/>
              <a:ea typeface="楷体_GB2312" pitchFamily="49" charset="-122"/>
            </a:endParaRPr>
          </a:p>
          <a:p>
            <a:pPr lvl="1">
              <a:lnSpc>
                <a:spcPct val="120000"/>
              </a:lnSpc>
            </a:pPr>
            <a:r>
              <a:rPr lang="zh-CN" altLang="en-US" sz="2000" dirty="0">
                <a:latin typeface="楷体_GB2312" pitchFamily="49" charset="-122"/>
                <a:ea typeface="楷体_GB2312" pitchFamily="49" charset="-122"/>
              </a:rPr>
              <a:t>   为每道作业分配内存空间，使它们“各得其所”，提高存储器利用率，减少不可用的内存空间。</a:t>
            </a:r>
            <a:endParaRPr lang="en-US" altLang="zh-CN" sz="2000" dirty="0">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a:t>
            </a:r>
            <a:r>
              <a:rPr lang="zh-CN" altLang="en-US" sz="2000" b="1" dirty="0">
                <a:solidFill>
                  <a:schemeClr val="accent5">
                    <a:lumMod val="50000"/>
                  </a:schemeClr>
                </a:solidFill>
                <a:latin typeface="楷体_GB2312" pitchFamily="49" charset="-122"/>
                <a:ea typeface="楷体_GB2312" pitchFamily="49" charset="-122"/>
              </a:rPr>
              <a:t>内存保护</a:t>
            </a:r>
            <a:endParaRPr lang="en-US" altLang="zh-CN" sz="2000" b="1" dirty="0">
              <a:solidFill>
                <a:schemeClr val="accent5">
                  <a:lumMod val="50000"/>
                </a:schemeClr>
              </a:solidFill>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确保每道用户程序都在自己的内存空间中运行，互不干扰。</a:t>
            </a:r>
            <a:endParaRPr lang="en-US" altLang="zh-CN" sz="2000" dirty="0">
              <a:latin typeface="楷体_GB2312" pitchFamily="49" charset="-122"/>
              <a:ea typeface="楷体_GB2312" pitchFamily="49" charset="-122"/>
            </a:endParaRPr>
          </a:p>
          <a:p>
            <a:pPr lvl="1">
              <a:lnSpc>
                <a:spcPct val="120000"/>
              </a:lnSpc>
            </a:pPr>
            <a:r>
              <a:rPr lang="en-US" altLang="zh-CN" sz="2000" b="1" dirty="0">
                <a:solidFill>
                  <a:srgbClr val="7030A0"/>
                </a:solidFill>
                <a:latin typeface="楷体_GB2312" pitchFamily="49" charset="-122"/>
                <a:ea typeface="楷体_GB2312" pitchFamily="49" charset="-122"/>
              </a:rPr>
              <a:t>-</a:t>
            </a:r>
            <a:r>
              <a:rPr lang="zh-CN" altLang="en-US" sz="2000" b="1" dirty="0">
                <a:solidFill>
                  <a:srgbClr val="7030A0"/>
                </a:solidFill>
                <a:latin typeface="楷体_GB2312" pitchFamily="49" charset="-122"/>
                <a:ea typeface="楷体_GB2312" pitchFamily="49" charset="-122"/>
              </a:rPr>
              <a:t>地址映射</a:t>
            </a:r>
            <a:endParaRPr lang="en-US" altLang="zh-CN" sz="2000" b="1" dirty="0">
              <a:solidFill>
                <a:srgbClr val="7030A0"/>
              </a:solidFill>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将地址空间中的逻辑地址转换为内存空间中对应的物理地址。</a:t>
            </a:r>
            <a:endParaRPr lang="en-US" altLang="zh-CN" sz="2000" dirty="0">
              <a:latin typeface="楷体_GB2312" pitchFamily="49" charset="-122"/>
              <a:ea typeface="楷体_GB2312" pitchFamily="49" charset="-122"/>
            </a:endParaRPr>
          </a:p>
          <a:p>
            <a:pPr lvl="1">
              <a:lnSpc>
                <a:spcPct val="120000"/>
              </a:lnSpc>
            </a:pPr>
            <a:r>
              <a:rPr lang="en-US" altLang="zh-CN" sz="2000" b="1" dirty="0">
                <a:solidFill>
                  <a:srgbClr val="7030A0"/>
                </a:solidFill>
                <a:latin typeface="楷体_GB2312" pitchFamily="49" charset="-122"/>
                <a:ea typeface="楷体_GB2312" pitchFamily="49" charset="-122"/>
              </a:rPr>
              <a:t>-</a:t>
            </a:r>
            <a:r>
              <a:rPr lang="zh-CN" altLang="en-US" sz="2000" b="1" dirty="0">
                <a:solidFill>
                  <a:schemeClr val="accent6">
                    <a:lumMod val="50000"/>
                  </a:schemeClr>
                </a:solidFill>
                <a:latin typeface="楷体_GB2312" pitchFamily="49" charset="-122"/>
                <a:ea typeface="楷体_GB2312" pitchFamily="49" charset="-122"/>
              </a:rPr>
              <a:t>内存扩充</a:t>
            </a:r>
            <a:endParaRPr lang="en-US" altLang="zh-CN" sz="2000" b="1" dirty="0">
              <a:solidFill>
                <a:schemeClr val="accent6">
                  <a:lumMod val="50000"/>
                </a:schemeClr>
              </a:solidFill>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借助虚拟技术，从逻辑上扩充内存容量。</a:t>
            </a:r>
            <a:endParaRPr lang="en-US" altLang="zh-CN" sz="2000" dirty="0">
              <a:latin typeface="楷体_GB2312" pitchFamily="49" charset="-122"/>
              <a:ea typeface="楷体_GB2312" pitchFamily="49" charset="-122"/>
            </a:endParaRPr>
          </a:p>
          <a:p>
            <a:pPr lvl="1">
              <a:lnSpc>
                <a:spcPct val="120000"/>
              </a:lnSpc>
            </a:pPr>
            <a:endParaRPr lang="en-US" altLang="zh-CN" sz="2000" dirty="0">
              <a:latin typeface="楷体_GB2312" pitchFamily="49" charset="-122"/>
              <a:ea typeface="楷体_GB2312" pitchFamily="49" charset="-122"/>
            </a:endParaRPr>
          </a:p>
          <a:p>
            <a:pPr marL="342900" indent="-342900" eaLnBrk="0" hangingPunct="0">
              <a:spcBef>
                <a:spcPct val="20000"/>
              </a:spcBef>
              <a:buFont typeface="Arial" charset="0"/>
              <a:buChar char="•"/>
            </a:pPr>
            <a:endParaRPr lang="zh-CN" altLang="en-US" sz="2400" dirty="0">
              <a:latin typeface="宋体" pitchFamily="2" charset="-122"/>
              <a:cs typeface="Times New Roman" pitchFamily="18" charset="0"/>
            </a:endParaRPr>
          </a:p>
        </p:txBody>
      </p:sp>
    </p:spTree>
    <p:extLst>
      <p:ext uri="{BB962C8B-B14F-4D97-AF65-F5344CB8AC3E}">
        <p14:creationId xmlns:p14="http://schemas.microsoft.com/office/powerpoint/2010/main" val="357692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0595">
                                            <p:txEl>
                                              <p:pRg st="4" end="4"/>
                                            </p:txEl>
                                          </p:spTgt>
                                        </p:tgtEl>
                                        <p:attrNameLst>
                                          <p:attrName>style.visibility</p:attrName>
                                        </p:attrNameLst>
                                      </p:cBhvr>
                                      <p:to>
                                        <p:strVal val="visible"/>
                                      </p:to>
                                    </p:set>
                                    <p:anim calcmode="lin" valueType="num">
                                      <p:cBhvr additive="base">
                                        <p:cTn id="31" dur="500" fill="hold"/>
                                        <p:tgtEl>
                                          <p:spTgt spid="1105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0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0595">
                                            <p:txEl>
                                              <p:pRg st="5" end="5"/>
                                            </p:txEl>
                                          </p:spTgt>
                                        </p:tgtEl>
                                        <p:attrNameLst>
                                          <p:attrName>style.visibility</p:attrName>
                                        </p:attrNameLst>
                                      </p:cBhvr>
                                      <p:to>
                                        <p:strVal val="visible"/>
                                      </p:to>
                                    </p:set>
                                    <p:anim calcmode="lin" valueType="num">
                                      <p:cBhvr additive="base">
                                        <p:cTn id="37" dur="500" fill="hold"/>
                                        <p:tgtEl>
                                          <p:spTgt spid="1105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05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10595">
                                            <p:txEl>
                                              <p:pRg st="6" end="6"/>
                                            </p:txEl>
                                          </p:spTgt>
                                        </p:tgtEl>
                                        <p:attrNameLst>
                                          <p:attrName>style.visibility</p:attrName>
                                        </p:attrNameLst>
                                      </p:cBhvr>
                                      <p:to>
                                        <p:strVal val="visible"/>
                                      </p:to>
                                    </p:set>
                                    <p:anim calcmode="lin" valueType="num">
                                      <p:cBhvr additive="base">
                                        <p:cTn id="43" dur="500" fill="hold"/>
                                        <p:tgtEl>
                                          <p:spTgt spid="11059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05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10595">
                                            <p:txEl>
                                              <p:pRg st="7" end="7"/>
                                            </p:txEl>
                                          </p:spTgt>
                                        </p:tgtEl>
                                        <p:attrNameLst>
                                          <p:attrName>style.visibility</p:attrName>
                                        </p:attrNameLst>
                                      </p:cBhvr>
                                      <p:to>
                                        <p:strVal val="visible"/>
                                      </p:to>
                                    </p:set>
                                    <p:anim calcmode="lin" valueType="num">
                                      <p:cBhvr additive="base">
                                        <p:cTn id="49" dur="500" fill="hold"/>
                                        <p:tgtEl>
                                          <p:spTgt spid="11059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05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10595">
                                            <p:txEl>
                                              <p:pRg st="8" end="8"/>
                                            </p:txEl>
                                          </p:spTgt>
                                        </p:tgtEl>
                                        <p:attrNameLst>
                                          <p:attrName>style.visibility</p:attrName>
                                        </p:attrNameLst>
                                      </p:cBhvr>
                                      <p:to>
                                        <p:strVal val="visible"/>
                                      </p:to>
                                    </p:set>
                                    <p:anim calcmode="lin" valueType="num">
                                      <p:cBhvr additive="base">
                                        <p:cTn id="55" dur="500" fill="hold"/>
                                        <p:tgtEl>
                                          <p:spTgt spid="11059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059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教材及参考资料</a:t>
            </a:r>
          </a:p>
        </p:txBody>
      </p:sp>
      <p:sp>
        <p:nvSpPr>
          <p:cNvPr id="4099" name="内容占位符 2"/>
          <p:cNvSpPr>
            <a:spLocks noGrp="1"/>
          </p:cNvSpPr>
          <p:nvPr>
            <p:ph idx="1"/>
          </p:nvPr>
        </p:nvSpPr>
        <p:spPr>
          <a:xfrm>
            <a:off x="35496" y="1196975"/>
            <a:ext cx="9001000" cy="3240137"/>
          </a:xfrm>
        </p:spPr>
        <p:txBody>
          <a:bodyPr/>
          <a:lstStyle/>
          <a:p>
            <a:pPr>
              <a:lnSpc>
                <a:spcPct val="120000"/>
              </a:lnSpc>
            </a:pPr>
            <a:r>
              <a:rPr lang="zh-CN" altLang="en-US" sz="2400" dirty="0"/>
              <a:t>教材</a:t>
            </a:r>
            <a:endParaRPr lang="en-US" altLang="zh-CN" sz="2400" dirty="0"/>
          </a:p>
          <a:p>
            <a:pPr marL="0" indent="0">
              <a:lnSpc>
                <a:spcPct val="120000"/>
              </a:lnSpc>
              <a:buNone/>
            </a:pPr>
            <a:r>
              <a:rPr lang="zh-CN" altLang="en-US" sz="2400" dirty="0"/>
              <a:t>        </a:t>
            </a:r>
            <a:r>
              <a:rPr lang="en-US" altLang="zh-CN" sz="2400" dirty="0"/>
              <a:t>William Stallings. </a:t>
            </a:r>
            <a:r>
              <a:rPr lang="zh-CN" altLang="en-US" sz="2400" dirty="0">
                <a:solidFill>
                  <a:srgbClr val="C00000"/>
                </a:solidFill>
              </a:rPr>
              <a:t>操作系统</a:t>
            </a:r>
            <a:r>
              <a:rPr lang="en-US" altLang="zh-CN" sz="2400" dirty="0">
                <a:solidFill>
                  <a:srgbClr val="C00000"/>
                </a:solidFill>
              </a:rPr>
              <a:t>——</a:t>
            </a:r>
            <a:r>
              <a:rPr lang="zh-CN" altLang="en-US" sz="2400" dirty="0">
                <a:solidFill>
                  <a:srgbClr val="C00000"/>
                </a:solidFill>
              </a:rPr>
              <a:t>精髓与设计原理</a:t>
            </a:r>
            <a:r>
              <a:rPr lang="en-US" altLang="zh-CN" sz="2400" dirty="0"/>
              <a:t> (8th)</a:t>
            </a:r>
            <a:endParaRPr lang="zh-CN" altLang="en-US" sz="2400" dirty="0">
              <a:solidFill>
                <a:srgbClr val="C00000"/>
              </a:solidFill>
            </a:endParaRPr>
          </a:p>
          <a:p>
            <a:pPr>
              <a:lnSpc>
                <a:spcPct val="120000"/>
              </a:lnSpc>
            </a:pPr>
            <a:r>
              <a:rPr lang="zh-CN" altLang="en-US" sz="2400" dirty="0"/>
              <a:t>参考资料</a:t>
            </a:r>
            <a:endParaRPr lang="en-US" altLang="zh-CN" sz="2400" dirty="0"/>
          </a:p>
          <a:p>
            <a:pPr marL="0" indent="0">
              <a:lnSpc>
                <a:spcPct val="120000"/>
              </a:lnSpc>
              <a:buNone/>
            </a:pPr>
            <a:r>
              <a:rPr lang="en-US" altLang="zh-CN" sz="2400" dirty="0"/>
              <a:t>       </a:t>
            </a:r>
            <a:r>
              <a:rPr lang="zh-CN" altLang="en-US" sz="2400" dirty="0"/>
              <a:t>刘乃琦</a:t>
            </a:r>
            <a:r>
              <a:rPr lang="en-US" altLang="zh-CN" sz="2400" dirty="0"/>
              <a:t>, </a:t>
            </a:r>
            <a:r>
              <a:rPr lang="zh-CN" altLang="en-US" sz="2400" dirty="0"/>
              <a:t>蒲晓蓉</a:t>
            </a:r>
            <a:r>
              <a:rPr lang="en-US" altLang="zh-CN" sz="2400" dirty="0"/>
              <a:t>.  </a:t>
            </a:r>
            <a:r>
              <a:rPr lang="zh-CN" altLang="en-US" sz="2400" dirty="0">
                <a:solidFill>
                  <a:srgbClr val="C00000"/>
                </a:solidFill>
              </a:rPr>
              <a:t>操作系统原理、设计及应用</a:t>
            </a:r>
            <a:endParaRPr lang="en-US" altLang="zh-CN" sz="2400" dirty="0"/>
          </a:p>
          <a:p>
            <a:pPr marL="0" indent="0">
              <a:lnSpc>
                <a:spcPct val="120000"/>
              </a:lnSpc>
              <a:buNone/>
            </a:pPr>
            <a:r>
              <a:rPr lang="en-US" altLang="zh-CN" sz="2400" dirty="0"/>
              <a:t>       </a:t>
            </a:r>
            <a:r>
              <a:rPr lang="zh-CN" altLang="en-US" sz="2400" dirty="0"/>
              <a:t>汤小丹</a:t>
            </a:r>
            <a:r>
              <a:rPr lang="en-US" altLang="zh-CN" sz="2400" dirty="0"/>
              <a:t>, </a:t>
            </a:r>
            <a:r>
              <a:rPr lang="zh-CN" altLang="en-US" sz="2400" dirty="0"/>
              <a:t>梁红兵等</a:t>
            </a:r>
            <a:r>
              <a:rPr lang="en-US" altLang="zh-CN" sz="2400" dirty="0"/>
              <a:t>. </a:t>
            </a:r>
            <a:r>
              <a:rPr lang="zh-CN" altLang="en-US" sz="2400" dirty="0">
                <a:solidFill>
                  <a:srgbClr val="C00000"/>
                </a:solidFill>
              </a:rPr>
              <a:t>操作系统原理</a:t>
            </a:r>
            <a:r>
              <a:rPr lang="en-US" altLang="zh-CN" sz="2400" dirty="0"/>
              <a:t>(3rd)</a:t>
            </a:r>
          </a:p>
          <a:p>
            <a:pPr marL="0" indent="0">
              <a:lnSpc>
                <a:spcPct val="120000"/>
              </a:lnSpc>
              <a:buNone/>
            </a:pPr>
            <a:r>
              <a:rPr lang="en-US" altLang="zh-CN" sz="2400" dirty="0"/>
              <a:t>       www.wikipedia.org</a:t>
            </a:r>
          </a:p>
          <a:p>
            <a:pPr marL="0" indent="0">
              <a:lnSpc>
                <a:spcPct val="110000"/>
              </a:lnSpc>
              <a:buNone/>
            </a:pPr>
            <a:endParaRPr lang="en-US" altLang="zh-CN" sz="2400" dirty="0"/>
          </a:p>
          <a:p>
            <a:pPr marL="0" indent="0">
              <a:lnSpc>
                <a:spcPct val="110000"/>
              </a:lnSpc>
              <a:buNone/>
            </a:pPr>
            <a:r>
              <a:rPr lang="en-US" altLang="zh-CN" sz="2400" dirty="0"/>
              <a:t>     </a:t>
            </a:r>
          </a:p>
          <a:p>
            <a:pPr marL="0" indent="0">
              <a:lnSpc>
                <a:spcPct val="110000"/>
              </a:lnSpc>
              <a:buNone/>
            </a:pPr>
            <a:r>
              <a:rPr lang="en-US" altLang="zh-CN" sz="2400" dirty="0"/>
              <a:t>      </a:t>
            </a:r>
          </a:p>
        </p:txBody>
      </p:sp>
      <p:pic>
        <p:nvPicPr>
          <p:cNvPr id="4" name="Picture 8" descr="Wikipedia"/>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04248" y="4005064"/>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86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anim calcmode="lin" valueType="num">
                                      <p:cBhvr additive="base">
                                        <p:cTn id="11"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 calcmode="lin" valueType="num">
                                      <p:cBhvr additive="base">
                                        <p:cTn id="17"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anim calcmode="lin" valueType="num">
                                      <p:cBhvr additive="base">
                                        <p:cTn id="21" dur="500" fill="hold"/>
                                        <p:tgtEl>
                                          <p:spTgt spid="409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9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 calcmode="lin" valueType="num">
                                      <p:cBhvr additive="base">
                                        <p:cTn id="25" dur="500" fill="hold"/>
                                        <p:tgtEl>
                                          <p:spTgt spid="40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4099">
                                            <p:txEl>
                                              <p:pRg st="5" end="5"/>
                                            </p:txEl>
                                          </p:spTgt>
                                        </p:tgtEl>
                                        <p:attrNameLst>
                                          <p:attrName>style.visibility</p:attrName>
                                        </p:attrNameLst>
                                      </p:cBhvr>
                                      <p:to>
                                        <p:strVal val="visible"/>
                                      </p:to>
                                    </p:set>
                                    <p:animEffect transition="in" filter="circle(in)">
                                      <p:cBhvr>
                                        <p:cTn id="31" dur="2000"/>
                                        <p:tgtEl>
                                          <p:spTgt spid="4099">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circle(in)">
                                      <p:cBhvr>
                                        <p:cTn id="3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设备管理</a:t>
            </a:r>
          </a:p>
        </p:txBody>
      </p:sp>
      <p:sp>
        <p:nvSpPr>
          <p:cNvPr id="110595" name="内容占位符 2"/>
          <p:cNvSpPr>
            <a:spLocks/>
          </p:cNvSpPr>
          <p:nvPr/>
        </p:nvSpPr>
        <p:spPr bwMode="auto">
          <a:xfrm>
            <a:off x="107950" y="1125538"/>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20000"/>
              </a:spcBef>
            </a:pPr>
            <a:r>
              <a:rPr lang="zh-CN" altLang="en-US" sz="2400" dirty="0">
                <a:latin typeface="宋体" pitchFamily="2" charset="-122"/>
                <a:cs typeface="Times New Roman" pitchFamily="18" charset="0"/>
              </a:rPr>
              <a:t>设备管理的主要任务，是完成用户提出的</a:t>
            </a:r>
            <a:r>
              <a:rPr lang="en-US" altLang="zh-CN" sz="2400" dirty="0">
                <a:latin typeface="宋体" pitchFamily="2" charset="-122"/>
                <a:cs typeface="Times New Roman" pitchFamily="18" charset="0"/>
              </a:rPr>
              <a:t>I/O</a:t>
            </a:r>
            <a:r>
              <a:rPr lang="zh-CN" altLang="en-US" sz="2400" dirty="0">
                <a:latin typeface="宋体" pitchFamily="2" charset="-122"/>
                <a:cs typeface="Times New Roman" pitchFamily="18" charset="0"/>
              </a:rPr>
              <a:t>请求，为用户分配</a:t>
            </a:r>
            <a:r>
              <a:rPr lang="en-US" altLang="zh-CN" sz="2400" dirty="0">
                <a:latin typeface="宋体" pitchFamily="2" charset="-122"/>
                <a:cs typeface="Times New Roman" pitchFamily="18" charset="0"/>
              </a:rPr>
              <a:t>I/O</a:t>
            </a:r>
            <a:r>
              <a:rPr lang="zh-CN" altLang="en-US" sz="2400" dirty="0">
                <a:latin typeface="宋体" pitchFamily="2" charset="-122"/>
                <a:cs typeface="Times New Roman" pitchFamily="18" charset="0"/>
              </a:rPr>
              <a:t>设备；提高</a:t>
            </a:r>
            <a:r>
              <a:rPr lang="en-US" altLang="zh-CN" sz="2400" dirty="0">
                <a:latin typeface="宋体" pitchFamily="2" charset="-122"/>
                <a:cs typeface="Times New Roman" pitchFamily="18" charset="0"/>
              </a:rPr>
              <a:t>CPU</a:t>
            </a:r>
            <a:r>
              <a:rPr lang="zh-CN" altLang="en-US" sz="2400" dirty="0">
                <a:latin typeface="宋体" pitchFamily="2" charset="-122"/>
                <a:cs typeface="Times New Roman" pitchFamily="18" charset="0"/>
              </a:rPr>
              <a:t>和</a:t>
            </a:r>
            <a:r>
              <a:rPr lang="en-US" altLang="zh-CN" sz="2400" dirty="0">
                <a:latin typeface="宋体" pitchFamily="2" charset="-122"/>
                <a:cs typeface="Times New Roman" pitchFamily="18" charset="0"/>
              </a:rPr>
              <a:t>I/O</a:t>
            </a:r>
            <a:r>
              <a:rPr lang="zh-CN" altLang="en-US" sz="2400" dirty="0">
                <a:latin typeface="宋体" pitchFamily="2" charset="-122"/>
                <a:cs typeface="Times New Roman" pitchFamily="18" charset="0"/>
              </a:rPr>
              <a:t>设备利用率；提高</a:t>
            </a:r>
            <a:r>
              <a:rPr lang="en-US" altLang="zh-CN" sz="2400" dirty="0">
                <a:latin typeface="宋体" pitchFamily="2" charset="-122"/>
                <a:cs typeface="Times New Roman" pitchFamily="18" charset="0"/>
              </a:rPr>
              <a:t>I/O</a:t>
            </a:r>
            <a:r>
              <a:rPr lang="zh-CN" altLang="en-US" sz="2400" dirty="0">
                <a:latin typeface="宋体" pitchFamily="2" charset="-122"/>
                <a:cs typeface="Times New Roman" pitchFamily="18" charset="0"/>
              </a:rPr>
              <a:t>速度以及方便用户使用</a:t>
            </a:r>
            <a:r>
              <a:rPr lang="en-US" altLang="zh-CN" sz="2400" dirty="0">
                <a:latin typeface="宋体" pitchFamily="2" charset="-122"/>
                <a:cs typeface="Times New Roman" pitchFamily="18" charset="0"/>
              </a:rPr>
              <a:t>I/O</a:t>
            </a:r>
            <a:r>
              <a:rPr lang="zh-CN" altLang="en-US" sz="2400" dirty="0">
                <a:latin typeface="宋体" pitchFamily="2" charset="-122"/>
                <a:cs typeface="Times New Roman" pitchFamily="18" charset="0"/>
              </a:rPr>
              <a:t>设备。为此，设备管理应包括以下功能：</a:t>
            </a:r>
            <a:endParaRPr lang="en-US" altLang="zh-CN" sz="2000" dirty="0">
              <a:latin typeface="宋体" pitchFamily="2" charset="-122"/>
              <a:cs typeface="Times New Roman" pitchFamily="18" charset="0"/>
            </a:endParaRPr>
          </a:p>
          <a:p>
            <a:pPr lvl="1">
              <a:lnSpc>
                <a:spcPct val="120000"/>
              </a:lnSpc>
            </a:pPr>
            <a:r>
              <a:rPr lang="en-US" altLang="zh-CN" sz="2000" b="1" dirty="0">
                <a:solidFill>
                  <a:srgbClr val="C00000"/>
                </a:solidFill>
                <a:latin typeface="楷体_GB2312" pitchFamily="49" charset="-122"/>
                <a:ea typeface="楷体_GB2312" pitchFamily="49" charset="-122"/>
              </a:rPr>
              <a:t>-</a:t>
            </a:r>
            <a:r>
              <a:rPr lang="zh-CN" altLang="en-US" sz="2000" b="1" dirty="0">
                <a:solidFill>
                  <a:srgbClr val="C00000"/>
                </a:solidFill>
                <a:latin typeface="楷体_GB2312" pitchFamily="49" charset="-122"/>
                <a:ea typeface="楷体_GB2312" pitchFamily="49" charset="-122"/>
              </a:rPr>
              <a:t>缓冲管理</a:t>
            </a:r>
            <a:endParaRPr lang="en-US" altLang="zh-CN" sz="2000" b="1" dirty="0">
              <a:solidFill>
                <a:srgbClr val="C00000"/>
              </a:solidFill>
              <a:latin typeface="楷体_GB2312" pitchFamily="49" charset="-122"/>
              <a:ea typeface="楷体_GB2312" pitchFamily="49" charset="-122"/>
            </a:endParaRPr>
          </a:p>
          <a:p>
            <a:pPr lvl="1">
              <a:lnSpc>
                <a:spcPct val="120000"/>
              </a:lnSpc>
            </a:pPr>
            <a:r>
              <a:rPr lang="zh-CN" altLang="en-US" sz="2000" dirty="0">
                <a:latin typeface="楷体_GB2312" pitchFamily="49" charset="-122"/>
                <a:ea typeface="楷体_GB2312" pitchFamily="49" charset="-122"/>
              </a:rPr>
              <a:t>   管理好各种类型的缓冲区，以缓和</a:t>
            </a:r>
            <a:r>
              <a:rPr lang="en-US" altLang="zh-CN" sz="2000" dirty="0">
                <a:latin typeface="楷体_GB2312" pitchFamily="49" charset="-122"/>
                <a:ea typeface="楷体_GB2312" pitchFamily="49" charset="-122"/>
              </a:rPr>
              <a:t>CPU</a:t>
            </a:r>
            <a:r>
              <a:rPr lang="zh-CN" altLang="en-US" sz="2000" dirty="0">
                <a:latin typeface="楷体_GB2312" pitchFamily="49" charset="-122"/>
                <a:ea typeface="楷体_GB2312" pitchFamily="49" charset="-122"/>
              </a:rPr>
              <a:t>与</a:t>
            </a:r>
            <a:r>
              <a:rPr lang="en-US" altLang="zh-CN" sz="2000" dirty="0">
                <a:latin typeface="楷体_GB2312" pitchFamily="49" charset="-122"/>
                <a:ea typeface="楷体_GB2312" pitchFamily="49" charset="-122"/>
              </a:rPr>
              <a:t>I/O</a:t>
            </a:r>
            <a:r>
              <a:rPr lang="zh-CN" altLang="en-US" sz="2000" dirty="0">
                <a:latin typeface="楷体_GB2312" pitchFamily="49" charset="-122"/>
                <a:ea typeface="楷体_GB2312" pitchFamily="49" charset="-122"/>
              </a:rPr>
              <a:t>速度不匹配的矛盾，提高</a:t>
            </a:r>
            <a:r>
              <a:rPr lang="en-US" altLang="zh-CN" sz="2000" dirty="0">
                <a:latin typeface="楷体_GB2312" pitchFamily="49" charset="-122"/>
                <a:ea typeface="楷体_GB2312" pitchFamily="49" charset="-122"/>
              </a:rPr>
              <a:t>CPU</a:t>
            </a:r>
            <a:r>
              <a:rPr lang="zh-CN" altLang="en-US" sz="2000" dirty="0">
                <a:latin typeface="楷体_GB2312" pitchFamily="49" charset="-122"/>
                <a:ea typeface="楷体_GB2312" pitchFamily="49" charset="-122"/>
              </a:rPr>
              <a:t>和</a:t>
            </a:r>
            <a:r>
              <a:rPr lang="en-US" altLang="zh-CN" sz="2000" dirty="0">
                <a:latin typeface="楷体_GB2312" pitchFamily="49" charset="-122"/>
                <a:ea typeface="楷体_GB2312" pitchFamily="49" charset="-122"/>
              </a:rPr>
              <a:t>I/O</a:t>
            </a:r>
            <a:r>
              <a:rPr lang="zh-CN" altLang="en-US" sz="2000" dirty="0">
                <a:latin typeface="楷体_GB2312" pitchFamily="49" charset="-122"/>
                <a:ea typeface="楷体_GB2312" pitchFamily="49" charset="-122"/>
              </a:rPr>
              <a:t>设备的利用率。</a:t>
            </a:r>
            <a:endParaRPr lang="en-US" altLang="zh-CN" sz="2000" dirty="0">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a:t>
            </a:r>
            <a:r>
              <a:rPr lang="zh-CN" altLang="en-US" sz="2000" b="1" dirty="0">
                <a:solidFill>
                  <a:schemeClr val="accent5">
                    <a:lumMod val="50000"/>
                  </a:schemeClr>
                </a:solidFill>
                <a:latin typeface="楷体_GB2312" pitchFamily="49" charset="-122"/>
                <a:ea typeface="楷体_GB2312" pitchFamily="49" charset="-122"/>
              </a:rPr>
              <a:t>设备分配</a:t>
            </a:r>
            <a:endParaRPr lang="en-US" altLang="zh-CN" sz="2000" b="1" dirty="0">
              <a:solidFill>
                <a:schemeClr val="accent5">
                  <a:lumMod val="50000"/>
                </a:schemeClr>
              </a:solidFill>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为用户分配其所需的设备。</a:t>
            </a:r>
            <a:endParaRPr lang="en-US" altLang="zh-CN" sz="2000" dirty="0">
              <a:latin typeface="楷体_GB2312" pitchFamily="49" charset="-122"/>
              <a:ea typeface="楷体_GB2312" pitchFamily="49" charset="-122"/>
            </a:endParaRPr>
          </a:p>
          <a:p>
            <a:pPr lvl="1">
              <a:lnSpc>
                <a:spcPct val="120000"/>
              </a:lnSpc>
            </a:pPr>
            <a:r>
              <a:rPr lang="en-US" altLang="zh-CN" sz="2000" b="1" dirty="0">
                <a:solidFill>
                  <a:srgbClr val="7030A0"/>
                </a:solidFill>
                <a:latin typeface="楷体_GB2312" pitchFamily="49" charset="-122"/>
                <a:ea typeface="楷体_GB2312" pitchFamily="49" charset="-122"/>
              </a:rPr>
              <a:t>-</a:t>
            </a:r>
            <a:r>
              <a:rPr lang="zh-CN" altLang="en-US" sz="2000" b="1" dirty="0">
                <a:solidFill>
                  <a:srgbClr val="7030A0"/>
                </a:solidFill>
                <a:latin typeface="楷体_GB2312" pitchFamily="49" charset="-122"/>
                <a:ea typeface="楷体_GB2312" pitchFamily="49" charset="-122"/>
              </a:rPr>
              <a:t>设备处理</a:t>
            </a:r>
            <a:endParaRPr lang="en-US" altLang="zh-CN" sz="2000" b="1" dirty="0">
              <a:solidFill>
                <a:srgbClr val="7030A0"/>
              </a:solidFill>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又称设备驱动程序，实现</a:t>
            </a:r>
            <a:r>
              <a:rPr lang="en-US" altLang="zh-CN" sz="2000" dirty="0">
                <a:latin typeface="楷体_GB2312" pitchFamily="49" charset="-122"/>
                <a:ea typeface="楷体_GB2312" pitchFamily="49" charset="-122"/>
              </a:rPr>
              <a:t>CPU</a:t>
            </a:r>
            <a:r>
              <a:rPr lang="zh-CN" altLang="en-US" sz="2000" dirty="0">
                <a:latin typeface="楷体_GB2312" pitchFamily="49" charset="-122"/>
                <a:ea typeface="楷体_GB2312" pitchFamily="49" charset="-122"/>
              </a:rPr>
              <a:t>与设备控制器之间的通信。</a:t>
            </a:r>
            <a:endParaRPr lang="en-US" altLang="zh-CN" sz="2000" dirty="0">
              <a:latin typeface="楷体_GB2312" pitchFamily="49" charset="-122"/>
              <a:ea typeface="楷体_GB2312" pitchFamily="49" charset="-122"/>
            </a:endParaRPr>
          </a:p>
          <a:p>
            <a:pPr marL="342900" indent="-342900" eaLnBrk="0" hangingPunct="0">
              <a:spcBef>
                <a:spcPct val="20000"/>
              </a:spcBef>
              <a:buFont typeface="Arial" charset="0"/>
              <a:buChar char="•"/>
            </a:pPr>
            <a:endParaRPr lang="zh-CN" altLang="en-US" sz="2400" dirty="0">
              <a:latin typeface="宋体" pitchFamily="2" charset="-122"/>
              <a:cs typeface="Times New Roman" pitchFamily="18" charset="0"/>
            </a:endParaRPr>
          </a:p>
        </p:txBody>
      </p:sp>
    </p:spTree>
    <p:extLst>
      <p:ext uri="{BB962C8B-B14F-4D97-AF65-F5344CB8AC3E}">
        <p14:creationId xmlns:p14="http://schemas.microsoft.com/office/powerpoint/2010/main" val="366353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0595">
                                            <p:txEl>
                                              <p:pRg st="4" end="4"/>
                                            </p:txEl>
                                          </p:spTgt>
                                        </p:tgtEl>
                                        <p:attrNameLst>
                                          <p:attrName>style.visibility</p:attrName>
                                        </p:attrNameLst>
                                      </p:cBhvr>
                                      <p:to>
                                        <p:strVal val="visible"/>
                                      </p:to>
                                    </p:set>
                                    <p:anim calcmode="lin" valueType="num">
                                      <p:cBhvr additive="base">
                                        <p:cTn id="31" dur="500" fill="hold"/>
                                        <p:tgtEl>
                                          <p:spTgt spid="1105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0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0595">
                                            <p:txEl>
                                              <p:pRg st="5" end="5"/>
                                            </p:txEl>
                                          </p:spTgt>
                                        </p:tgtEl>
                                        <p:attrNameLst>
                                          <p:attrName>style.visibility</p:attrName>
                                        </p:attrNameLst>
                                      </p:cBhvr>
                                      <p:to>
                                        <p:strVal val="visible"/>
                                      </p:to>
                                    </p:set>
                                    <p:anim calcmode="lin" valueType="num">
                                      <p:cBhvr additive="base">
                                        <p:cTn id="37" dur="500" fill="hold"/>
                                        <p:tgtEl>
                                          <p:spTgt spid="1105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05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10595">
                                            <p:txEl>
                                              <p:pRg st="6" end="6"/>
                                            </p:txEl>
                                          </p:spTgt>
                                        </p:tgtEl>
                                        <p:attrNameLst>
                                          <p:attrName>style.visibility</p:attrName>
                                        </p:attrNameLst>
                                      </p:cBhvr>
                                      <p:to>
                                        <p:strVal val="visible"/>
                                      </p:to>
                                    </p:set>
                                    <p:anim calcmode="lin" valueType="num">
                                      <p:cBhvr additive="base">
                                        <p:cTn id="43" dur="500" fill="hold"/>
                                        <p:tgtEl>
                                          <p:spTgt spid="11059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059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文件</a:t>
            </a:r>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管理</a:t>
            </a:r>
          </a:p>
        </p:txBody>
      </p:sp>
      <p:sp>
        <p:nvSpPr>
          <p:cNvPr id="110595" name="内容占位符 2"/>
          <p:cNvSpPr>
            <a:spLocks/>
          </p:cNvSpPr>
          <p:nvPr/>
        </p:nvSpPr>
        <p:spPr bwMode="auto">
          <a:xfrm>
            <a:off x="107950" y="1125538"/>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20000"/>
              </a:spcBef>
            </a:pPr>
            <a:r>
              <a:rPr lang="zh-CN" altLang="en-US" sz="2400" dirty="0">
                <a:latin typeface="宋体" pitchFamily="2" charset="-122"/>
                <a:cs typeface="Times New Roman" pitchFamily="18" charset="0"/>
              </a:rPr>
              <a:t>文件管理的主要任务，是完成实现文件的虚拟存取和高速存取，方便用户访问文件、保存文件并维护其内容的完整性。为此，文件管理应包括以下功能：</a:t>
            </a:r>
            <a:endParaRPr lang="en-US" altLang="zh-CN" sz="2000" dirty="0">
              <a:latin typeface="宋体" pitchFamily="2" charset="-122"/>
              <a:cs typeface="Times New Roman" pitchFamily="18" charset="0"/>
            </a:endParaRPr>
          </a:p>
          <a:p>
            <a:pPr lvl="1">
              <a:lnSpc>
                <a:spcPct val="120000"/>
              </a:lnSpc>
            </a:pPr>
            <a:r>
              <a:rPr lang="en-US" altLang="zh-CN" sz="2000" b="1" dirty="0">
                <a:solidFill>
                  <a:srgbClr val="C00000"/>
                </a:solidFill>
                <a:latin typeface="楷体_GB2312" pitchFamily="49" charset="-122"/>
                <a:ea typeface="楷体_GB2312" pitchFamily="49" charset="-122"/>
              </a:rPr>
              <a:t>-</a:t>
            </a:r>
            <a:r>
              <a:rPr lang="zh-CN" altLang="en-US" sz="2000" b="1" dirty="0">
                <a:solidFill>
                  <a:srgbClr val="C00000"/>
                </a:solidFill>
                <a:latin typeface="楷体_GB2312" pitchFamily="49" charset="-122"/>
                <a:ea typeface="楷体_GB2312" pitchFamily="49" charset="-122"/>
              </a:rPr>
              <a:t>文件存储空间的管理</a:t>
            </a:r>
            <a:endParaRPr lang="en-US" altLang="zh-CN" sz="2000" b="1" dirty="0">
              <a:solidFill>
                <a:srgbClr val="C00000"/>
              </a:solidFill>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为每个文件分配必要的外存空间，提高外存的利用率，并能有助于提高文件系统的运行速度。</a:t>
            </a:r>
            <a:endParaRPr lang="en-US" altLang="zh-CN" sz="2000" dirty="0">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a:t>
            </a:r>
            <a:r>
              <a:rPr lang="zh-CN" altLang="en-US" sz="2000" b="1" dirty="0">
                <a:solidFill>
                  <a:schemeClr val="accent5">
                    <a:lumMod val="50000"/>
                  </a:schemeClr>
                </a:solidFill>
                <a:latin typeface="楷体_GB2312" pitchFamily="49" charset="-122"/>
                <a:ea typeface="楷体_GB2312" pitchFamily="49" charset="-122"/>
              </a:rPr>
              <a:t>目录管理</a:t>
            </a:r>
            <a:endParaRPr lang="en-US" altLang="zh-CN" sz="2000" b="1" dirty="0">
              <a:solidFill>
                <a:schemeClr val="accent5">
                  <a:lumMod val="50000"/>
                </a:schemeClr>
              </a:solidFill>
              <a:latin typeface="楷体_GB2312" pitchFamily="49" charset="-122"/>
              <a:ea typeface="楷体_GB2312" pitchFamily="49" charset="-122"/>
            </a:endParaRPr>
          </a:p>
          <a:p>
            <a:pPr lvl="1">
              <a:lnSpc>
                <a:spcPct val="120000"/>
              </a:lnSpc>
            </a:pPr>
            <a:r>
              <a:rPr lang="zh-CN" altLang="en-US" sz="2000" dirty="0">
                <a:latin typeface="楷体_GB2312" pitchFamily="49" charset="-122"/>
                <a:ea typeface="楷体_GB2312" pitchFamily="49" charset="-122"/>
              </a:rPr>
              <a:t>   为每个文件建立其目录项，并对众多的目录项加以有效的组织，以实现方便的按名存取。</a:t>
            </a:r>
            <a:endParaRPr lang="en-US" altLang="zh-CN" sz="2000" dirty="0">
              <a:latin typeface="楷体_GB2312" pitchFamily="49" charset="-122"/>
              <a:ea typeface="楷体_GB2312" pitchFamily="49" charset="-122"/>
            </a:endParaRPr>
          </a:p>
          <a:p>
            <a:pPr lvl="1">
              <a:lnSpc>
                <a:spcPct val="120000"/>
              </a:lnSpc>
            </a:pPr>
            <a:r>
              <a:rPr lang="en-US" altLang="zh-CN" sz="2000" b="1" dirty="0">
                <a:solidFill>
                  <a:srgbClr val="7030A0"/>
                </a:solidFill>
                <a:latin typeface="楷体_GB2312" pitchFamily="49" charset="-122"/>
                <a:ea typeface="楷体_GB2312" pitchFamily="49" charset="-122"/>
              </a:rPr>
              <a:t>-</a:t>
            </a:r>
            <a:r>
              <a:rPr lang="zh-CN" altLang="en-US" sz="2000" b="1" dirty="0">
                <a:solidFill>
                  <a:srgbClr val="7030A0"/>
                </a:solidFill>
                <a:latin typeface="楷体_GB2312" pitchFamily="49" charset="-122"/>
                <a:ea typeface="楷体_GB2312" pitchFamily="49" charset="-122"/>
              </a:rPr>
              <a:t>文件的读</a:t>
            </a:r>
            <a:r>
              <a:rPr lang="en-US" altLang="zh-CN" sz="2000" b="1" dirty="0">
                <a:solidFill>
                  <a:srgbClr val="7030A0"/>
                </a:solidFill>
                <a:latin typeface="楷体_GB2312" pitchFamily="49" charset="-122"/>
                <a:ea typeface="楷体_GB2312" pitchFamily="49" charset="-122"/>
              </a:rPr>
              <a:t>/</a:t>
            </a:r>
            <a:r>
              <a:rPr lang="zh-CN" altLang="en-US" sz="2000" b="1" dirty="0">
                <a:solidFill>
                  <a:srgbClr val="7030A0"/>
                </a:solidFill>
                <a:latin typeface="楷体_GB2312" pitchFamily="49" charset="-122"/>
                <a:ea typeface="楷体_GB2312" pitchFamily="49" charset="-122"/>
              </a:rPr>
              <a:t>写管理和保护</a:t>
            </a:r>
            <a:endParaRPr lang="en-US" altLang="zh-CN" sz="2000" b="1" dirty="0">
              <a:solidFill>
                <a:srgbClr val="7030A0"/>
              </a:solidFill>
              <a:latin typeface="楷体_GB2312" pitchFamily="49" charset="-122"/>
              <a:ea typeface="楷体_GB2312" pitchFamily="49" charset="-122"/>
            </a:endParaRPr>
          </a:p>
          <a:p>
            <a:pPr lvl="1">
              <a:lnSpc>
                <a:spcPct val="120000"/>
              </a:lnSpc>
            </a:pPr>
            <a:r>
              <a:rPr lang="en-US" altLang="zh-CN" sz="2000" dirty="0">
                <a:latin typeface="楷体_GB2312" pitchFamily="49" charset="-122"/>
                <a:ea typeface="楷体_GB2312" pitchFamily="49" charset="-122"/>
              </a:rPr>
              <a:t>   </a:t>
            </a:r>
            <a:endParaRPr lang="zh-CN" altLang="en-US" sz="2400" dirty="0">
              <a:latin typeface="宋体" pitchFamily="2" charset="-122"/>
              <a:cs typeface="Times New Roman" pitchFamily="18" charset="0"/>
            </a:endParaRPr>
          </a:p>
        </p:txBody>
      </p:sp>
    </p:spTree>
    <p:extLst>
      <p:ext uri="{BB962C8B-B14F-4D97-AF65-F5344CB8AC3E}">
        <p14:creationId xmlns:p14="http://schemas.microsoft.com/office/powerpoint/2010/main" val="204575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0595">
                                            <p:txEl>
                                              <p:pRg st="4" end="4"/>
                                            </p:txEl>
                                          </p:spTgt>
                                        </p:tgtEl>
                                        <p:attrNameLst>
                                          <p:attrName>style.visibility</p:attrName>
                                        </p:attrNameLst>
                                      </p:cBhvr>
                                      <p:to>
                                        <p:strVal val="visible"/>
                                      </p:to>
                                    </p:set>
                                    <p:anim calcmode="lin" valueType="num">
                                      <p:cBhvr additive="base">
                                        <p:cTn id="31" dur="500" fill="hold"/>
                                        <p:tgtEl>
                                          <p:spTgt spid="1105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0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0595">
                                            <p:txEl>
                                              <p:pRg st="5" end="5"/>
                                            </p:txEl>
                                          </p:spTgt>
                                        </p:tgtEl>
                                        <p:attrNameLst>
                                          <p:attrName>style.visibility</p:attrName>
                                        </p:attrNameLst>
                                      </p:cBhvr>
                                      <p:to>
                                        <p:strVal val="visible"/>
                                      </p:to>
                                    </p:set>
                                    <p:anim calcmode="lin" valueType="num">
                                      <p:cBhvr additive="base">
                                        <p:cTn id="37" dur="500" fill="hold"/>
                                        <p:tgtEl>
                                          <p:spTgt spid="1105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05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10595">
                                            <p:txEl>
                                              <p:pRg st="6" end="6"/>
                                            </p:txEl>
                                          </p:spTgt>
                                        </p:tgtEl>
                                        <p:attrNameLst>
                                          <p:attrName>style.visibility</p:attrName>
                                        </p:attrNameLst>
                                      </p:cBhvr>
                                      <p:to>
                                        <p:strVal val="visible"/>
                                      </p:to>
                                    </p:set>
                                    <p:anim calcmode="lin" valueType="num">
                                      <p:cBhvr additive="base">
                                        <p:cTn id="43" dur="500" fill="hold"/>
                                        <p:tgtEl>
                                          <p:spTgt spid="11059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059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用户接口</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10595" name="内容占位符 2"/>
          <p:cNvSpPr>
            <a:spLocks/>
          </p:cNvSpPr>
          <p:nvPr/>
        </p:nvSpPr>
        <p:spPr bwMode="auto">
          <a:xfrm>
            <a:off x="107950" y="1125538"/>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20000"/>
              </a:spcBef>
            </a:pPr>
            <a:r>
              <a:rPr lang="zh-CN" altLang="en-US" sz="2400" dirty="0">
                <a:latin typeface="宋体" pitchFamily="2" charset="-122"/>
                <a:cs typeface="Times New Roman" pitchFamily="18" charset="0"/>
              </a:rPr>
              <a:t>为了方便用户对计算机系统的使用与编程，操作系统向用户提供了用户与操作系统的接口，简称用户接口。</a:t>
            </a:r>
            <a:endParaRPr lang="en-US" altLang="zh-CN" sz="2400" dirty="0">
              <a:latin typeface="宋体" pitchFamily="2" charset="-122"/>
              <a:cs typeface="Times New Roman" pitchFamily="18" charset="0"/>
            </a:endParaRP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命令接口</a:t>
            </a:r>
            <a:endParaRPr lang="en-US" altLang="zh-CN" sz="2800" dirty="0">
              <a:latin typeface="Times New Roman" pitchFamily="18" charset="0"/>
              <a:ea typeface="黑体" pitchFamily="49" charset="-122"/>
              <a:cs typeface="Times New Roman" pitchFamily="18" charset="0"/>
            </a:endParaRPr>
          </a:p>
          <a:p>
            <a:pPr eaLnBrk="0" hangingPunct="0">
              <a:spcBef>
                <a:spcPct val="20000"/>
              </a:spcBef>
            </a:pPr>
            <a:r>
              <a:rPr lang="en-US" altLang="zh-CN" sz="2400">
                <a:latin typeface="宋体" pitchFamily="2" charset="-122"/>
                <a:cs typeface="Times New Roman" pitchFamily="18" charset="0"/>
              </a:rPr>
              <a:t>  </a:t>
            </a:r>
            <a:r>
              <a:rPr lang="zh-CN" altLang="en-US" sz="2000">
                <a:latin typeface="宋体" pitchFamily="2" charset="-122"/>
                <a:cs typeface="Times New Roman" pitchFamily="18" charset="0"/>
              </a:rPr>
              <a:t>用户</a:t>
            </a:r>
            <a:r>
              <a:rPr lang="zh-CN" altLang="en-US" sz="2000" dirty="0">
                <a:latin typeface="宋体" pitchFamily="2" charset="-122"/>
                <a:cs typeface="Times New Roman" pitchFamily="18" charset="0"/>
              </a:rPr>
              <a:t>利用这些操作命令来组织和控制作业的执行。使用命令接口进行作业控制的主要方式有两种：按作业控制方式的不同，可以将命令接口分为</a:t>
            </a:r>
            <a:r>
              <a:rPr lang="zh-CN" altLang="en-US" sz="2000" dirty="0">
                <a:solidFill>
                  <a:srgbClr val="FF0000"/>
                </a:solidFill>
                <a:latin typeface="宋体" pitchFamily="2" charset="-122"/>
                <a:cs typeface="Times New Roman" pitchFamily="18" charset="0"/>
              </a:rPr>
              <a:t>联机命令接口</a:t>
            </a:r>
            <a:r>
              <a:rPr lang="zh-CN" altLang="en-US" sz="2000" dirty="0">
                <a:latin typeface="宋体" pitchFamily="2" charset="-122"/>
                <a:cs typeface="Times New Roman" pitchFamily="18" charset="0"/>
              </a:rPr>
              <a:t>和</a:t>
            </a:r>
            <a:r>
              <a:rPr lang="zh-CN" altLang="en-US" sz="2000" dirty="0">
                <a:solidFill>
                  <a:srgbClr val="FF0000"/>
                </a:solidFill>
                <a:latin typeface="宋体" pitchFamily="2" charset="-122"/>
                <a:cs typeface="Times New Roman" pitchFamily="18" charset="0"/>
              </a:rPr>
              <a:t>脱机命令接口</a:t>
            </a:r>
            <a:r>
              <a:rPr lang="zh-CN" altLang="en-US" sz="2000" dirty="0">
                <a:latin typeface="宋体" pitchFamily="2" charset="-122"/>
                <a:cs typeface="Times New Roman" pitchFamily="18" charset="0"/>
              </a:rPr>
              <a:t>。</a:t>
            </a: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程序接口</a:t>
            </a:r>
            <a:endParaRPr lang="en-US" altLang="zh-CN" sz="2800" dirty="0">
              <a:latin typeface="Times New Roman" pitchFamily="18" charset="0"/>
              <a:ea typeface="黑体" pitchFamily="49" charset="-122"/>
              <a:cs typeface="Times New Roman" pitchFamily="18" charset="0"/>
            </a:endParaRPr>
          </a:p>
          <a:p>
            <a:pPr lvl="0" eaLnBrk="0" hangingPunct="0">
              <a:spcBef>
                <a:spcPct val="20000"/>
              </a:spcBef>
            </a:pPr>
            <a:r>
              <a:rPr lang="zh-CN" altLang="en-US" sz="2000">
                <a:solidFill>
                  <a:prstClr val="black"/>
                </a:solidFill>
                <a:latin typeface="宋体" pitchFamily="2" charset="-122"/>
                <a:cs typeface="Times New Roman" pitchFamily="18" charset="0"/>
              </a:rPr>
              <a:t>  程序</a:t>
            </a:r>
            <a:r>
              <a:rPr lang="zh-CN" altLang="en-US" sz="2000" dirty="0">
                <a:solidFill>
                  <a:prstClr val="black"/>
                </a:solidFill>
                <a:latin typeface="宋体" pitchFamily="2" charset="-122"/>
                <a:cs typeface="Times New Roman" pitchFamily="18" charset="0"/>
              </a:rPr>
              <a:t>接口由一组</a:t>
            </a:r>
            <a:r>
              <a:rPr lang="zh-CN" altLang="en-US" sz="2000" dirty="0">
                <a:solidFill>
                  <a:srgbClr val="FF0000"/>
                </a:solidFill>
                <a:latin typeface="宋体" pitchFamily="2" charset="-122"/>
                <a:cs typeface="Times New Roman" pitchFamily="18" charset="0"/>
              </a:rPr>
              <a:t>系统调用命令</a:t>
            </a:r>
            <a:r>
              <a:rPr lang="zh-CN" altLang="en-US" sz="2000" dirty="0">
                <a:solidFill>
                  <a:prstClr val="black"/>
                </a:solidFill>
                <a:latin typeface="宋体" pitchFamily="2" charset="-122"/>
                <a:cs typeface="Times New Roman" pitchFamily="18" charset="0"/>
              </a:rPr>
              <a:t>组成。操作系统提供一系列的子程序，以完成一些必要的功能。用户在程序中可以直接使用这组系统调用命令向系统提出各种服务请求，如使用各种外部设备，进行有关磁盘文件的操作，申请分配和收回内存以及其他各种控制要求。</a:t>
            </a:r>
            <a:endParaRPr lang="en-US" altLang="zh-CN" sz="2000" dirty="0">
              <a:solidFill>
                <a:prstClr val="black"/>
              </a:solidFill>
              <a:latin typeface="宋体" pitchFamily="2" charset="-122"/>
              <a:cs typeface="Times New Roman" pitchFamily="18" charset="0"/>
            </a:endParaRPr>
          </a:p>
          <a:p>
            <a:pPr lvl="0" eaLnBrk="0" hangingPunct="0">
              <a:spcBef>
                <a:spcPct val="20000"/>
              </a:spcBef>
            </a:pPr>
            <a:r>
              <a:rPr lang="en-US" altLang="zh-CN" sz="2000">
                <a:solidFill>
                  <a:prstClr val="black"/>
                </a:solidFill>
                <a:latin typeface="宋体" pitchFamily="2" charset="-122"/>
                <a:cs typeface="Times New Roman" pitchFamily="18" charset="0"/>
              </a:rPr>
              <a:t>  </a:t>
            </a:r>
            <a:r>
              <a:rPr lang="zh-CN" altLang="en-US" sz="2000">
                <a:solidFill>
                  <a:prstClr val="black"/>
                </a:solidFill>
                <a:latin typeface="宋体" pitchFamily="2" charset="-122"/>
                <a:cs typeface="Times New Roman" pitchFamily="18" charset="0"/>
              </a:rPr>
              <a:t>系统</a:t>
            </a:r>
            <a:r>
              <a:rPr lang="zh-CN" altLang="en-US" sz="2000" dirty="0">
                <a:solidFill>
                  <a:prstClr val="black"/>
                </a:solidFill>
                <a:latin typeface="宋体" pitchFamily="2" charset="-122"/>
                <a:cs typeface="Times New Roman" pitchFamily="18" charset="0"/>
              </a:rPr>
              <a:t>调用就是通过系统调用命令中断现行程序，而转去执行响应的子程序，以完成特定的系统功能。</a:t>
            </a:r>
          </a:p>
          <a:p>
            <a:pPr marL="342900" indent="-342900" eaLnBrk="0" hangingPunct="0">
              <a:spcBef>
                <a:spcPct val="20000"/>
              </a:spcBef>
              <a:buFont typeface="Arial" charset="0"/>
              <a:buChar char="•"/>
            </a:pPr>
            <a:endParaRPr lang="zh-CN" altLang="en-US" sz="2800"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184806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0595">
                                            <p:txEl>
                                              <p:pRg st="4" end="4"/>
                                            </p:txEl>
                                          </p:spTgt>
                                        </p:tgtEl>
                                        <p:attrNameLst>
                                          <p:attrName>style.visibility</p:attrName>
                                        </p:attrNameLst>
                                      </p:cBhvr>
                                      <p:to>
                                        <p:strVal val="visible"/>
                                      </p:to>
                                    </p:set>
                                    <p:anim calcmode="lin" valueType="num">
                                      <p:cBhvr additive="base">
                                        <p:cTn id="31" dur="500" fill="hold"/>
                                        <p:tgtEl>
                                          <p:spTgt spid="1105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059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0595">
                                            <p:txEl>
                                              <p:pRg st="5" end="5"/>
                                            </p:txEl>
                                          </p:spTgt>
                                        </p:tgtEl>
                                        <p:attrNameLst>
                                          <p:attrName>style.visibility</p:attrName>
                                        </p:attrNameLst>
                                      </p:cBhvr>
                                      <p:to>
                                        <p:strVal val="visible"/>
                                      </p:to>
                                    </p:set>
                                    <p:anim calcmode="lin" valueType="num">
                                      <p:cBhvr additive="base">
                                        <p:cTn id="35" dur="500" fill="hold"/>
                                        <p:tgtEl>
                                          <p:spTgt spid="11059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05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操作系统的基本特征</a:t>
            </a:r>
          </a:p>
        </p:txBody>
      </p:sp>
      <p:sp>
        <p:nvSpPr>
          <p:cNvPr id="109571" name="内容占位符 2"/>
          <p:cNvSpPr>
            <a:spLocks/>
          </p:cNvSpPr>
          <p:nvPr/>
        </p:nvSpPr>
        <p:spPr bwMode="auto">
          <a:xfrm>
            <a:off x="957648" y="5488427"/>
            <a:ext cx="6923112" cy="50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0" hangingPunct="0">
              <a:lnSpc>
                <a:spcPct val="120000"/>
              </a:lnSpc>
              <a:spcBef>
                <a:spcPct val="20000"/>
              </a:spcBef>
            </a:pPr>
            <a:r>
              <a:rPr lang="zh-CN" altLang="en-US" sz="2400" b="1" dirty="0">
                <a:solidFill>
                  <a:srgbClr val="FF0000"/>
                </a:solidFill>
                <a:effectLst>
                  <a:outerShdw blurRad="38100" dist="38100" dir="2700000" algn="tl">
                    <a:srgbClr val="C0C0C0"/>
                  </a:outerShdw>
                </a:effectLst>
                <a:latin typeface="Times New Roman" pitchFamily="18" charset="0"/>
                <a:cs typeface="Times New Roman" pitchFamily="18" charset="0"/>
              </a:rPr>
              <a:t>并发性</a:t>
            </a:r>
            <a:r>
              <a:rPr lang="en-US" altLang="zh-CN" sz="2400" b="1" dirty="0">
                <a:solidFill>
                  <a:srgbClr val="FF0000"/>
                </a:solidFill>
                <a:effectLst>
                  <a:outerShdw blurRad="38100" dist="38100" dir="2700000" algn="tl">
                    <a:srgbClr val="C0C0C0"/>
                  </a:outerShdw>
                </a:effectLst>
                <a:latin typeface="宋体"/>
                <a:cs typeface="Times New Roman" pitchFamily="18" charset="0"/>
              </a:rPr>
              <a:t>——</a:t>
            </a:r>
            <a:r>
              <a:rPr lang="zh-CN" altLang="en-US" sz="2400" b="1" dirty="0">
                <a:solidFill>
                  <a:srgbClr val="FF0000"/>
                </a:solidFill>
                <a:effectLst>
                  <a:outerShdw blurRad="38100" dist="38100" dir="2700000" algn="tl">
                    <a:srgbClr val="C0C0C0"/>
                  </a:outerShdw>
                </a:effectLst>
                <a:latin typeface="Times New Roman" pitchFamily="18" charset="0"/>
                <a:cs typeface="Times New Roman" pitchFamily="18" charset="0"/>
              </a:rPr>
              <a:t>最重要的特征，其它特征的前提</a:t>
            </a:r>
          </a:p>
        </p:txBody>
      </p:sp>
      <p:graphicFrame>
        <p:nvGraphicFramePr>
          <p:cNvPr id="4" name="图示 3"/>
          <p:cNvGraphicFramePr/>
          <p:nvPr>
            <p:extLst>
              <p:ext uri="{D42A27DB-BD31-4B8C-83A1-F6EECF244321}">
                <p14:modId xmlns:p14="http://schemas.microsoft.com/office/powerpoint/2010/main" val="486631609"/>
              </p:ext>
            </p:extLst>
          </p:nvPr>
        </p:nvGraphicFramePr>
        <p:xfrm>
          <a:off x="1547664" y="1052735"/>
          <a:ext cx="5760640" cy="4320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9571">
                                            <p:txEl>
                                              <p:pRg st="0" end="0"/>
                                            </p:txEl>
                                          </p:spTgt>
                                        </p:tgtEl>
                                        <p:attrNameLst>
                                          <p:attrName>style.visibility</p:attrName>
                                        </p:attrNameLst>
                                      </p:cBhvr>
                                      <p:to>
                                        <p:strVal val="visible"/>
                                      </p:to>
                                    </p:set>
                                    <p:animEffect transition="in" filter="fade">
                                      <p:cBhvr>
                                        <p:cTn id="12" dur="1000"/>
                                        <p:tgtEl>
                                          <p:spTgt spid="109571">
                                            <p:txEl>
                                              <p:pRg st="0" end="0"/>
                                            </p:txEl>
                                          </p:spTgt>
                                        </p:tgtEl>
                                      </p:cBhvr>
                                    </p:animEffect>
                                    <p:anim calcmode="lin" valueType="num">
                                      <p:cBhvr>
                                        <p:cTn id="13" dur="10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957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并发性</a:t>
            </a:r>
          </a:p>
        </p:txBody>
      </p:sp>
      <p:sp>
        <p:nvSpPr>
          <p:cNvPr id="110595" name="内容占位符 2"/>
          <p:cNvSpPr>
            <a:spLocks/>
          </p:cNvSpPr>
          <p:nvPr/>
        </p:nvSpPr>
        <p:spPr bwMode="auto">
          <a:xfrm>
            <a:off x="107950" y="1125538"/>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易混淆概念：</a:t>
            </a:r>
            <a:endParaRPr lang="en-US" altLang="zh-CN" sz="2800" dirty="0">
              <a:latin typeface="Times New Roman" pitchFamily="18" charset="0"/>
              <a:ea typeface="黑体" pitchFamily="49" charset="-122"/>
              <a:cs typeface="Times New Roman" pitchFamily="18" charset="0"/>
            </a:endParaRPr>
          </a:p>
          <a:p>
            <a:pPr lvl="1" eaLnBrk="0" hangingPunct="0">
              <a:spcBef>
                <a:spcPct val="20000"/>
              </a:spcBef>
            </a:pPr>
            <a:r>
              <a:rPr lang="zh-CN" altLang="en-US" sz="2400" dirty="0">
                <a:latin typeface="Times New Roman" pitchFamily="18" charset="0"/>
                <a:ea typeface="黑体" pitchFamily="49" charset="-122"/>
                <a:cs typeface="Times New Roman" pitchFamily="18" charset="0"/>
              </a:rPr>
              <a:t>并发：</a:t>
            </a:r>
            <a:r>
              <a:rPr lang="zh-CN" altLang="en-US" sz="2000" dirty="0">
                <a:latin typeface="宋体" pitchFamily="2" charset="-122"/>
                <a:cs typeface="Times New Roman" pitchFamily="18" charset="0"/>
              </a:rPr>
              <a:t>两个或多个事件在同一时间</a:t>
            </a:r>
            <a:r>
              <a:rPr lang="zh-CN" altLang="en-US" sz="2000" b="1" dirty="0">
                <a:solidFill>
                  <a:srgbClr val="FF0000"/>
                </a:solidFill>
                <a:latin typeface="宋体" pitchFamily="2" charset="-122"/>
                <a:cs typeface="Times New Roman" pitchFamily="18" charset="0"/>
              </a:rPr>
              <a:t>间隔</a:t>
            </a:r>
            <a:r>
              <a:rPr lang="zh-CN" altLang="en-US" sz="2000" dirty="0">
                <a:latin typeface="宋体" pitchFamily="2" charset="-122"/>
                <a:cs typeface="Times New Roman" pitchFamily="18" charset="0"/>
              </a:rPr>
              <a:t>内发生</a:t>
            </a:r>
          </a:p>
          <a:p>
            <a:pPr lvl="1" eaLnBrk="0" hangingPunct="0">
              <a:spcBef>
                <a:spcPct val="20000"/>
              </a:spcBef>
            </a:pPr>
            <a:r>
              <a:rPr lang="zh-CN" altLang="en-US" sz="2400" dirty="0">
                <a:latin typeface="Times New Roman" pitchFamily="18" charset="0"/>
                <a:ea typeface="黑体" pitchFamily="49" charset="-122"/>
                <a:cs typeface="Times New Roman" pitchFamily="18" charset="0"/>
              </a:rPr>
              <a:t>并行：</a:t>
            </a:r>
            <a:r>
              <a:rPr lang="zh-CN" altLang="en-US" sz="2000" dirty="0">
                <a:latin typeface="宋体" pitchFamily="2" charset="-122"/>
                <a:cs typeface="Times New Roman" pitchFamily="18" charset="0"/>
              </a:rPr>
              <a:t>两个或多个事件在同一</a:t>
            </a:r>
            <a:r>
              <a:rPr lang="zh-CN" altLang="en-US" sz="2000" b="1" dirty="0">
                <a:solidFill>
                  <a:srgbClr val="0033CC"/>
                </a:solidFill>
                <a:latin typeface="宋体" pitchFamily="2" charset="-122"/>
                <a:cs typeface="Times New Roman" pitchFamily="18" charset="0"/>
              </a:rPr>
              <a:t>时刻</a:t>
            </a:r>
            <a:r>
              <a:rPr lang="zh-CN" altLang="en-US" sz="2000" dirty="0">
                <a:latin typeface="宋体" pitchFamily="2" charset="-122"/>
                <a:cs typeface="Times New Roman" pitchFamily="18" charset="0"/>
              </a:rPr>
              <a:t>发生</a:t>
            </a:r>
          </a:p>
          <a:p>
            <a:pPr lvl="1" eaLnBrk="0" hangingPunct="0">
              <a:lnSpc>
                <a:spcPct val="120000"/>
              </a:lnSpc>
              <a:spcBef>
                <a:spcPct val="20000"/>
              </a:spcBef>
            </a:pPr>
            <a:r>
              <a:rPr lang="zh-CN" altLang="en-US" sz="2400" dirty="0">
                <a:latin typeface="Times New Roman" pitchFamily="18" charset="0"/>
                <a:ea typeface="黑体" pitchFamily="49" charset="-122"/>
                <a:cs typeface="Times New Roman" pitchFamily="18" charset="0"/>
              </a:rPr>
              <a:t>程序：</a:t>
            </a:r>
            <a:r>
              <a:rPr lang="zh-CN" altLang="en-US" sz="2000" dirty="0">
                <a:latin typeface="宋体" pitchFamily="2" charset="-122"/>
                <a:cs typeface="Times New Roman" pitchFamily="18" charset="0"/>
              </a:rPr>
              <a:t>静态实体，无法并发</a:t>
            </a:r>
          </a:p>
          <a:p>
            <a:pPr lvl="1" eaLnBrk="0" hangingPunct="0">
              <a:lnSpc>
                <a:spcPct val="120000"/>
              </a:lnSpc>
              <a:spcBef>
                <a:spcPct val="20000"/>
              </a:spcBef>
            </a:pPr>
            <a:r>
              <a:rPr lang="zh-CN" altLang="en-US" sz="2400" dirty="0">
                <a:latin typeface="Times New Roman" pitchFamily="18" charset="0"/>
                <a:ea typeface="黑体" pitchFamily="49" charset="-122"/>
                <a:cs typeface="Times New Roman" pitchFamily="18" charset="0"/>
              </a:rPr>
              <a:t>进程：</a:t>
            </a:r>
            <a:r>
              <a:rPr lang="zh-CN" altLang="en-US" sz="2000" dirty="0">
                <a:latin typeface="宋体" pitchFamily="2" charset="-122"/>
                <a:cs typeface="Times New Roman" pitchFamily="18" charset="0"/>
              </a:rPr>
              <a:t>动态实体，可并发执行</a:t>
            </a:r>
          </a:p>
          <a:p>
            <a:pPr marL="742950" lvl="1" indent="-285750" eaLnBrk="0" hangingPunct="0">
              <a:spcBef>
                <a:spcPct val="20000"/>
              </a:spcBef>
              <a:buFont typeface="Arial" charset="0"/>
              <a:buChar char="–"/>
            </a:pPr>
            <a:r>
              <a:rPr lang="zh-CN" altLang="en-US" sz="2000" dirty="0">
                <a:latin typeface="Times New Roman" pitchFamily="18" charset="0"/>
                <a:ea typeface="黑体" pitchFamily="49" charset="-122"/>
                <a:cs typeface="Times New Roman" pitchFamily="18" charset="0"/>
              </a:rPr>
              <a:t>单处理机系统：</a:t>
            </a:r>
            <a:r>
              <a:rPr lang="zh-CN" altLang="en-US" sz="2000" dirty="0">
                <a:latin typeface="宋体" pitchFamily="2" charset="-122"/>
                <a:cs typeface="Times New Roman" pitchFamily="18" charset="0"/>
              </a:rPr>
              <a:t>进程可并发执行，无法并行执行</a:t>
            </a:r>
            <a:endParaRPr lang="en-US" altLang="zh-CN" sz="2000" dirty="0">
              <a:latin typeface="宋体" pitchFamily="2" charset="-122"/>
              <a:cs typeface="Times New Roman" pitchFamily="18" charset="0"/>
            </a:endParaRPr>
          </a:p>
          <a:p>
            <a:pPr marL="742950" lvl="1" indent="-285750" eaLnBrk="0" hangingPunct="0">
              <a:spcBef>
                <a:spcPct val="20000"/>
              </a:spcBef>
              <a:buFont typeface="Arial" charset="0"/>
              <a:buChar char="–"/>
            </a:pPr>
            <a:r>
              <a:rPr lang="zh-CN" altLang="en-US" sz="2000" dirty="0">
                <a:latin typeface="Times New Roman" pitchFamily="18" charset="0"/>
                <a:ea typeface="黑体" pitchFamily="49" charset="-122"/>
                <a:cs typeface="Times New Roman" pitchFamily="18" charset="0"/>
              </a:rPr>
              <a:t>多处理机系统：</a:t>
            </a:r>
            <a:r>
              <a:rPr lang="zh-CN" altLang="en-US" sz="2000" dirty="0">
                <a:latin typeface="宋体" pitchFamily="2" charset="-122"/>
                <a:cs typeface="Times New Roman" pitchFamily="18" charset="0"/>
              </a:rPr>
              <a:t>进程既可并发执行，又可并行执行</a:t>
            </a: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并发性：</a:t>
            </a:r>
            <a:r>
              <a:rPr lang="zh-CN" altLang="en-US" sz="2400" dirty="0">
                <a:latin typeface="宋体" pitchFamily="2" charset="-122"/>
                <a:cs typeface="Times New Roman" pitchFamily="18" charset="0"/>
              </a:rPr>
              <a:t>在多道程序环境下，同一时刻只能有一条指令执行，但多个进程指令被快速的轮换执行，使得在</a:t>
            </a:r>
            <a:r>
              <a:rPr lang="zh-CN" altLang="en-US" sz="2400" dirty="0">
                <a:solidFill>
                  <a:srgbClr val="FF0000"/>
                </a:solidFill>
                <a:latin typeface="宋体" pitchFamily="2" charset="-122"/>
                <a:cs typeface="Times New Roman" pitchFamily="18" charset="0"/>
              </a:rPr>
              <a:t>宏观</a:t>
            </a:r>
            <a:r>
              <a:rPr lang="zh-CN" altLang="en-US" sz="2400" dirty="0">
                <a:latin typeface="宋体" pitchFamily="2" charset="-122"/>
                <a:cs typeface="Times New Roman" pitchFamily="18" charset="0"/>
              </a:rPr>
              <a:t>上具有多个进程同时执行的效果，但在微观上并不是同时</a:t>
            </a:r>
            <a:r>
              <a:rPr lang="zh-CN" altLang="en-US" sz="2400">
                <a:latin typeface="宋体" pitchFamily="2" charset="-122"/>
                <a:cs typeface="Times New Roman" pitchFamily="18" charset="0"/>
              </a:rPr>
              <a:t>执行的。</a:t>
            </a:r>
            <a:endParaRPr lang="zh-CN" altLang="en-US" sz="2400" dirty="0">
              <a:latin typeface="宋体" pitchFamily="2" charset="-122"/>
              <a:cs typeface="Times New Roman" pitchFamily="18" charset="0"/>
            </a:endParaRP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优点：</a:t>
            </a:r>
            <a:r>
              <a:rPr lang="zh-CN" altLang="en-US" sz="2400" dirty="0">
                <a:latin typeface="宋体" pitchFamily="2" charset="-122"/>
                <a:cs typeface="Times New Roman" pitchFamily="18" charset="0"/>
              </a:rPr>
              <a:t>让</a:t>
            </a:r>
            <a:r>
              <a:rPr lang="en-US" altLang="zh-CN" sz="2400" dirty="0">
                <a:latin typeface="宋体" pitchFamily="2" charset="-122"/>
                <a:cs typeface="Times New Roman" pitchFamily="18" charset="0"/>
              </a:rPr>
              <a:t>CPU</a:t>
            </a:r>
            <a:r>
              <a:rPr lang="zh-CN" altLang="en-US" sz="2400" dirty="0">
                <a:latin typeface="宋体" pitchFamily="2" charset="-122"/>
                <a:cs typeface="Times New Roman" pitchFamily="18" charset="0"/>
              </a:rPr>
              <a:t>、</a:t>
            </a:r>
            <a:r>
              <a:rPr lang="en-US" altLang="zh-CN" sz="2400" dirty="0">
                <a:latin typeface="宋体" pitchFamily="2" charset="-122"/>
                <a:cs typeface="Times New Roman" pitchFamily="18" charset="0"/>
              </a:rPr>
              <a:t>I/O</a:t>
            </a:r>
            <a:r>
              <a:rPr lang="zh-CN" altLang="en-US" sz="2400" dirty="0">
                <a:latin typeface="宋体" pitchFamily="2" charset="-122"/>
                <a:cs typeface="Times New Roman" pitchFamily="18" charset="0"/>
              </a:rPr>
              <a:t>设备并行工作，提高资源利用率。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0595">
                                            <p:txEl>
                                              <p:pRg st="4" end="4"/>
                                            </p:txEl>
                                          </p:spTgt>
                                        </p:tgtEl>
                                        <p:attrNameLst>
                                          <p:attrName>style.visibility</p:attrName>
                                        </p:attrNameLst>
                                      </p:cBhvr>
                                      <p:to>
                                        <p:strVal val="visible"/>
                                      </p:to>
                                    </p:set>
                                    <p:anim calcmode="lin" valueType="num">
                                      <p:cBhvr additive="base">
                                        <p:cTn id="31" dur="500" fill="hold"/>
                                        <p:tgtEl>
                                          <p:spTgt spid="1105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0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0595">
                                            <p:txEl>
                                              <p:pRg st="5" end="5"/>
                                            </p:txEl>
                                          </p:spTgt>
                                        </p:tgtEl>
                                        <p:attrNameLst>
                                          <p:attrName>style.visibility</p:attrName>
                                        </p:attrNameLst>
                                      </p:cBhvr>
                                      <p:to>
                                        <p:strVal val="visible"/>
                                      </p:to>
                                    </p:set>
                                    <p:anim calcmode="lin" valueType="num">
                                      <p:cBhvr additive="base">
                                        <p:cTn id="37" dur="500" fill="hold"/>
                                        <p:tgtEl>
                                          <p:spTgt spid="1105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05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10595">
                                            <p:txEl>
                                              <p:pRg st="6" end="6"/>
                                            </p:txEl>
                                          </p:spTgt>
                                        </p:tgtEl>
                                        <p:attrNameLst>
                                          <p:attrName>style.visibility</p:attrName>
                                        </p:attrNameLst>
                                      </p:cBhvr>
                                      <p:to>
                                        <p:strVal val="visible"/>
                                      </p:to>
                                    </p:set>
                                    <p:anim calcmode="lin" valueType="num">
                                      <p:cBhvr additive="base">
                                        <p:cTn id="43" dur="500" fill="hold"/>
                                        <p:tgtEl>
                                          <p:spTgt spid="11059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05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10595">
                                            <p:txEl>
                                              <p:pRg st="7" end="7"/>
                                            </p:txEl>
                                          </p:spTgt>
                                        </p:tgtEl>
                                        <p:attrNameLst>
                                          <p:attrName>style.visibility</p:attrName>
                                        </p:attrNameLst>
                                      </p:cBhvr>
                                      <p:to>
                                        <p:strVal val="visible"/>
                                      </p:to>
                                    </p:set>
                                    <p:anim calcmode="lin" valueType="num">
                                      <p:cBhvr additive="base">
                                        <p:cTn id="49" dur="500" fill="hold"/>
                                        <p:tgtEl>
                                          <p:spTgt spid="11059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05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10595">
                                            <p:txEl>
                                              <p:pRg st="8" end="8"/>
                                            </p:txEl>
                                          </p:spTgt>
                                        </p:tgtEl>
                                        <p:attrNameLst>
                                          <p:attrName>style.visibility</p:attrName>
                                        </p:attrNameLst>
                                      </p:cBhvr>
                                      <p:to>
                                        <p:strVal val="visible"/>
                                      </p:to>
                                    </p:set>
                                    <p:anim calcmode="lin" valueType="num">
                                      <p:cBhvr additive="base">
                                        <p:cTn id="55" dur="500" fill="hold"/>
                                        <p:tgtEl>
                                          <p:spTgt spid="11059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059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共享</a:t>
            </a:r>
          </a:p>
        </p:txBody>
      </p:sp>
      <p:sp>
        <p:nvSpPr>
          <p:cNvPr id="113667" name="内容占位符 2"/>
          <p:cNvSpPr>
            <a:spLocks/>
          </p:cNvSpPr>
          <p:nvPr/>
        </p:nvSpPr>
        <p:spPr bwMode="auto">
          <a:xfrm>
            <a:off x="107950" y="1125538"/>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概念</a:t>
            </a:r>
          </a:p>
          <a:p>
            <a:pPr marL="342900" indent="-342900" eaLnBrk="0" hangingPunct="0">
              <a:spcBef>
                <a:spcPct val="20000"/>
              </a:spcBef>
              <a:buFont typeface="Arial" charset="0"/>
              <a:buNone/>
            </a:pPr>
            <a:r>
              <a:rPr lang="zh-CN" altLang="en-US" sz="2400" dirty="0">
                <a:latin typeface="宋体" pitchFamily="2" charset="-122"/>
                <a:cs typeface="Times New Roman" pitchFamily="18" charset="0"/>
              </a:rPr>
              <a:t>     系统中的资源可供内存中多个并发执行的进程</a:t>
            </a:r>
            <a:r>
              <a:rPr lang="zh-CN" altLang="en-US" sz="2400" b="1" dirty="0">
                <a:solidFill>
                  <a:srgbClr val="C00000"/>
                </a:solidFill>
                <a:latin typeface="宋体" pitchFamily="2" charset="-122"/>
                <a:cs typeface="Times New Roman" pitchFamily="18" charset="0"/>
              </a:rPr>
              <a:t>共同</a:t>
            </a:r>
            <a:r>
              <a:rPr lang="zh-CN" altLang="en-US" sz="2400" dirty="0">
                <a:latin typeface="宋体" pitchFamily="2" charset="-122"/>
                <a:cs typeface="Times New Roman" pitchFamily="18" charset="0"/>
              </a:rPr>
              <a:t>使用。</a:t>
            </a: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共享资源类型</a:t>
            </a:r>
          </a:p>
          <a:p>
            <a:pPr marL="742950" lvl="1" indent="-285750" eaLnBrk="0" hangingPunct="0">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临界资源：</a:t>
            </a:r>
            <a:r>
              <a:rPr lang="zh-CN" altLang="en-US" sz="2400" dirty="0">
                <a:latin typeface="宋体" pitchFamily="2" charset="-122"/>
                <a:cs typeface="Times New Roman" pitchFamily="18" charset="0"/>
              </a:rPr>
              <a:t>在</a:t>
            </a:r>
            <a:r>
              <a:rPr lang="zh-CN" altLang="en-US" sz="2400" b="1" dirty="0">
                <a:solidFill>
                  <a:srgbClr val="C00000"/>
                </a:solidFill>
                <a:latin typeface="宋体" pitchFamily="2" charset="-122"/>
                <a:cs typeface="Times New Roman" pitchFamily="18" charset="0"/>
              </a:rPr>
              <a:t>一段时间</a:t>
            </a:r>
            <a:r>
              <a:rPr lang="zh-CN" altLang="en-US" sz="2400" dirty="0">
                <a:latin typeface="宋体" pitchFamily="2" charset="-122"/>
                <a:cs typeface="Times New Roman" pitchFamily="18" charset="0"/>
              </a:rPr>
              <a:t>内，只允许一个进程访问</a:t>
            </a:r>
          </a:p>
          <a:p>
            <a:pPr marL="742950" lvl="1" indent="-285750" eaLnBrk="0" hangingPunct="0">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非临界资源：</a:t>
            </a:r>
            <a:r>
              <a:rPr lang="zh-CN" altLang="en-US" sz="2400" dirty="0">
                <a:latin typeface="宋体" pitchFamily="2" charset="-122"/>
                <a:cs typeface="Times New Roman" pitchFamily="18" charset="0"/>
              </a:rPr>
              <a:t>在</a:t>
            </a:r>
            <a:r>
              <a:rPr lang="zh-CN" altLang="en-US" sz="2400" b="1" dirty="0">
                <a:solidFill>
                  <a:srgbClr val="C00000"/>
                </a:solidFill>
                <a:latin typeface="宋体" pitchFamily="2" charset="-122"/>
                <a:cs typeface="Times New Roman" pitchFamily="18" charset="0"/>
              </a:rPr>
              <a:t>一段时间</a:t>
            </a:r>
            <a:r>
              <a:rPr lang="zh-CN" altLang="en-US" sz="2400" dirty="0">
                <a:latin typeface="宋体" pitchFamily="2" charset="-122"/>
                <a:cs typeface="Times New Roman" pitchFamily="18" charset="0"/>
              </a:rPr>
              <a:t>内，允许多个进程访问</a:t>
            </a:r>
            <a:endParaRPr lang="zh-CN" altLang="en-US" sz="2000" dirty="0">
              <a:latin typeface="宋体" pitchFamily="2" charset="-122"/>
              <a:cs typeface="Times New Roman" pitchFamily="18" charset="0"/>
            </a:endParaRPr>
          </a:p>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共享方式</a:t>
            </a:r>
            <a:endParaRPr lang="zh-CN" altLang="en-US" sz="2400" dirty="0">
              <a:latin typeface="宋体" pitchFamily="2" charset="-122"/>
              <a:cs typeface="Times New Roman" pitchFamily="18" charset="0"/>
            </a:endParaRPr>
          </a:p>
          <a:p>
            <a:pPr marL="742950" lvl="1" indent="-285750" eaLnBrk="0" hangingPunct="0">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互斥访问共享</a:t>
            </a:r>
            <a:endParaRPr lang="en-US" altLang="zh-CN" sz="2400" dirty="0">
              <a:latin typeface="Times New Roman" pitchFamily="18" charset="0"/>
              <a:ea typeface="黑体" pitchFamily="49" charset="-122"/>
              <a:cs typeface="Times New Roman" pitchFamily="18" charset="0"/>
            </a:endParaRPr>
          </a:p>
          <a:p>
            <a:pPr lvl="1" eaLnBrk="0" hangingPunct="0">
              <a:spcBef>
                <a:spcPct val="20000"/>
              </a:spcBef>
            </a:pPr>
            <a:r>
              <a:rPr lang="zh-CN" altLang="en-US" sz="2400" dirty="0">
                <a:latin typeface="宋体" pitchFamily="2" charset="-122"/>
                <a:cs typeface="Times New Roman" pitchFamily="18" charset="0"/>
              </a:rPr>
              <a:t>   对临界资源的访问，如打印机</a:t>
            </a:r>
          </a:p>
          <a:p>
            <a:pPr marL="742950" lvl="1" indent="-285750" eaLnBrk="0" hangingPunct="0">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同时访问共享</a:t>
            </a:r>
          </a:p>
          <a:p>
            <a:pPr marL="742950" lvl="1" indent="-285750" eaLnBrk="0" hangingPunct="0">
              <a:spcBef>
                <a:spcPct val="20000"/>
              </a:spcBef>
              <a:buFont typeface="Arial" charset="0"/>
              <a:buNone/>
            </a:pPr>
            <a:r>
              <a:rPr lang="zh-CN" altLang="en-US" sz="2400" dirty="0">
                <a:latin typeface="宋体" pitchFamily="2" charset="-122"/>
                <a:cs typeface="Times New Roman" pitchFamily="18" charset="0"/>
              </a:rPr>
              <a:t>   对非临界资源的访问，如磁盘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3667">
                                            <p:txEl>
                                              <p:pRg st="1" end="1"/>
                                            </p:txEl>
                                          </p:spTgt>
                                        </p:tgtEl>
                                        <p:attrNameLst>
                                          <p:attrName>style.visibility</p:attrName>
                                        </p:attrNameLst>
                                      </p:cBhvr>
                                      <p:to>
                                        <p:strVal val="visible"/>
                                      </p:to>
                                    </p:set>
                                    <p:anim calcmode="lin" valueType="num">
                                      <p:cBhvr additive="base">
                                        <p:cTn id="13" dur="500" fill="hold"/>
                                        <p:tgtEl>
                                          <p:spTgt spid="1136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3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3667">
                                            <p:txEl>
                                              <p:pRg st="2" end="2"/>
                                            </p:txEl>
                                          </p:spTgt>
                                        </p:tgtEl>
                                        <p:attrNameLst>
                                          <p:attrName>style.visibility</p:attrName>
                                        </p:attrNameLst>
                                      </p:cBhvr>
                                      <p:to>
                                        <p:strVal val="visible"/>
                                      </p:to>
                                    </p:set>
                                    <p:anim calcmode="lin" valueType="num">
                                      <p:cBhvr additive="base">
                                        <p:cTn id="19" dur="500" fill="hold"/>
                                        <p:tgtEl>
                                          <p:spTgt spid="1136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36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3667">
                                            <p:txEl>
                                              <p:pRg st="3" end="3"/>
                                            </p:txEl>
                                          </p:spTgt>
                                        </p:tgtEl>
                                        <p:attrNameLst>
                                          <p:attrName>style.visibility</p:attrName>
                                        </p:attrNameLst>
                                      </p:cBhvr>
                                      <p:to>
                                        <p:strVal val="visible"/>
                                      </p:to>
                                    </p:set>
                                    <p:anim calcmode="lin" valueType="num">
                                      <p:cBhvr additive="base">
                                        <p:cTn id="25" dur="500" fill="hold"/>
                                        <p:tgtEl>
                                          <p:spTgt spid="1136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36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3667">
                                            <p:txEl>
                                              <p:pRg st="4" end="4"/>
                                            </p:txEl>
                                          </p:spTgt>
                                        </p:tgtEl>
                                        <p:attrNameLst>
                                          <p:attrName>style.visibility</p:attrName>
                                        </p:attrNameLst>
                                      </p:cBhvr>
                                      <p:to>
                                        <p:strVal val="visible"/>
                                      </p:to>
                                    </p:set>
                                    <p:anim calcmode="lin" valueType="num">
                                      <p:cBhvr additive="base">
                                        <p:cTn id="31" dur="500" fill="hold"/>
                                        <p:tgtEl>
                                          <p:spTgt spid="1136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36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3667">
                                            <p:txEl>
                                              <p:pRg st="5" end="5"/>
                                            </p:txEl>
                                          </p:spTgt>
                                        </p:tgtEl>
                                        <p:attrNameLst>
                                          <p:attrName>style.visibility</p:attrName>
                                        </p:attrNameLst>
                                      </p:cBhvr>
                                      <p:to>
                                        <p:strVal val="visible"/>
                                      </p:to>
                                    </p:set>
                                    <p:anim calcmode="lin" valueType="num">
                                      <p:cBhvr additive="base">
                                        <p:cTn id="37" dur="500" fill="hold"/>
                                        <p:tgtEl>
                                          <p:spTgt spid="1136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36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13667">
                                            <p:txEl>
                                              <p:pRg st="6" end="6"/>
                                            </p:txEl>
                                          </p:spTgt>
                                        </p:tgtEl>
                                        <p:attrNameLst>
                                          <p:attrName>style.visibility</p:attrName>
                                        </p:attrNameLst>
                                      </p:cBhvr>
                                      <p:to>
                                        <p:strVal val="visible"/>
                                      </p:to>
                                    </p:set>
                                    <p:anim calcmode="lin" valueType="num">
                                      <p:cBhvr additive="base">
                                        <p:cTn id="43" dur="500" fill="hold"/>
                                        <p:tgtEl>
                                          <p:spTgt spid="1136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36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13667">
                                            <p:txEl>
                                              <p:pRg st="7" end="7"/>
                                            </p:txEl>
                                          </p:spTgt>
                                        </p:tgtEl>
                                        <p:attrNameLst>
                                          <p:attrName>style.visibility</p:attrName>
                                        </p:attrNameLst>
                                      </p:cBhvr>
                                      <p:to>
                                        <p:strVal val="visible"/>
                                      </p:to>
                                    </p:set>
                                    <p:anim calcmode="lin" valueType="num">
                                      <p:cBhvr additive="base">
                                        <p:cTn id="49" dur="500" fill="hold"/>
                                        <p:tgtEl>
                                          <p:spTgt spid="1136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366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13667">
                                            <p:txEl>
                                              <p:pRg st="8" end="8"/>
                                            </p:txEl>
                                          </p:spTgt>
                                        </p:tgtEl>
                                        <p:attrNameLst>
                                          <p:attrName>style.visibility</p:attrName>
                                        </p:attrNameLst>
                                      </p:cBhvr>
                                      <p:to>
                                        <p:strVal val="visible"/>
                                      </p:to>
                                    </p:set>
                                    <p:anim calcmode="lin" valueType="num">
                                      <p:cBhvr additive="base">
                                        <p:cTn id="55" dur="500" fill="hold"/>
                                        <p:tgtEl>
                                          <p:spTgt spid="11366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366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13667">
                                            <p:txEl>
                                              <p:pRg st="9" end="9"/>
                                            </p:txEl>
                                          </p:spTgt>
                                        </p:tgtEl>
                                        <p:attrNameLst>
                                          <p:attrName>style.visibility</p:attrName>
                                        </p:attrNameLst>
                                      </p:cBhvr>
                                      <p:to>
                                        <p:strVal val="visible"/>
                                      </p:to>
                                    </p:set>
                                    <p:anim calcmode="lin" valueType="num">
                                      <p:cBhvr additive="base">
                                        <p:cTn id="61" dur="500" fill="hold"/>
                                        <p:tgtEl>
                                          <p:spTgt spid="11366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13667">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虚拟性</a:t>
            </a:r>
          </a:p>
        </p:txBody>
      </p:sp>
      <p:sp>
        <p:nvSpPr>
          <p:cNvPr id="115715" name="内容占位符 2"/>
          <p:cNvSpPr>
            <a:spLocks/>
          </p:cNvSpPr>
          <p:nvPr/>
        </p:nvSpPr>
        <p:spPr bwMode="auto">
          <a:xfrm>
            <a:off x="107950" y="1125538"/>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虚拟</a:t>
            </a:r>
          </a:p>
          <a:p>
            <a:pPr marL="342900" indent="-342900" eaLnBrk="0" hangingPunct="0">
              <a:spcBef>
                <a:spcPct val="20000"/>
              </a:spcBef>
              <a:buFont typeface="Arial" charset="0"/>
              <a:buNone/>
            </a:pPr>
            <a:r>
              <a:rPr lang="zh-CN" altLang="en-US" sz="2400" dirty="0">
                <a:latin typeface="宋体" pitchFamily="2" charset="-122"/>
                <a:cs typeface="Times New Roman" pitchFamily="18" charset="0"/>
              </a:rPr>
              <a:t>     通过某种技术把一个物理实体变为若干个</a:t>
            </a:r>
            <a:r>
              <a:rPr lang="zh-CN" altLang="en-US" sz="2400" b="1" dirty="0">
                <a:solidFill>
                  <a:srgbClr val="C00000"/>
                </a:solidFill>
                <a:latin typeface="宋体" pitchFamily="2" charset="-122"/>
                <a:cs typeface="Times New Roman" pitchFamily="18" charset="0"/>
              </a:rPr>
              <a:t>逻辑</a:t>
            </a:r>
            <a:r>
              <a:rPr lang="zh-CN" altLang="en-US" sz="2400" dirty="0">
                <a:latin typeface="宋体" pitchFamily="2" charset="-122"/>
                <a:cs typeface="Times New Roman" pitchFamily="18" charset="0"/>
              </a:rPr>
              <a:t>上的对应物。</a:t>
            </a: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实现方式</a:t>
            </a:r>
          </a:p>
          <a:p>
            <a:pPr marL="742950" lvl="1" indent="-285750" eaLnBrk="0" hangingPunct="0">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时分复用技术</a:t>
            </a:r>
          </a:p>
          <a:p>
            <a:pPr marL="1143000" lvl="2" indent="-228600" eaLnBrk="0" hangingPunct="0">
              <a:spcBef>
                <a:spcPct val="20000"/>
              </a:spcBef>
              <a:buFont typeface="Wingdings" pitchFamily="2" charset="2"/>
              <a:buChar char="Ø"/>
            </a:pPr>
            <a:r>
              <a:rPr lang="zh-CN" altLang="en-US" sz="2400" dirty="0">
                <a:latin typeface="宋体" pitchFamily="2" charset="-122"/>
                <a:cs typeface="Times New Roman" pitchFamily="18" charset="0"/>
              </a:rPr>
              <a:t> 虚拟处理机</a:t>
            </a:r>
            <a:endParaRPr lang="en-US" altLang="zh-CN" sz="2400" dirty="0">
              <a:latin typeface="宋体" pitchFamily="2" charset="-122"/>
              <a:cs typeface="Times New Roman" pitchFamily="18" charset="0"/>
            </a:endParaRPr>
          </a:p>
          <a:p>
            <a:pPr marL="1143000" lvl="2" indent="-228600" eaLnBrk="0" hangingPunct="0">
              <a:spcBef>
                <a:spcPct val="20000"/>
              </a:spcBef>
              <a:buFont typeface="Wingdings" pitchFamily="2" charset="2"/>
              <a:buChar char="Ø"/>
            </a:pPr>
            <a:r>
              <a:rPr lang="zh-CN" altLang="en-US" sz="2400" dirty="0">
                <a:latin typeface="宋体" pitchFamily="2" charset="-122"/>
                <a:cs typeface="Times New Roman" pitchFamily="18" charset="0"/>
              </a:rPr>
              <a:t> 虚拟设备，如打印机（</a:t>
            </a:r>
            <a:r>
              <a:rPr lang="en-US" altLang="en-US" sz="2400" dirty="0" err="1">
                <a:latin typeface="宋体" pitchFamily="2" charset="-122"/>
                <a:cs typeface="Times New Roman" pitchFamily="18" charset="0"/>
              </a:rPr>
              <a:t>SPOOLING技术</a:t>
            </a:r>
            <a:r>
              <a:rPr lang="zh-CN" altLang="en-US" sz="2400" dirty="0">
                <a:latin typeface="宋体" pitchFamily="2" charset="-122"/>
                <a:cs typeface="Times New Roman" pitchFamily="18" charset="0"/>
              </a:rPr>
              <a:t>）</a:t>
            </a:r>
          </a:p>
          <a:p>
            <a:pPr marL="742950" lvl="1" indent="-285750" eaLnBrk="0" hangingPunct="0">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空分复用技术</a:t>
            </a:r>
            <a:endParaRPr lang="zh-CN" altLang="en-US" sz="2800" dirty="0">
              <a:latin typeface="宋体" pitchFamily="2" charset="-122"/>
              <a:cs typeface="Times New Roman" pitchFamily="18" charset="0"/>
            </a:endParaRPr>
          </a:p>
          <a:p>
            <a:pPr marL="1143000" lvl="2" indent="-228600" eaLnBrk="0" hangingPunct="0">
              <a:spcBef>
                <a:spcPct val="20000"/>
              </a:spcBef>
              <a:buFont typeface="Wingdings" pitchFamily="2" charset="2"/>
              <a:buChar char="Ø"/>
            </a:pPr>
            <a:r>
              <a:rPr lang="zh-CN" altLang="en-US" sz="2400" dirty="0">
                <a:latin typeface="宋体" pitchFamily="2" charset="-122"/>
                <a:cs typeface="Times New Roman" pitchFamily="18" charset="0"/>
              </a:rPr>
              <a:t> 虚拟磁盘</a:t>
            </a:r>
          </a:p>
          <a:p>
            <a:pPr marL="1143000" lvl="2" indent="-228600" eaLnBrk="0" hangingPunct="0">
              <a:spcBef>
                <a:spcPct val="20000"/>
              </a:spcBef>
              <a:buFont typeface="Wingdings" pitchFamily="2" charset="2"/>
              <a:buChar char="Ø"/>
            </a:pPr>
            <a:r>
              <a:rPr lang="zh-CN" altLang="en-US" sz="2400" dirty="0">
                <a:latin typeface="宋体" pitchFamily="2" charset="-122"/>
                <a:cs typeface="Times New Roman" pitchFamily="18" charset="0"/>
              </a:rPr>
              <a:t> 虚拟内存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 calcmode="lin" valueType="num">
                                      <p:cBhvr additive="base">
                                        <p:cTn id="7" dur="500" fill="hold"/>
                                        <p:tgtEl>
                                          <p:spTgt spid="115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5715">
                                            <p:txEl>
                                              <p:pRg st="1" end="1"/>
                                            </p:txEl>
                                          </p:spTgt>
                                        </p:tgtEl>
                                        <p:attrNameLst>
                                          <p:attrName>style.visibility</p:attrName>
                                        </p:attrNameLst>
                                      </p:cBhvr>
                                      <p:to>
                                        <p:strVal val="visible"/>
                                      </p:to>
                                    </p:set>
                                    <p:anim calcmode="lin" valueType="num">
                                      <p:cBhvr additive="base">
                                        <p:cTn id="13" dur="500" fill="hold"/>
                                        <p:tgtEl>
                                          <p:spTgt spid="115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5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5715">
                                            <p:txEl>
                                              <p:pRg st="2" end="2"/>
                                            </p:txEl>
                                          </p:spTgt>
                                        </p:tgtEl>
                                        <p:attrNameLst>
                                          <p:attrName>style.visibility</p:attrName>
                                        </p:attrNameLst>
                                      </p:cBhvr>
                                      <p:to>
                                        <p:strVal val="visible"/>
                                      </p:to>
                                    </p:set>
                                    <p:anim calcmode="lin" valueType="num">
                                      <p:cBhvr additive="base">
                                        <p:cTn id="19" dur="500" fill="hold"/>
                                        <p:tgtEl>
                                          <p:spTgt spid="115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5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5715">
                                            <p:txEl>
                                              <p:pRg st="3" end="3"/>
                                            </p:txEl>
                                          </p:spTgt>
                                        </p:tgtEl>
                                        <p:attrNameLst>
                                          <p:attrName>style.visibility</p:attrName>
                                        </p:attrNameLst>
                                      </p:cBhvr>
                                      <p:to>
                                        <p:strVal val="visible"/>
                                      </p:to>
                                    </p:set>
                                    <p:anim calcmode="lin" valueType="num">
                                      <p:cBhvr additive="base">
                                        <p:cTn id="25" dur="500" fill="hold"/>
                                        <p:tgtEl>
                                          <p:spTgt spid="115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5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5715">
                                            <p:txEl>
                                              <p:pRg st="4" end="4"/>
                                            </p:txEl>
                                          </p:spTgt>
                                        </p:tgtEl>
                                        <p:attrNameLst>
                                          <p:attrName>style.visibility</p:attrName>
                                        </p:attrNameLst>
                                      </p:cBhvr>
                                      <p:to>
                                        <p:strVal val="visible"/>
                                      </p:to>
                                    </p:set>
                                    <p:anim calcmode="lin" valueType="num">
                                      <p:cBhvr additive="base">
                                        <p:cTn id="31" dur="500" fill="hold"/>
                                        <p:tgtEl>
                                          <p:spTgt spid="115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57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5715">
                                            <p:txEl>
                                              <p:pRg st="5" end="5"/>
                                            </p:txEl>
                                          </p:spTgt>
                                        </p:tgtEl>
                                        <p:attrNameLst>
                                          <p:attrName>style.visibility</p:attrName>
                                        </p:attrNameLst>
                                      </p:cBhvr>
                                      <p:to>
                                        <p:strVal val="visible"/>
                                      </p:to>
                                    </p:set>
                                    <p:anim calcmode="lin" valueType="num">
                                      <p:cBhvr additive="base">
                                        <p:cTn id="37" dur="500" fill="hold"/>
                                        <p:tgtEl>
                                          <p:spTgt spid="1157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57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15715">
                                            <p:txEl>
                                              <p:pRg st="6" end="6"/>
                                            </p:txEl>
                                          </p:spTgt>
                                        </p:tgtEl>
                                        <p:attrNameLst>
                                          <p:attrName>style.visibility</p:attrName>
                                        </p:attrNameLst>
                                      </p:cBhvr>
                                      <p:to>
                                        <p:strVal val="visible"/>
                                      </p:to>
                                    </p:set>
                                    <p:anim calcmode="lin" valueType="num">
                                      <p:cBhvr additive="base">
                                        <p:cTn id="43" dur="500" fill="hold"/>
                                        <p:tgtEl>
                                          <p:spTgt spid="1157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7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15715">
                                            <p:txEl>
                                              <p:pRg st="7" end="7"/>
                                            </p:txEl>
                                          </p:spTgt>
                                        </p:tgtEl>
                                        <p:attrNameLst>
                                          <p:attrName>style.visibility</p:attrName>
                                        </p:attrNameLst>
                                      </p:cBhvr>
                                      <p:to>
                                        <p:strVal val="visible"/>
                                      </p:to>
                                    </p:set>
                                    <p:anim calcmode="lin" valueType="num">
                                      <p:cBhvr additive="base">
                                        <p:cTn id="49" dur="500" fill="hold"/>
                                        <p:tgtEl>
                                          <p:spTgt spid="1157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57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15715">
                                            <p:txEl>
                                              <p:pRg st="8" end="8"/>
                                            </p:txEl>
                                          </p:spTgt>
                                        </p:tgtEl>
                                        <p:attrNameLst>
                                          <p:attrName>style.visibility</p:attrName>
                                        </p:attrNameLst>
                                      </p:cBhvr>
                                      <p:to>
                                        <p:strVal val="visible"/>
                                      </p:to>
                                    </p:set>
                                    <p:anim calcmode="lin" valueType="num">
                                      <p:cBhvr additive="base">
                                        <p:cTn id="55" dur="500" fill="hold"/>
                                        <p:tgtEl>
                                          <p:spTgt spid="11571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571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异步性</a:t>
            </a:r>
          </a:p>
        </p:txBody>
      </p:sp>
      <p:sp>
        <p:nvSpPr>
          <p:cNvPr id="117763" name="内容占位符 2"/>
          <p:cNvSpPr>
            <a:spLocks/>
          </p:cNvSpPr>
          <p:nvPr/>
        </p:nvSpPr>
        <p:spPr bwMode="auto">
          <a:xfrm>
            <a:off x="179388" y="1412875"/>
            <a:ext cx="8713787"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不确定性（异步性）</a:t>
            </a:r>
          </a:p>
          <a:p>
            <a:pPr marL="342900" indent="-342900" eaLnBrk="0" hangingPunct="0">
              <a:lnSpc>
                <a:spcPct val="120000"/>
              </a:lnSpc>
              <a:spcBef>
                <a:spcPct val="20000"/>
              </a:spcBef>
              <a:buFont typeface="Arial" charset="0"/>
              <a:buNone/>
            </a:pPr>
            <a:r>
              <a:rPr lang="zh-CN" altLang="en-US" sz="2400" dirty="0">
                <a:latin typeface="宋体" pitchFamily="2" charset="-122"/>
                <a:cs typeface="Times New Roman" pitchFamily="18" charset="0"/>
              </a:rPr>
              <a:t>     在多道程序环境下，任务通常不是“一气呵成”的。程序</a:t>
            </a:r>
            <a:r>
              <a:rPr lang="zh-CN" altLang="en-US" sz="2400" b="1" dirty="0">
                <a:solidFill>
                  <a:srgbClr val="C00000"/>
                </a:solidFill>
                <a:latin typeface="宋体" pitchFamily="2" charset="-122"/>
                <a:cs typeface="Times New Roman" pitchFamily="18" charset="0"/>
              </a:rPr>
              <a:t>执行过程</a:t>
            </a:r>
            <a:r>
              <a:rPr lang="zh-CN" altLang="en-US" sz="2400" dirty="0">
                <a:latin typeface="宋体" pitchFamily="2" charset="-122"/>
                <a:cs typeface="Times New Roman" pitchFamily="18" charset="0"/>
              </a:rPr>
              <a:t>的不确定性</a:t>
            </a:r>
          </a:p>
          <a:p>
            <a:pPr marL="1143000" lvl="2" indent="-228600" eaLnBrk="0" hangingPunct="0">
              <a:lnSpc>
                <a:spcPct val="120000"/>
              </a:lnSpc>
              <a:spcBef>
                <a:spcPct val="20000"/>
              </a:spcBef>
              <a:buFontTx/>
              <a:buChar char="-"/>
            </a:pPr>
            <a:r>
              <a:rPr lang="zh-CN" altLang="en-US" sz="2400" dirty="0">
                <a:latin typeface="宋体" pitchFamily="2" charset="-122"/>
                <a:cs typeface="Times New Roman" pitchFamily="18" charset="0"/>
              </a:rPr>
              <a:t>何时执行</a:t>
            </a:r>
          </a:p>
          <a:p>
            <a:pPr marL="1143000" lvl="2" indent="-228600" eaLnBrk="0" hangingPunct="0">
              <a:lnSpc>
                <a:spcPct val="120000"/>
              </a:lnSpc>
              <a:spcBef>
                <a:spcPct val="20000"/>
              </a:spcBef>
              <a:buFontTx/>
              <a:buChar char="-"/>
            </a:pPr>
            <a:r>
              <a:rPr lang="zh-CN" altLang="en-US" sz="2400" dirty="0">
                <a:latin typeface="宋体" pitchFamily="2" charset="-122"/>
                <a:cs typeface="Times New Roman" pitchFamily="18" charset="0"/>
              </a:rPr>
              <a:t>执行顺序</a:t>
            </a:r>
          </a:p>
          <a:p>
            <a:pPr marL="1143000" lvl="2" indent="-228600" eaLnBrk="0" hangingPunct="0">
              <a:lnSpc>
                <a:spcPct val="120000"/>
              </a:lnSpc>
              <a:spcBef>
                <a:spcPct val="20000"/>
              </a:spcBef>
              <a:buFontTx/>
              <a:buChar char="-"/>
            </a:pPr>
            <a:r>
              <a:rPr lang="zh-CN" altLang="en-US" sz="2400" dirty="0">
                <a:latin typeface="宋体" pitchFamily="2" charset="-122"/>
                <a:cs typeface="Times New Roman" pitchFamily="18" charset="0"/>
              </a:rPr>
              <a:t>完成运行所需时间</a:t>
            </a:r>
          </a:p>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通常而言，操作系统的不确定性是指异步性，而非程序执行结果的不确定性。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fill="hold"/>
                                        <p:tgtEl>
                                          <p:spTgt spid="117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7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7763">
                                            <p:txEl>
                                              <p:pRg st="1" end="1"/>
                                            </p:txEl>
                                          </p:spTgt>
                                        </p:tgtEl>
                                        <p:attrNameLst>
                                          <p:attrName>style.visibility</p:attrName>
                                        </p:attrNameLst>
                                      </p:cBhvr>
                                      <p:to>
                                        <p:strVal val="visible"/>
                                      </p:to>
                                    </p:set>
                                    <p:anim calcmode="lin" valueType="num">
                                      <p:cBhvr additive="base">
                                        <p:cTn id="13" dur="500" fill="hold"/>
                                        <p:tgtEl>
                                          <p:spTgt spid="117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7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7763">
                                            <p:txEl>
                                              <p:pRg st="2" end="2"/>
                                            </p:txEl>
                                          </p:spTgt>
                                        </p:tgtEl>
                                        <p:attrNameLst>
                                          <p:attrName>style.visibility</p:attrName>
                                        </p:attrNameLst>
                                      </p:cBhvr>
                                      <p:to>
                                        <p:strVal val="visible"/>
                                      </p:to>
                                    </p:set>
                                    <p:anim calcmode="lin" valueType="num">
                                      <p:cBhvr additive="base">
                                        <p:cTn id="19" dur="500" fill="hold"/>
                                        <p:tgtEl>
                                          <p:spTgt spid="1177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77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7763">
                                            <p:txEl>
                                              <p:pRg st="3" end="3"/>
                                            </p:txEl>
                                          </p:spTgt>
                                        </p:tgtEl>
                                        <p:attrNameLst>
                                          <p:attrName>style.visibility</p:attrName>
                                        </p:attrNameLst>
                                      </p:cBhvr>
                                      <p:to>
                                        <p:strVal val="visible"/>
                                      </p:to>
                                    </p:set>
                                    <p:anim calcmode="lin" valueType="num">
                                      <p:cBhvr additive="base">
                                        <p:cTn id="25" dur="500" fill="hold"/>
                                        <p:tgtEl>
                                          <p:spTgt spid="1177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77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7763">
                                            <p:txEl>
                                              <p:pRg st="4" end="4"/>
                                            </p:txEl>
                                          </p:spTgt>
                                        </p:tgtEl>
                                        <p:attrNameLst>
                                          <p:attrName>style.visibility</p:attrName>
                                        </p:attrNameLst>
                                      </p:cBhvr>
                                      <p:to>
                                        <p:strVal val="visible"/>
                                      </p:to>
                                    </p:set>
                                    <p:anim calcmode="lin" valueType="num">
                                      <p:cBhvr additive="base">
                                        <p:cTn id="31" dur="500" fill="hold"/>
                                        <p:tgtEl>
                                          <p:spTgt spid="1177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77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7763">
                                            <p:txEl>
                                              <p:pRg st="5" end="5"/>
                                            </p:txEl>
                                          </p:spTgt>
                                        </p:tgtEl>
                                        <p:attrNameLst>
                                          <p:attrName>style.visibility</p:attrName>
                                        </p:attrNameLst>
                                      </p:cBhvr>
                                      <p:to>
                                        <p:strVal val="visible"/>
                                      </p:to>
                                    </p:set>
                                    <p:anim calcmode="lin" valueType="num">
                                      <p:cBhvr additive="base">
                                        <p:cTn id="37" dur="500" fill="hold"/>
                                        <p:tgtEl>
                                          <p:spTgt spid="1177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776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操作系统的体系结构</a:t>
            </a:r>
          </a:p>
        </p:txBody>
      </p:sp>
      <p:sp>
        <p:nvSpPr>
          <p:cNvPr id="118787" name="内容占位符 2"/>
          <p:cNvSpPr>
            <a:spLocks/>
          </p:cNvSpPr>
          <p:nvPr/>
        </p:nvSpPr>
        <p:spPr bwMode="auto">
          <a:xfrm>
            <a:off x="457200" y="1196975"/>
            <a:ext cx="7786688"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操作系统是一个大型系统软件</a:t>
            </a: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四代变革</a:t>
            </a:r>
          </a:p>
        </p:txBody>
      </p:sp>
      <p:graphicFrame>
        <p:nvGraphicFramePr>
          <p:cNvPr id="7" name="图示 6"/>
          <p:cNvGraphicFramePr/>
          <p:nvPr>
            <p:extLst>
              <p:ext uri="{D42A27DB-BD31-4B8C-83A1-F6EECF244321}">
                <p14:modId xmlns:p14="http://schemas.microsoft.com/office/powerpoint/2010/main" val="3165801514"/>
              </p:ext>
            </p:extLst>
          </p:nvPr>
        </p:nvGraphicFramePr>
        <p:xfrm>
          <a:off x="1110184" y="2636912"/>
          <a:ext cx="5910088" cy="230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additive="base">
                                        <p:cTn id="13" dur="500" fill="hold"/>
                                        <p:tgtEl>
                                          <p:spTgt spid="1187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87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无结构操作系统</a:t>
            </a:r>
          </a:p>
        </p:txBody>
      </p:sp>
      <p:sp>
        <p:nvSpPr>
          <p:cNvPr id="119811" name="内容占位符 2"/>
          <p:cNvSpPr>
            <a:spLocks/>
          </p:cNvSpPr>
          <p:nvPr/>
        </p:nvSpPr>
        <p:spPr bwMode="auto">
          <a:xfrm>
            <a:off x="107950" y="1125538"/>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存在于早期开发的操作系统</a:t>
            </a: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开发的侧重点</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功能的实现</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效率的提高</a:t>
            </a:r>
            <a:endParaRPr lang="zh-CN" altLang="en-US" sz="2000" dirty="0">
              <a:latin typeface="+mn-ea"/>
              <a:ea typeface="+mn-ea"/>
              <a:cs typeface="Times New Roman" pitchFamily="18" charset="0"/>
            </a:endParaRPr>
          </a:p>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系统结构</a:t>
            </a:r>
            <a:endParaRPr lang="zh-CN" altLang="en-US" sz="2400" dirty="0">
              <a:latin typeface="宋体" pitchFamily="2" charset="-122"/>
              <a:cs typeface="Times New Roman" pitchFamily="18" charset="0"/>
            </a:endParaRP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过程的集合</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过程之间相互调用</a:t>
            </a: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缺点</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难以调试与维护</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扩展性很差</a:t>
            </a:r>
          </a:p>
        </p:txBody>
      </p:sp>
      <p:sp>
        <p:nvSpPr>
          <p:cNvPr id="119812" name="Text Box 4"/>
          <p:cNvSpPr txBox="1">
            <a:spLocks noChangeArrowheads="1"/>
          </p:cNvSpPr>
          <p:nvPr/>
        </p:nvSpPr>
        <p:spPr bwMode="auto">
          <a:xfrm>
            <a:off x="3924300" y="3835400"/>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Times New Roman" pitchFamily="18" charset="0"/>
                <a:cs typeface="Times New Roman" pitchFamily="18" charset="0"/>
              </a:rPr>
              <a:t>整体式系统</a:t>
            </a:r>
          </a:p>
        </p:txBody>
      </p:sp>
      <p:sp>
        <p:nvSpPr>
          <p:cNvPr id="119813" name="AutoShape 5"/>
          <p:cNvSpPr>
            <a:spLocks/>
          </p:cNvSpPr>
          <p:nvPr/>
        </p:nvSpPr>
        <p:spPr bwMode="auto">
          <a:xfrm>
            <a:off x="3563938" y="3789363"/>
            <a:ext cx="287337" cy="576262"/>
          </a:xfrm>
          <a:prstGeom prst="rightBrace">
            <a:avLst>
              <a:gd name="adj1" fmla="val 1671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4" name="AutoShape 6"/>
          <p:cNvSpPr>
            <a:spLocks/>
          </p:cNvSpPr>
          <p:nvPr/>
        </p:nvSpPr>
        <p:spPr bwMode="auto">
          <a:xfrm>
            <a:off x="3563938" y="3789363"/>
            <a:ext cx="287337" cy="576262"/>
          </a:xfrm>
          <a:prstGeom prst="rightBrace">
            <a:avLst>
              <a:gd name="adj1" fmla="val 1671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19811">
                                            <p:txEl>
                                              <p:pRg st="6" end="6"/>
                                            </p:txEl>
                                          </p:spTgt>
                                        </p:tgtEl>
                                        <p:attrNameLst>
                                          <p:attrName>style.visibility</p:attrName>
                                        </p:attrNameLst>
                                      </p:cBhvr>
                                      <p:to>
                                        <p:strVal val="visible"/>
                                      </p:to>
                                    </p:set>
                                    <p:anim calcmode="lin" valueType="num">
                                      <p:cBhvr additive="base">
                                        <p:cTn id="43" dur="500" fill="hold"/>
                                        <p:tgtEl>
                                          <p:spTgt spid="1198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98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9812"/>
                                        </p:tgtEl>
                                        <p:attrNameLst>
                                          <p:attrName>style.visibility</p:attrName>
                                        </p:attrNameLst>
                                      </p:cBhvr>
                                      <p:to>
                                        <p:strVal val="visible"/>
                                      </p:to>
                                    </p:set>
                                    <p:animEffect transition="in" filter="circle(in)">
                                      <p:cBhvr>
                                        <p:cTn id="49" dur="2000"/>
                                        <p:tgtEl>
                                          <p:spTgt spid="119812"/>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119813"/>
                                        </p:tgtEl>
                                        <p:attrNameLst>
                                          <p:attrName>style.visibility</p:attrName>
                                        </p:attrNameLst>
                                      </p:cBhvr>
                                      <p:to>
                                        <p:strVal val="visible"/>
                                      </p:to>
                                    </p:set>
                                    <p:animEffect transition="in" filter="circle(in)">
                                      <p:cBhvr>
                                        <p:cTn id="52" dur="2000"/>
                                        <p:tgtEl>
                                          <p:spTgt spid="119813"/>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119814"/>
                                        </p:tgtEl>
                                        <p:attrNameLst>
                                          <p:attrName>style.visibility</p:attrName>
                                        </p:attrNameLst>
                                      </p:cBhvr>
                                      <p:to>
                                        <p:strVal val="visible"/>
                                      </p:to>
                                    </p:set>
                                    <p:animEffect transition="in" filter="circle(in)">
                                      <p:cBhvr>
                                        <p:cTn id="55" dur="2000"/>
                                        <p:tgtEl>
                                          <p:spTgt spid="119814"/>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119811">
                                            <p:txEl>
                                              <p:pRg st="7" end="7"/>
                                            </p:txEl>
                                          </p:spTgt>
                                        </p:tgtEl>
                                        <p:attrNameLst>
                                          <p:attrName>style.visibility</p:attrName>
                                        </p:attrNameLst>
                                      </p:cBhvr>
                                      <p:to>
                                        <p:strVal val="visible"/>
                                      </p:to>
                                    </p:set>
                                    <p:anim calcmode="lin" valueType="num">
                                      <p:cBhvr additive="base">
                                        <p:cTn id="60" dur="500" fill="hold"/>
                                        <p:tgtEl>
                                          <p:spTgt spid="119811">
                                            <p:txEl>
                                              <p:pRg st="7" end="7"/>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198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119811">
                                            <p:txEl>
                                              <p:pRg st="8" end="8"/>
                                            </p:txEl>
                                          </p:spTgt>
                                        </p:tgtEl>
                                        <p:attrNameLst>
                                          <p:attrName>style.visibility</p:attrName>
                                        </p:attrNameLst>
                                      </p:cBhvr>
                                      <p:to>
                                        <p:strVal val="visible"/>
                                      </p:to>
                                    </p:set>
                                    <p:anim calcmode="lin" valueType="num">
                                      <p:cBhvr additive="base">
                                        <p:cTn id="66" dur="500" fill="hold"/>
                                        <p:tgtEl>
                                          <p:spTgt spid="119811">
                                            <p:txEl>
                                              <p:pRg st="8" end="8"/>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1198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119811">
                                            <p:txEl>
                                              <p:pRg st="9" end="9"/>
                                            </p:txEl>
                                          </p:spTgt>
                                        </p:tgtEl>
                                        <p:attrNameLst>
                                          <p:attrName>style.visibility</p:attrName>
                                        </p:attrNameLst>
                                      </p:cBhvr>
                                      <p:to>
                                        <p:strVal val="visible"/>
                                      </p:to>
                                    </p:set>
                                    <p:anim calcmode="lin" valueType="num">
                                      <p:cBhvr additive="base">
                                        <p:cTn id="72" dur="500" fill="hold"/>
                                        <p:tgtEl>
                                          <p:spTgt spid="119811">
                                            <p:txEl>
                                              <p:pRg st="9" end="9"/>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11981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P spid="119813" grpId="0" animBg="1"/>
      <p:bldP spid="1198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课堂纪律</a:t>
            </a:r>
          </a:p>
        </p:txBody>
      </p:sp>
      <p:sp>
        <p:nvSpPr>
          <p:cNvPr id="8" name="内容占位符 2"/>
          <p:cNvSpPr>
            <a:spLocks/>
          </p:cNvSpPr>
          <p:nvPr/>
        </p:nvSpPr>
        <p:spPr bwMode="auto">
          <a:xfrm>
            <a:off x="755576" y="1268760"/>
            <a:ext cx="7272808" cy="30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50000"/>
              </a:lnSpc>
              <a:spcBef>
                <a:spcPct val="20000"/>
              </a:spcBef>
              <a:buFont typeface="Arial" charset="0"/>
              <a:buChar char="•"/>
            </a:pPr>
            <a:r>
              <a:rPr lang="zh-CN" altLang="en-US" sz="2800" dirty="0">
                <a:latin typeface="黑体" pitchFamily="49" charset="-122"/>
                <a:ea typeface="黑体" pitchFamily="49" charset="-122"/>
                <a:cs typeface="Times New Roman" pitchFamily="18" charset="0"/>
              </a:rPr>
              <a:t>遵守教学秩序，不无故缺勤，尽量不迟到</a:t>
            </a:r>
            <a:endParaRPr lang="en-US" altLang="zh-CN" sz="2800" dirty="0">
              <a:latin typeface="黑体" pitchFamily="49" charset="-122"/>
              <a:ea typeface="黑体" pitchFamily="49" charset="-122"/>
              <a:cs typeface="Times New Roman" pitchFamily="18" charset="0"/>
            </a:endParaRPr>
          </a:p>
          <a:p>
            <a:pPr marL="342900" indent="-342900" eaLnBrk="0" hangingPunct="0">
              <a:lnSpc>
                <a:spcPct val="150000"/>
              </a:lnSpc>
              <a:spcBef>
                <a:spcPct val="20000"/>
              </a:spcBef>
              <a:buFont typeface="Arial" charset="0"/>
              <a:buChar char="•"/>
            </a:pPr>
            <a:r>
              <a:rPr lang="zh-CN" altLang="en-US" sz="2800" dirty="0">
                <a:latin typeface="黑体" pitchFamily="49" charset="-122"/>
                <a:ea typeface="黑体" pitchFamily="49" charset="-122"/>
                <a:cs typeface="Times New Roman" pitchFamily="18" charset="0"/>
              </a:rPr>
              <a:t>不要影响其他同学</a:t>
            </a:r>
          </a:p>
          <a:p>
            <a:pPr marL="742950" lvl="1" indent="-285750" eaLnBrk="0" hangingPunct="0">
              <a:lnSpc>
                <a:spcPct val="150000"/>
              </a:lnSpc>
              <a:spcBef>
                <a:spcPct val="20000"/>
              </a:spcBef>
              <a:buFont typeface="Arial" charset="0"/>
              <a:buChar char="–"/>
            </a:pPr>
            <a:r>
              <a:rPr lang="zh-CN" altLang="en-US" sz="2400" dirty="0">
                <a:latin typeface="黑体" pitchFamily="49" charset="-122"/>
                <a:ea typeface="黑体" pitchFamily="49" charset="-122"/>
                <a:cs typeface="Times New Roman" pitchFamily="18" charset="0"/>
              </a:rPr>
              <a:t>手机关闭或设为震动</a:t>
            </a:r>
          </a:p>
          <a:p>
            <a:pPr marL="742950" lvl="1" indent="-285750" eaLnBrk="0" hangingPunct="0">
              <a:lnSpc>
                <a:spcPct val="150000"/>
              </a:lnSpc>
              <a:spcBef>
                <a:spcPct val="20000"/>
              </a:spcBef>
              <a:buFont typeface="Arial" charset="0"/>
              <a:buChar char="–"/>
            </a:pPr>
            <a:r>
              <a:rPr lang="zh-CN" altLang="en-US" sz="2400" dirty="0">
                <a:latin typeface="黑体" pitchFamily="49" charset="-122"/>
                <a:ea typeface="黑体" pitchFamily="49" charset="-122"/>
                <a:cs typeface="Times New Roman" pitchFamily="18" charset="0"/>
              </a:rPr>
              <a:t>不要随意交谈</a:t>
            </a:r>
            <a:endParaRPr lang="en-US" altLang="zh-CN" sz="2400" dirty="0">
              <a:latin typeface="黑体" pitchFamily="49" charset="-122"/>
              <a:ea typeface="黑体" pitchFamily="49" charset="-122"/>
              <a:cs typeface="Times New Roman" pitchFamily="18" charset="0"/>
            </a:endParaRPr>
          </a:p>
          <a:p>
            <a:pPr marL="742950" lvl="1" indent="-285750" eaLnBrk="0" hangingPunct="0">
              <a:lnSpc>
                <a:spcPct val="150000"/>
              </a:lnSpc>
              <a:spcBef>
                <a:spcPct val="20000"/>
              </a:spcBef>
              <a:buFont typeface="Arial" charset="0"/>
              <a:buChar char="–"/>
            </a:pPr>
            <a:r>
              <a:rPr lang="zh-CN" altLang="en-US" sz="2400" dirty="0">
                <a:latin typeface="黑体" pitchFamily="49" charset="-122"/>
                <a:ea typeface="黑体" pitchFamily="49" charset="-122"/>
                <a:cs typeface="Times New Roman" pitchFamily="18" charset="0"/>
              </a:rPr>
              <a:t>不要任意走动</a:t>
            </a:r>
            <a:endParaRPr lang="en-US" altLang="zh-CN" sz="2400" dirty="0">
              <a:latin typeface="黑体" pitchFamily="49" charset="-122"/>
              <a:ea typeface="黑体" pitchFamily="49" charset="-122"/>
              <a:cs typeface="Times New Roman" pitchFamily="18" charset="0"/>
            </a:endParaRPr>
          </a:p>
          <a:p>
            <a:pPr marL="742950" lvl="1" indent="-285750" eaLnBrk="0" hangingPunct="0">
              <a:lnSpc>
                <a:spcPct val="150000"/>
              </a:lnSpc>
              <a:spcBef>
                <a:spcPct val="20000"/>
              </a:spcBef>
              <a:buFont typeface="Arial" charset="0"/>
              <a:buChar char="–"/>
            </a:pPr>
            <a:r>
              <a:rPr lang="zh-CN" altLang="en-US" sz="2400" dirty="0">
                <a:latin typeface="黑体" pitchFamily="49" charset="-122"/>
                <a:ea typeface="黑体" pitchFamily="49" charset="-122"/>
                <a:cs typeface="Times New Roman" pitchFamily="18" charset="0"/>
              </a:rPr>
              <a:t>不要吃东西</a:t>
            </a:r>
            <a:endParaRPr lang="en-US" altLang="zh-CN" sz="2400" dirty="0">
              <a:latin typeface="黑体" pitchFamily="49" charset="-122"/>
              <a:ea typeface="黑体" pitchFamily="49" charset="-122"/>
              <a:cs typeface="Times New Roman" pitchFamily="18" charset="0"/>
            </a:endParaRPr>
          </a:p>
          <a:p>
            <a:pPr marL="742950" lvl="1" indent="-285750" eaLnBrk="0" hangingPunct="0">
              <a:lnSpc>
                <a:spcPct val="150000"/>
              </a:lnSpc>
              <a:spcBef>
                <a:spcPct val="20000"/>
              </a:spcBef>
              <a:buFont typeface="Arial" charset="0"/>
              <a:buChar char="–"/>
            </a:pPr>
            <a:r>
              <a:rPr lang="en-US" altLang="zh-CN" sz="2400" dirty="0">
                <a:latin typeface="黑体" pitchFamily="49" charset="-122"/>
                <a:ea typeface="黑体" pitchFamily="49" charset="-122"/>
                <a:cs typeface="Times New Roman" pitchFamily="18" charset="0"/>
              </a:rPr>
              <a:t>…</a:t>
            </a:r>
            <a:endParaRPr lang="zh-CN" altLang="en-US" sz="2400" dirty="0">
              <a:latin typeface="黑体" pitchFamily="49" charset="-122"/>
              <a:ea typeface="黑体" pitchFamily="49" charset="-122"/>
              <a:cs typeface="Times New Roman" pitchFamily="18" charset="0"/>
            </a:endParaRPr>
          </a:p>
          <a:p>
            <a:pPr marL="342900" indent="-342900" eaLnBrk="0" hangingPunct="0">
              <a:spcBef>
                <a:spcPct val="20000"/>
              </a:spcBef>
              <a:buFont typeface="Arial" charset="0"/>
              <a:buNone/>
            </a:pPr>
            <a:endParaRPr lang="zh-CN" altLang="en-US" sz="2800"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99095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模块化结构</a:t>
            </a:r>
          </a:p>
        </p:txBody>
      </p:sp>
      <p:sp>
        <p:nvSpPr>
          <p:cNvPr id="121859" name="内容占位符 2"/>
          <p:cNvSpPr>
            <a:spLocks/>
          </p:cNvSpPr>
          <p:nvPr/>
        </p:nvSpPr>
        <p:spPr bwMode="auto">
          <a:xfrm>
            <a:off x="107950" y="1052513"/>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模块化结构</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按功能划分成若干个</a:t>
            </a:r>
            <a:r>
              <a:rPr lang="zh-CN" altLang="en-US" sz="2400" b="1" dirty="0">
                <a:solidFill>
                  <a:srgbClr val="C00000"/>
                </a:solidFill>
                <a:latin typeface="+mn-ea"/>
                <a:ea typeface="+mn-ea"/>
                <a:cs typeface="Times New Roman" pitchFamily="18" charset="0"/>
              </a:rPr>
              <a:t>模块</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模块之间通过</a:t>
            </a:r>
            <a:r>
              <a:rPr lang="zh-CN" altLang="en-US" sz="2400" b="1" dirty="0">
                <a:solidFill>
                  <a:srgbClr val="C00000"/>
                </a:solidFill>
                <a:latin typeface="+mn-ea"/>
                <a:ea typeface="+mn-ea"/>
                <a:cs typeface="Times New Roman" pitchFamily="18" charset="0"/>
              </a:rPr>
              <a:t>接口</a:t>
            </a:r>
            <a:r>
              <a:rPr lang="zh-CN" altLang="en-US" sz="2400" dirty="0">
                <a:latin typeface="+mn-ea"/>
                <a:ea typeface="+mn-ea"/>
                <a:cs typeface="Times New Roman" pitchFamily="18" charset="0"/>
              </a:rPr>
              <a:t>实现交互</a:t>
            </a:r>
            <a:endParaRPr lang="zh-CN" altLang="en-US" sz="2000" dirty="0">
              <a:latin typeface="+mn-ea"/>
              <a:ea typeface="+mn-ea"/>
              <a:cs typeface="Times New Roman" pitchFamily="18" charset="0"/>
            </a:endParaRPr>
          </a:p>
          <a:p>
            <a:pPr marL="342900" indent="-342900" eaLnBrk="0" hangingPunct="0">
              <a:lnSpc>
                <a:spcPct val="120000"/>
              </a:lnSpc>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模块独立性衡量标准</a:t>
            </a:r>
            <a:endParaRPr lang="zh-CN" altLang="en-US" sz="2400" dirty="0">
              <a:latin typeface="宋体" pitchFamily="2" charset="-122"/>
              <a:cs typeface="Times New Roman" pitchFamily="18" charset="0"/>
            </a:endParaRPr>
          </a:p>
          <a:p>
            <a:pPr marL="742950" lvl="1" indent="-285750" eaLnBrk="0" hangingPunct="0">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内聚性：</a:t>
            </a:r>
            <a:r>
              <a:rPr lang="zh-CN" altLang="en-US" sz="2400" dirty="0">
                <a:latin typeface="Times New Roman" pitchFamily="18" charset="0"/>
                <a:cs typeface="Times New Roman" pitchFamily="18" charset="0"/>
              </a:rPr>
              <a:t>模块内部各部分间联系的紧密程度</a:t>
            </a:r>
            <a:endParaRPr lang="zh-CN" altLang="en-US" sz="2400" dirty="0">
              <a:latin typeface="宋体" pitchFamily="2" charset="-122"/>
              <a:cs typeface="Times New Roman" pitchFamily="18" charset="0"/>
            </a:endParaRPr>
          </a:p>
          <a:p>
            <a:pPr marL="742950" lvl="1" indent="-285750" eaLnBrk="0" hangingPunct="0">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耦合度：</a:t>
            </a:r>
            <a:r>
              <a:rPr lang="zh-CN" altLang="en-US" sz="2400" dirty="0">
                <a:latin typeface="Times New Roman" pitchFamily="18" charset="0"/>
                <a:cs typeface="Times New Roman" pitchFamily="18" charset="0"/>
              </a:rPr>
              <a:t>模块间相互联系和相互影响的程度</a:t>
            </a: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优点</a:t>
            </a:r>
          </a:p>
          <a:p>
            <a:pPr marL="742950" lvl="1" indent="-285750" eaLnBrk="0" hangingPunct="0">
              <a:spcBef>
                <a:spcPct val="20000"/>
              </a:spcBef>
              <a:buFont typeface="Arial" charset="0"/>
              <a:buNone/>
            </a:pPr>
            <a:r>
              <a:rPr lang="en-US" altLang="zh-CN" sz="2400" dirty="0">
                <a:latin typeface="+mn-ea"/>
                <a:ea typeface="+mn-ea"/>
                <a:cs typeface="Times New Roman" pitchFamily="18" charset="0"/>
              </a:rPr>
              <a:t>OS</a:t>
            </a:r>
            <a:r>
              <a:rPr lang="zh-CN" altLang="en-US" sz="2400" dirty="0">
                <a:latin typeface="+mn-ea"/>
                <a:ea typeface="+mn-ea"/>
                <a:cs typeface="Times New Roman" pitchFamily="18" charset="0"/>
              </a:rPr>
              <a:t>设计的正确性高，易于理解和维护</a:t>
            </a: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缺点</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接口难以定义</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模块之间存在</a:t>
            </a:r>
            <a:r>
              <a:rPr lang="zh-CN" altLang="en-US" sz="2400" b="1" dirty="0">
                <a:solidFill>
                  <a:srgbClr val="C00000"/>
                </a:solidFill>
                <a:latin typeface="+mn-ea"/>
                <a:ea typeface="+mn-ea"/>
                <a:cs typeface="Times New Roman" pitchFamily="18" charset="0"/>
              </a:rPr>
              <a:t>复杂</a:t>
            </a:r>
            <a:r>
              <a:rPr lang="zh-CN" altLang="en-US" sz="2400" dirty="0">
                <a:latin typeface="+mn-ea"/>
                <a:ea typeface="+mn-ea"/>
                <a:cs typeface="Times New Roman" pitchFamily="18" charset="0"/>
              </a:rPr>
              <a:t>的依赖关系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1859">
                                            <p:txEl>
                                              <p:pRg st="2" end="2"/>
                                            </p:txEl>
                                          </p:spTgt>
                                        </p:tgtEl>
                                        <p:attrNameLst>
                                          <p:attrName>style.visibility</p:attrName>
                                        </p:attrNameLst>
                                      </p:cBhvr>
                                      <p:to>
                                        <p:strVal val="visible"/>
                                      </p:to>
                                    </p:set>
                                    <p:anim calcmode="lin" valueType="num">
                                      <p:cBhvr additive="base">
                                        <p:cTn id="19" dur="500" fill="hold"/>
                                        <p:tgtEl>
                                          <p:spTgt spid="1218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8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1859">
                                            <p:txEl>
                                              <p:pRg st="3" end="3"/>
                                            </p:txEl>
                                          </p:spTgt>
                                        </p:tgtEl>
                                        <p:attrNameLst>
                                          <p:attrName>style.visibility</p:attrName>
                                        </p:attrNameLst>
                                      </p:cBhvr>
                                      <p:to>
                                        <p:strVal val="visible"/>
                                      </p:to>
                                    </p:set>
                                    <p:anim calcmode="lin" valueType="num">
                                      <p:cBhvr additive="base">
                                        <p:cTn id="25" dur="500" fill="hold"/>
                                        <p:tgtEl>
                                          <p:spTgt spid="1218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18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21859">
                                            <p:txEl>
                                              <p:pRg st="4" end="4"/>
                                            </p:txEl>
                                          </p:spTgt>
                                        </p:tgtEl>
                                        <p:attrNameLst>
                                          <p:attrName>style.visibility</p:attrName>
                                        </p:attrNameLst>
                                      </p:cBhvr>
                                      <p:to>
                                        <p:strVal val="visible"/>
                                      </p:to>
                                    </p:set>
                                    <p:anim calcmode="lin" valueType="num">
                                      <p:cBhvr additive="base">
                                        <p:cTn id="31" dur="500" fill="hold"/>
                                        <p:tgtEl>
                                          <p:spTgt spid="1218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18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1859">
                                            <p:txEl>
                                              <p:pRg st="5" end="5"/>
                                            </p:txEl>
                                          </p:spTgt>
                                        </p:tgtEl>
                                        <p:attrNameLst>
                                          <p:attrName>style.visibility</p:attrName>
                                        </p:attrNameLst>
                                      </p:cBhvr>
                                      <p:to>
                                        <p:strVal val="visible"/>
                                      </p:to>
                                    </p:set>
                                    <p:anim calcmode="lin" valueType="num">
                                      <p:cBhvr additive="base">
                                        <p:cTn id="37" dur="500" fill="hold"/>
                                        <p:tgtEl>
                                          <p:spTgt spid="1218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18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21859">
                                            <p:txEl>
                                              <p:pRg st="6" end="6"/>
                                            </p:txEl>
                                          </p:spTgt>
                                        </p:tgtEl>
                                        <p:attrNameLst>
                                          <p:attrName>style.visibility</p:attrName>
                                        </p:attrNameLst>
                                      </p:cBhvr>
                                      <p:to>
                                        <p:strVal val="visible"/>
                                      </p:to>
                                    </p:set>
                                    <p:anim calcmode="lin" valueType="num">
                                      <p:cBhvr additive="base">
                                        <p:cTn id="43" dur="500" fill="hold"/>
                                        <p:tgtEl>
                                          <p:spTgt spid="1218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18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21859">
                                            <p:txEl>
                                              <p:pRg st="7" end="7"/>
                                            </p:txEl>
                                          </p:spTgt>
                                        </p:tgtEl>
                                        <p:attrNameLst>
                                          <p:attrName>style.visibility</p:attrName>
                                        </p:attrNameLst>
                                      </p:cBhvr>
                                      <p:to>
                                        <p:strVal val="visible"/>
                                      </p:to>
                                    </p:set>
                                    <p:anim calcmode="lin" valueType="num">
                                      <p:cBhvr additive="base">
                                        <p:cTn id="49" dur="500" fill="hold"/>
                                        <p:tgtEl>
                                          <p:spTgt spid="12185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18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21859">
                                            <p:txEl>
                                              <p:pRg st="8" end="8"/>
                                            </p:txEl>
                                          </p:spTgt>
                                        </p:tgtEl>
                                        <p:attrNameLst>
                                          <p:attrName>style.visibility</p:attrName>
                                        </p:attrNameLst>
                                      </p:cBhvr>
                                      <p:to>
                                        <p:strVal val="visible"/>
                                      </p:to>
                                    </p:set>
                                    <p:anim calcmode="lin" valueType="num">
                                      <p:cBhvr additive="base">
                                        <p:cTn id="55" dur="500" fill="hold"/>
                                        <p:tgtEl>
                                          <p:spTgt spid="12185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18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21859">
                                            <p:txEl>
                                              <p:pRg st="9" end="9"/>
                                            </p:txEl>
                                          </p:spTgt>
                                        </p:tgtEl>
                                        <p:attrNameLst>
                                          <p:attrName>style.visibility</p:attrName>
                                        </p:attrNameLst>
                                      </p:cBhvr>
                                      <p:to>
                                        <p:strVal val="visible"/>
                                      </p:to>
                                    </p:set>
                                    <p:anim calcmode="lin" valueType="num">
                                      <p:cBhvr additive="base">
                                        <p:cTn id="61" dur="500" fill="hold"/>
                                        <p:tgtEl>
                                          <p:spTgt spid="12185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185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21859">
                                            <p:txEl>
                                              <p:pRg st="10" end="10"/>
                                            </p:txEl>
                                          </p:spTgt>
                                        </p:tgtEl>
                                        <p:attrNameLst>
                                          <p:attrName>style.visibility</p:attrName>
                                        </p:attrNameLst>
                                      </p:cBhvr>
                                      <p:to>
                                        <p:strVal val="visible"/>
                                      </p:to>
                                    </p:set>
                                    <p:anim calcmode="lin" valueType="num">
                                      <p:cBhvr additive="base">
                                        <p:cTn id="67" dur="500" fill="hold"/>
                                        <p:tgtEl>
                                          <p:spTgt spid="12185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2185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分层式结构</a:t>
            </a:r>
          </a:p>
        </p:txBody>
      </p:sp>
      <p:sp>
        <p:nvSpPr>
          <p:cNvPr id="125955" name="内容占位符 2"/>
          <p:cNvSpPr>
            <a:spLocks/>
          </p:cNvSpPr>
          <p:nvPr/>
        </p:nvSpPr>
        <p:spPr bwMode="auto">
          <a:xfrm>
            <a:off x="107950" y="1052513"/>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分层式结构</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按功能流图的调用顺序等原则划分为若干层</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每层只能使用其直接下层所提供的服务</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每层对其上层隐藏其下各层的存在</a:t>
            </a:r>
            <a:endParaRPr lang="zh-CN" altLang="en-US" sz="2000" dirty="0">
              <a:latin typeface="+mn-ea"/>
              <a:ea typeface="+mn-ea"/>
              <a:cs typeface="Times New Roman" pitchFamily="18" charset="0"/>
            </a:endParaRP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优点</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易保证系统的正确性</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易于理解和维护</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易于扩充</a:t>
            </a: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缺点</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系统效率较低</a:t>
            </a:r>
          </a:p>
          <a:p>
            <a:pPr marL="742950" lvl="1" indent="-285750" eaLnBrk="0" hangingPunct="0">
              <a:spcBef>
                <a:spcPct val="20000"/>
              </a:spcBef>
              <a:buFont typeface="Arial" charset="0"/>
              <a:buChar char="–"/>
            </a:pPr>
            <a:endParaRPr lang="zh-CN" altLang="en-US" sz="2400" dirty="0">
              <a:latin typeface="Times New Roman" pitchFamily="18" charset="0"/>
              <a:ea typeface="黑体" pitchFamily="49" charset="-122"/>
              <a:cs typeface="Times New Roman" pitchFamily="18" charset="0"/>
            </a:endParaRPr>
          </a:p>
        </p:txBody>
      </p:sp>
      <p:sp>
        <p:nvSpPr>
          <p:cNvPr id="125956" name="Text Box 4"/>
          <p:cNvSpPr txBox="1">
            <a:spLocks noChangeArrowheads="1"/>
          </p:cNvSpPr>
          <p:nvPr/>
        </p:nvSpPr>
        <p:spPr bwMode="auto">
          <a:xfrm>
            <a:off x="6473825" y="2165350"/>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Times New Roman" pitchFamily="18" charset="0"/>
                <a:cs typeface="Times New Roman" pitchFamily="18" charset="0"/>
              </a:rPr>
              <a:t>单向依赖关系</a:t>
            </a:r>
          </a:p>
        </p:txBody>
      </p:sp>
      <p:sp>
        <p:nvSpPr>
          <p:cNvPr id="125957" name="AutoShape 5"/>
          <p:cNvSpPr>
            <a:spLocks/>
          </p:cNvSpPr>
          <p:nvPr/>
        </p:nvSpPr>
        <p:spPr bwMode="auto">
          <a:xfrm>
            <a:off x="6156325" y="2133600"/>
            <a:ext cx="287338" cy="576263"/>
          </a:xfrm>
          <a:prstGeom prst="rightBrace">
            <a:avLst>
              <a:gd name="adj1" fmla="val 1671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5001414" y="3429000"/>
            <a:ext cx="3651188" cy="1569660"/>
          </a:xfrm>
          <a:prstGeom prst="rect">
            <a:avLst/>
          </a:prstGeom>
        </p:spPr>
        <p:txBody>
          <a:bodyPr wrap="square">
            <a:spAutoFit/>
          </a:bodyPr>
          <a:lstStyle/>
          <a:p>
            <a:r>
              <a:rPr lang="en-US" altLang="zh-CN" sz="2400" dirty="0">
                <a:ea typeface="楷体_GB2312" pitchFamily="49" charset="-122"/>
              </a:rPr>
              <a:t>Any Problem in  computer science can be solved by another</a:t>
            </a:r>
            <a:r>
              <a:rPr lang="en-US" altLang="zh-CN" sz="2400" dirty="0">
                <a:solidFill>
                  <a:srgbClr val="FF0000"/>
                </a:solidFill>
                <a:effectLst>
                  <a:outerShdw blurRad="38100" dist="38100" dir="2700000" algn="tl">
                    <a:srgbClr val="C0C0C0"/>
                  </a:outerShdw>
                </a:effectLst>
                <a:ea typeface="楷体_GB2312" pitchFamily="49" charset="-122"/>
              </a:rPr>
              <a:t> </a:t>
            </a:r>
            <a:r>
              <a:rPr lang="en-US" altLang="zh-CN" sz="2400" b="1" dirty="0">
                <a:solidFill>
                  <a:srgbClr val="FF0000"/>
                </a:solidFill>
                <a:ea typeface="楷体_GB2312" pitchFamily="49" charset="-122"/>
              </a:rPr>
              <a:t>layer</a:t>
            </a:r>
            <a:r>
              <a:rPr lang="en-US" altLang="zh-CN" sz="2400" dirty="0">
                <a:ea typeface="楷体_GB2312" pitchFamily="49" charset="-122"/>
              </a:rPr>
              <a:t> of indirection</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5955">
                                            <p:txEl>
                                              <p:pRg st="1" end="1"/>
                                            </p:txEl>
                                          </p:spTgt>
                                        </p:tgtEl>
                                        <p:attrNameLst>
                                          <p:attrName>style.visibility</p:attrName>
                                        </p:attrNameLst>
                                      </p:cBhvr>
                                      <p:to>
                                        <p:strVal val="visible"/>
                                      </p:to>
                                    </p:set>
                                    <p:anim calcmode="lin" valueType="num">
                                      <p:cBhvr additive="base">
                                        <p:cTn id="13" dur="500" fill="hold"/>
                                        <p:tgtEl>
                                          <p:spTgt spid="125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5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5955">
                                            <p:txEl>
                                              <p:pRg st="2" end="2"/>
                                            </p:txEl>
                                          </p:spTgt>
                                        </p:tgtEl>
                                        <p:attrNameLst>
                                          <p:attrName>style.visibility</p:attrName>
                                        </p:attrNameLst>
                                      </p:cBhvr>
                                      <p:to>
                                        <p:strVal val="visible"/>
                                      </p:to>
                                    </p:set>
                                    <p:anim calcmode="lin" valueType="num">
                                      <p:cBhvr additive="base">
                                        <p:cTn id="19" dur="500" fill="hold"/>
                                        <p:tgtEl>
                                          <p:spTgt spid="125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5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5955">
                                            <p:txEl>
                                              <p:pRg st="3" end="3"/>
                                            </p:txEl>
                                          </p:spTgt>
                                        </p:tgtEl>
                                        <p:attrNameLst>
                                          <p:attrName>style.visibility</p:attrName>
                                        </p:attrNameLst>
                                      </p:cBhvr>
                                      <p:to>
                                        <p:strVal val="visible"/>
                                      </p:to>
                                    </p:set>
                                    <p:anim calcmode="lin" valueType="num">
                                      <p:cBhvr additive="base">
                                        <p:cTn id="25" dur="500" fill="hold"/>
                                        <p:tgtEl>
                                          <p:spTgt spid="1259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5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25956"/>
                                        </p:tgtEl>
                                        <p:attrNameLst>
                                          <p:attrName>style.visibility</p:attrName>
                                        </p:attrNameLst>
                                      </p:cBhvr>
                                      <p:to>
                                        <p:strVal val="visible"/>
                                      </p:to>
                                    </p:set>
                                    <p:animEffect transition="in" filter="circle(in)">
                                      <p:cBhvr>
                                        <p:cTn id="31" dur="2000"/>
                                        <p:tgtEl>
                                          <p:spTgt spid="12595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25957"/>
                                        </p:tgtEl>
                                        <p:attrNameLst>
                                          <p:attrName>style.visibility</p:attrName>
                                        </p:attrNameLst>
                                      </p:cBhvr>
                                      <p:to>
                                        <p:strVal val="visible"/>
                                      </p:to>
                                    </p:set>
                                    <p:animEffect transition="in" filter="circle(in)">
                                      <p:cBhvr>
                                        <p:cTn id="34" dur="2000"/>
                                        <p:tgtEl>
                                          <p:spTgt spid="125957"/>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25955">
                                            <p:txEl>
                                              <p:pRg st="4" end="4"/>
                                            </p:txEl>
                                          </p:spTgt>
                                        </p:tgtEl>
                                        <p:attrNameLst>
                                          <p:attrName>style.visibility</p:attrName>
                                        </p:attrNameLst>
                                      </p:cBhvr>
                                      <p:to>
                                        <p:strVal val="visible"/>
                                      </p:to>
                                    </p:set>
                                    <p:anim calcmode="lin" valueType="num">
                                      <p:cBhvr additive="base">
                                        <p:cTn id="39" dur="500" fill="hold"/>
                                        <p:tgtEl>
                                          <p:spTgt spid="125955">
                                            <p:txEl>
                                              <p:pRg st="4" end="4"/>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259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25955">
                                            <p:txEl>
                                              <p:pRg st="5" end="5"/>
                                            </p:txEl>
                                          </p:spTgt>
                                        </p:tgtEl>
                                        <p:attrNameLst>
                                          <p:attrName>style.visibility</p:attrName>
                                        </p:attrNameLst>
                                      </p:cBhvr>
                                      <p:to>
                                        <p:strVal val="visible"/>
                                      </p:to>
                                    </p:set>
                                    <p:anim calcmode="lin" valueType="num">
                                      <p:cBhvr additive="base">
                                        <p:cTn id="45" dur="500" fill="hold"/>
                                        <p:tgtEl>
                                          <p:spTgt spid="125955">
                                            <p:txEl>
                                              <p:pRg st="5" end="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259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25955">
                                            <p:txEl>
                                              <p:pRg st="6" end="6"/>
                                            </p:txEl>
                                          </p:spTgt>
                                        </p:tgtEl>
                                        <p:attrNameLst>
                                          <p:attrName>style.visibility</p:attrName>
                                        </p:attrNameLst>
                                      </p:cBhvr>
                                      <p:to>
                                        <p:strVal val="visible"/>
                                      </p:to>
                                    </p:set>
                                    <p:anim calcmode="lin" valueType="num">
                                      <p:cBhvr additive="base">
                                        <p:cTn id="51" dur="500" fill="hold"/>
                                        <p:tgtEl>
                                          <p:spTgt spid="125955">
                                            <p:txEl>
                                              <p:pRg st="6" end="6"/>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259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125955">
                                            <p:txEl>
                                              <p:pRg st="7" end="7"/>
                                            </p:txEl>
                                          </p:spTgt>
                                        </p:tgtEl>
                                        <p:attrNameLst>
                                          <p:attrName>style.visibility</p:attrName>
                                        </p:attrNameLst>
                                      </p:cBhvr>
                                      <p:to>
                                        <p:strVal val="visible"/>
                                      </p:to>
                                    </p:set>
                                    <p:anim calcmode="lin" valueType="num">
                                      <p:cBhvr additive="base">
                                        <p:cTn id="57" dur="500" fill="hold"/>
                                        <p:tgtEl>
                                          <p:spTgt spid="125955">
                                            <p:txEl>
                                              <p:pRg st="7" end="7"/>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1259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circle(in)">
                                      <p:cBhvr>
                                        <p:cTn id="63" dur="20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125955">
                                            <p:txEl>
                                              <p:pRg st="8" end="8"/>
                                            </p:txEl>
                                          </p:spTgt>
                                        </p:tgtEl>
                                        <p:attrNameLst>
                                          <p:attrName>style.visibility</p:attrName>
                                        </p:attrNameLst>
                                      </p:cBhvr>
                                      <p:to>
                                        <p:strVal val="visible"/>
                                      </p:to>
                                    </p:set>
                                    <p:anim calcmode="lin" valueType="num">
                                      <p:cBhvr additive="base">
                                        <p:cTn id="68" dur="500" fill="hold"/>
                                        <p:tgtEl>
                                          <p:spTgt spid="125955">
                                            <p:txEl>
                                              <p:pRg st="8" end="8"/>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259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nodeType="clickEffect">
                                  <p:stCondLst>
                                    <p:cond delay="0"/>
                                  </p:stCondLst>
                                  <p:childTnLst>
                                    <p:set>
                                      <p:cBhvr>
                                        <p:cTn id="73" dur="1" fill="hold">
                                          <p:stCondLst>
                                            <p:cond delay="0"/>
                                          </p:stCondLst>
                                        </p:cTn>
                                        <p:tgtEl>
                                          <p:spTgt spid="125955">
                                            <p:txEl>
                                              <p:pRg st="9" end="9"/>
                                            </p:txEl>
                                          </p:spTgt>
                                        </p:tgtEl>
                                        <p:attrNameLst>
                                          <p:attrName>style.visibility</p:attrName>
                                        </p:attrNameLst>
                                      </p:cBhvr>
                                      <p:to>
                                        <p:strVal val="visible"/>
                                      </p:to>
                                    </p:set>
                                    <p:anim calcmode="lin" valueType="num">
                                      <p:cBhvr additive="base">
                                        <p:cTn id="74" dur="500" fill="hold"/>
                                        <p:tgtEl>
                                          <p:spTgt spid="125955">
                                            <p:txEl>
                                              <p:pRg st="9" end="9"/>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12595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p:bldP spid="125957" grpId="0" animBg="1"/>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分层式结构</a:t>
            </a:r>
          </a:p>
        </p:txBody>
      </p:sp>
      <p:sp>
        <p:nvSpPr>
          <p:cNvPr id="128003" name="内容占位符 2"/>
          <p:cNvSpPr>
            <a:spLocks/>
          </p:cNvSpPr>
          <p:nvPr/>
        </p:nvSpPr>
        <p:spPr bwMode="auto">
          <a:xfrm>
            <a:off x="107950" y="1052513"/>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eaLnBrk="0" hangingPunct="0">
              <a:spcBef>
                <a:spcPct val="20000"/>
              </a:spcBef>
              <a:buFont typeface="Arial" charset="0"/>
              <a:buChar char="–"/>
            </a:pPr>
            <a:endParaRPr lang="zh-CN" altLang="en-US" sz="2400">
              <a:latin typeface="Times New Roman" pitchFamily="18" charset="0"/>
              <a:ea typeface="黑体" pitchFamily="49" charset="-122"/>
              <a:cs typeface="Times New Roman" pitchFamily="18" charset="0"/>
            </a:endParaRPr>
          </a:p>
        </p:txBody>
      </p:sp>
      <p:sp>
        <p:nvSpPr>
          <p:cNvPr id="128005" name="Text Box 5"/>
          <p:cNvSpPr txBox="1">
            <a:spLocks noChangeArrowheads="1"/>
          </p:cNvSpPr>
          <p:nvPr/>
        </p:nvSpPr>
        <p:spPr bwMode="auto">
          <a:xfrm>
            <a:off x="2699792" y="4152765"/>
            <a:ext cx="3584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latin typeface="宋体" pitchFamily="2" charset="-122"/>
              </a:rPr>
              <a:t>双模式系统结构示意图</a:t>
            </a:r>
          </a:p>
        </p:txBody>
      </p:sp>
      <p:sp>
        <p:nvSpPr>
          <p:cNvPr id="128008" name="Text Box 8"/>
          <p:cNvSpPr txBox="1">
            <a:spLocks noChangeArrowheads="1"/>
          </p:cNvSpPr>
          <p:nvPr/>
        </p:nvSpPr>
        <p:spPr bwMode="auto">
          <a:xfrm>
            <a:off x="827584" y="4604935"/>
            <a:ext cx="76327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t>请思考：</a:t>
            </a:r>
            <a:endParaRPr lang="en-US" altLang="zh-CN" sz="2000" dirty="0"/>
          </a:p>
          <a:p>
            <a:pPr>
              <a:spcBef>
                <a:spcPct val="50000"/>
              </a:spcBef>
            </a:pPr>
            <a:r>
              <a:rPr lang="en-US" altLang="zh-CN" sz="2000" dirty="0"/>
              <a:t>1. </a:t>
            </a:r>
            <a:r>
              <a:rPr lang="zh-CN" altLang="en-US" sz="2000" dirty="0"/>
              <a:t>进程调度程序、时钟中断处理程序和命令解释程序哪种模式下执行？</a:t>
            </a:r>
          </a:p>
          <a:p>
            <a:pPr>
              <a:spcBef>
                <a:spcPct val="50000"/>
              </a:spcBef>
            </a:pPr>
            <a:r>
              <a:rPr lang="en-US" altLang="zh-CN" sz="2000" dirty="0"/>
              <a:t>2. </a:t>
            </a:r>
            <a:r>
              <a:rPr lang="zh-CN" altLang="en-US" sz="2000" dirty="0"/>
              <a:t>系统调用时的模式切换过程？</a:t>
            </a:r>
          </a:p>
        </p:txBody>
      </p:sp>
      <p:graphicFrame>
        <p:nvGraphicFramePr>
          <p:cNvPr id="8" name="图示 7"/>
          <p:cNvGraphicFramePr/>
          <p:nvPr>
            <p:extLst>
              <p:ext uri="{D42A27DB-BD31-4B8C-83A1-F6EECF244321}">
                <p14:modId xmlns:p14="http://schemas.microsoft.com/office/powerpoint/2010/main" val="1104657970"/>
              </p:ext>
            </p:extLst>
          </p:nvPr>
        </p:nvGraphicFramePr>
        <p:xfrm>
          <a:off x="2802123" y="1052736"/>
          <a:ext cx="4506181" cy="3071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8005"/>
                                        </p:tgtEl>
                                        <p:attrNameLst>
                                          <p:attrName>style.visibility</p:attrName>
                                        </p:attrNameLst>
                                      </p:cBhvr>
                                      <p:to>
                                        <p:strVal val="visible"/>
                                      </p:to>
                                    </p:set>
                                    <p:animEffect transition="in" filter="circle(in)">
                                      <p:cBhvr>
                                        <p:cTn id="7" dur="2000"/>
                                        <p:tgtEl>
                                          <p:spTgt spid="12800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8008">
                                            <p:txEl>
                                              <p:pRg st="0" end="0"/>
                                            </p:txEl>
                                          </p:spTgt>
                                        </p:tgtEl>
                                        <p:attrNameLst>
                                          <p:attrName>style.visibility</p:attrName>
                                        </p:attrNameLst>
                                      </p:cBhvr>
                                      <p:to>
                                        <p:strVal val="visible"/>
                                      </p:to>
                                    </p:set>
                                    <p:animEffect transition="in" filter="fade">
                                      <p:cBhvr>
                                        <p:cTn id="15" dur="1000"/>
                                        <p:tgtEl>
                                          <p:spTgt spid="128008">
                                            <p:txEl>
                                              <p:pRg st="0" end="0"/>
                                            </p:txEl>
                                          </p:spTgt>
                                        </p:tgtEl>
                                      </p:cBhvr>
                                    </p:animEffect>
                                    <p:anim calcmode="lin" valueType="num">
                                      <p:cBhvr>
                                        <p:cTn id="16" dur="1000" fill="hold"/>
                                        <p:tgtEl>
                                          <p:spTgt spid="128008">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280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28008">
                                            <p:txEl>
                                              <p:pRg st="1" end="1"/>
                                            </p:txEl>
                                          </p:spTgt>
                                        </p:tgtEl>
                                        <p:attrNameLst>
                                          <p:attrName>style.visibility</p:attrName>
                                        </p:attrNameLst>
                                      </p:cBhvr>
                                      <p:to>
                                        <p:strVal val="visible"/>
                                      </p:to>
                                    </p:set>
                                    <p:animEffect transition="in" filter="fade">
                                      <p:cBhvr>
                                        <p:cTn id="22" dur="1000"/>
                                        <p:tgtEl>
                                          <p:spTgt spid="128008">
                                            <p:txEl>
                                              <p:pRg st="1" end="1"/>
                                            </p:txEl>
                                          </p:spTgt>
                                        </p:tgtEl>
                                      </p:cBhvr>
                                    </p:animEffect>
                                    <p:anim calcmode="lin" valueType="num">
                                      <p:cBhvr>
                                        <p:cTn id="23" dur="1000" fill="hold"/>
                                        <p:tgtEl>
                                          <p:spTgt spid="128008">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2800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8008">
                                            <p:txEl>
                                              <p:pRg st="2" end="2"/>
                                            </p:txEl>
                                          </p:spTgt>
                                        </p:tgtEl>
                                        <p:attrNameLst>
                                          <p:attrName>style.visibility</p:attrName>
                                        </p:attrNameLst>
                                      </p:cBhvr>
                                      <p:to>
                                        <p:strVal val="visible"/>
                                      </p:to>
                                    </p:set>
                                    <p:animEffect transition="in" filter="fade">
                                      <p:cBhvr>
                                        <p:cTn id="29" dur="1000"/>
                                        <p:tgtEl>
                                          <p:spTgt spid="128008">
                                            <p:txEl>
                                              <p:pRg st="2" end="2"/>
                                            </p:txEl>
                                          </p:spTgt>
                                        </p:tgtEl>
                                      </p:cBhvr>
                                    </p:animEffect>
                                    <p:anim calcmode="lin" valueType="num">
                                      <p:cBhvr>
                                        <p:cTn id="30" dur="1000" fill="hold"/>
                                        <p:tgtEl>
                                          <p:spTgt spid="128008">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2800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p:bldGraphic spid="8" grpId="0">
        <p:bldAsOne/>
      </p:bldGraphic>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97F09-7E84-438D-9D26-AE62B7438504}"/>
              </a:ext>
            </a:extLst>
          </p:cNvPr>
          <p:cNvSpPr>
            <a:spLocks noGrp="1"/>
          </p:cNvSpPr>
          <p:nvPr>
            <p:ph type="title"/>
          </p:nvPr>
        </p:nvSpPr>
        <p:spPr/>
        <p:txBody>
          <a:bodyPr/>
          <a:lstStyle/>
          <a:p>
            <a:r>
              <a:rPr lang="zh-CN" altLang="en-US" dirty="0">
                <a:effectLst>
                  <a:outerShdw blurRad="38100" dist="38100" dir="2700000" algn="tl">
                    <a:srgbClr val="C0C0C0"/>
                  </a:outerShdw>
                </a:effectLst>
              </a:rPr>
              <a:t>分层式结构</a:t>
            </a:r>
            <a:endParaRPr lang="zh-CN" altLang="en-US" dirty="0"/>
          </a:p>
        </p:txBody>
      </p:sp>
      <p:sp>
        <p:nvSpPr>
          <p:cNvPr id="3" name="内容占位符 2">
            <a:extLst>
              <a:ext uri="{FF2B5EF4-FFF2-40B4-BE49-F238E27FC236}">
                <a16:creationId xmlns:a16="http://schemas.microsoft.com/office/drawing/2014/main" id="{D0F27A43-EAC8-4F73-92EB-1E5C9FA9344B}"/>
              </a:ext>
            </a:extLst>
          </p:cNvPr>
          <p:cNvSpPr>
            <a:spLocks noGrp="1"/>
          </p:cNvSpPr>
          <p:nvPr>
            <p:ph idx="1"/>
          </p:nvPr>
        </p:nvSpPr>
        <p:spPr>
          <a:xfrm>
            <a:off x="27580" y="1374867"/>
            <a:ext cx="8739469" cy="4525963"/>
          </a:xfrm>
        </p:spPr>
        <p:txBody>
          <a:bodyPr/>
          <a:lstStyle/>
          <a:p>
            <a:pPr marL="457200" lvl="1" indent="0">
              <a:buNone/>
            </a:pPr>
            <a:r>
              <a:rPr lang="en-US" altLang="zh-CN" dirty="0"/>
              <a:t>1.</a:t>
            </a:r>
            <a:r>
              <a:rPr lang="zh-CN" altLang="en-US" dirty="0"/>
              <a:t>进程调度程序：内核模式</a:t>
            </a:r>
            <a:r>
              <a:rPr lang="en-US" altLang="zh-CN" dirty="0"/>
              <a:t>;</a:t>
            </a:r>
          </a:p>
          <a:p>
            <a:pPr marL="457200" lvl="1" indent="0">
              <a:buNone/>
            </a:pPr>
            <a:r>
              <a:rPr lang="zh-CN" altLang="en-US" dirty="0"/>
              <a:t>   时钟中断处理：内核模式</a:t>
            </a:r>
            <a:r>
              <a:rPr lang="en-US" altLang="zh-CN" dirty="0"/>
              <a:t>;</a:t>
            </a:r>
          </a:p>
          <a:p>
            <a:pPr marL="457200" lvl="1" indent="0">
              <a:buNone/>
            </a:pPr>
            <a:r>
              <a:rPr lang="zh-CN" altLang="en-US" dirty="0"/>
              <a:t>   命令解释程序：用户模式；</a:t>
            </a:r>
          </a:p>
          <a:p>
            <a:pPr marL="457200" lvl="1" indent="0">
              <a:buNone/>
            </a:pPr>
            <a:r>
              <a:rPr lang="en-US" altLang="zh-CN" dirty="0"/>
              <a:t>	</a:t>
            </a:r>
            <a:r>
              <a:rPr lang="zh-CN" altLang="en-US" dirty="0"/>
              <a:t>进程调度程序属于系统调用，时钟中断处理属于中断，而发生中断、陷阱或系统调用时，处理器是置于内核模式的。命令解释程序属于接口命令，因此属于用户模式。</a:t>
            </a:r>
            <a:endParaRPr lang="en-US" altLang="zh-CN" dirty="0"/>
          </a:p>
        </p:txBody>
      </p:sp>
    </p:spTree>
    <p:extLst>
      <p:ext uri="{BB962C8B-B14F-4D97-AF65-F5344CB8AC3E}">
        <p14:creationId xmlns:p14="http://schemas.microsoft.com/office/powerpoint/2010/main" val="14785177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97F09-7E84-438D-9D26-AE62B7438504}"/>
              </a:ext>
            </a:extLst>
          </p:cNvPr>
          <p:cNvSpPr>
            <a:spLocks noGrp="1"/>
          </p:cNvSpPr>
          <p:nvPr>
            <p:ph type="title"/>
          </p:nvPr>
        </p:nvSpPr>
        <p:spPr/>
        <p:txBody>
          <a:bodyPr/>
          <a:lstStyle/>
          <a:p>
            <a:r>
              <a:rPr lang="zh-CN" altLang="en-US" dirty="0">
                <a:effectLst>
                  <a:outerShdw blurRad="38100" dist="38100" dir="2700000" algn="tl">
                    <a:srgbClr val="C0C0C0"/>
                  </a:outerShdw>
                </a:effectLst>
              </a:rPr>
              <a:t>分层式结构</a:t>
            </a:r>
            <a:endParaRPr lang="zh-CN" altLang="en-US" dirty="0"/>
          </a:p>
        </p:txBody>
      </p:sp>
      <p:sp>
        <p:nvSpPr>
          <p:cNvPr id="3" name="内容占位符 2">
            <a:extLst>
              <a:ext uri="{FF2B5EF4-FFF2-40B4-BE49-F238E27FC236}">
                <a16:creationId xmlns:a16="http://schemas.microsoft.com/office/drawing/2014/main" id="{D0F27A43-EAC8-4F73-92EB-1E5C9FA9344B}"/>
              </a:ext>
            </a:extLst>
          </p:cNvPr>
          <p:cNvSpPr>
            <a:spLocks noGrp="1"/>
          </p:cNvSpPr>
          <p:nvPr>
            <p:ph idx="1"/>
          </p:nvPr>
        </p:nvSpPr>
        <p:spPr>
          <a:xfrm>
            <a:off x="8995" y="1023732"/>
            <a:ext cx="5355093" cy="4525963"/>
          </a:xfrm>
        </p:spPr>
        <p:txBody>
          <a:bodyPr/>
          <a:lstStyle/>
          <a:p>
            <a:pPr marL="457200" lvl="1" indent="0">
              <a:lnSpc>
                <a:spcPts val="2300"/>
              </a:lnSpc>
              <a:buNone/>
            </a:pPr>
            <a:r>
              <a:rPr lang="en-US" altLang="zh-CN" sz="1600" dirty="0"/>
              <a:t>2.</a:t>
            </a:r>
            <a:r>
              <a:rPr lang="zh-CN" altLang="en-US" sz="1600" dirty="0"/>
              <a:t>一个运行态的用户进程在执行系统调用命令之后</a:t>
            </a:r>
            <a:endParaRPr lang="en-US" altLang="zh-CN" sz="1600" dirty="0"/>
          </a:p>
          <a:p>
            <a:pPr marL="457200" lvl="1" indent="0">
              <a:lnSpc>
                <a:spcPts val="2300"/>
              </a:lnSpc>
              <a:buNone/>
            </a:pPr>
            <a:r>
              <a:rPr lang="zh-CN" altLang="en-US" sz="1600" dirty="0"/>
              <a:t>①向操作系统传递各种参数</a:t>
            </a:r>
            <a:endParaRPr lang="en-US" altLang="zh-CN" sz="1600" dirty="0"/>
          </a:p>
          <a:p>
            <a:pPr marL="457200" lvl="1" indent="0">
              <a:lnSpc>
                <a:spcPts val="2300"/>
              </a:lnSpc>
              <a:buNone/>
            </a:pPr>
            <a:r>
              <a:rPr lang="zh-CN" altLang="en-US" sz="1600" dirty="0"/>
              <a:t>②执行陷入指令，保存现场，操作系统由用户态转变为内核态</a:t>
            </a:r>
            <a:endParaRPr lang="en-US" altLang="zh-CN" sz="1600" dirty="0"/>
          </a:p>
          <a:p>
            <a:pPr marL="457200" lvl="1" indent="0">
              <a:lnSpc>
                <a:spcPts val="2300"/>
              </a:lnSpc>
              <a:buNone/>
            </a:pPr>
            <a:r>
              <a:rPr lang="zh-CN" altLang="en-US" sz="1600" dirty="0"/>
              <a:t>③进程开始执行系统调用</a:t>
            </a:r>
            <a:endParaRPr lang="en-US" altLang="zh-CN" sz="1600" dirty="0"/>
          </a:p>
          <a:p>
            <a:pPr marL="457200" lvl="1" indent="0">
              <a:lnSpc>
                <a:spcPts val="2300"/>
              </a:lnSpc>
              <a:buNone/>
            </a:pPr>
            <a:r>
              <a:rPr lang="zh-CN" altLang="en-US" sz="1600" dirty="0"/>
              <a:t>④如果系统调用的内容为调度</a:t>
            </a:r>
            <a:r>
              <a:rPr lang="en-US" altLang="zh-CN" sz="1600" dirty="0"/>
              <a:t>CPU</a:t>
            </a:r>
            <a:r>
              <a:rPr lang="zh-CN" altLang="en-US" sz="1600" dirty="0"/>
              <a:t>以外的系统资源，则分为以下两种情况：</a:t>
            </a:r>
            <a:endParaRPr lang="en-US" altLang="zh-CN" sz="1600" dirty="0"/>
          </a:p>
          <a:p>
            <a:pPr marL="457200" lvl="1" indent="0">
              <a:lnSpc>
                <a:spcPts val="2300"/>
              </a:lnSpc>
              <a:buNone/>
            </a:pPr>
            <a:r>
              <a:rPr lang="en-US" altLang="zh-CN" sz="1600" dirty="0"/>
              <a:t>	</a:t>
            </a:r>
            <a:r>
              <a:rPr lang="zh-CN" altLang="en-US" sz="1600" dirty="0"/>
              <a:t>（</a:t>
            </a:r>
            <a:r>
              <a:rPr lang="en-US" altLang="zh-CN" sz="1600" dirty="0"/>
              <a:t>1</a:t>
            </a:r>
            <a:r>
              <a:rPr lang="zh-CN" altLang="en-US" sz="1600" dirty="0"/>
              <a:t>）资源空闲，可以直接使用，则进程使用资源，同时保存现场，转为阻塞态，当使用完资源时，资源向进程发出信号，进程转为就绪态；</a:t>
            </a:r>
            <a:endParaRPr lang="en-US" altLang="zh-CN" sz="1600" dirty="0"/>
          </a:p>
          <a:p>
            <a:pPr marL="457200" lvl="1" indent="0">
              <a:lnSpc>
                <a:spcPts val="2300"/>
              </a:lnSpc>
              <a:buNone/>
            </a:pPr>
            <a:r>
              <a:rPr lang="en-US" altLang="zh-CN" sz="1600" dirty="0"/>
              <a:t>	</a:t>
            </a:r>
            <a:r>
              <a:rPr lang="zh-CN" altLang="en-US" sz="1600" dirty="0"/>
              <a:t>（</a:t>
            </a:r>
            <a:r>
              <a:rPr lang="en-US" altLang="zh-CN" sz="1600" dirty="0"/>
              <a:t>2</a:t>
            </a:r>
            <a:r>
              <a:rPr lang="zh-CN" altLang="en-US" sz="1600" dirty="0"/>
              <a:t>）资源被占用，需要排队，则进程开始排队，同时保存现场，转为阻塞态，当排到该进程时，转为就绪态，然后当等待到</a:t>
            </a:r>
            <a:r>
              <a:rPr lang="en-US" altLang="zh-CN" sz="1600" dirty="0"/>
              <a:t>CPU</a:t>
            </a:r>
            <a:r>
              <a:rPr lang="zh-CN" altLang="en-US" sz="1600" dirty="0"/>
              <a:t>时，转为情况</a:t>
            </a:r>
            <a:r>
              <a:rPr lang="en-US" altLang="zh-CN" sz="1600" dirty="0"/>
              <a:t>1</a:t>
            </a:r>
            <a:r>
              <a:rPr lang="zh-CN" altLang="en-US" sz="1600" dirty="0"/>
              <a:t>；</a:t>
            </a:r>
            <a:endParaRPr lang="en-US" altLang="zh-CN" sz="1600" dirty="0"/>
          </a:p>
          <a:p>
            <a:pPr marL="457200" lvl="1" indent="0">
              <a:lnSpc>
                <a:spcPts val="2300"/>
              </a:lnSpc>
              <a:buNone/>
            </a:pPr>
            <a:r>
              <a:rPr lang="zh-CN" altLang="en-US" sz="1600" dirty="0"/>
              <a:t>⑤资源使用完成，释放资源，恢复现场</a:t>
            </a:r>
            <a:endParaRPr lang="en-US" altLang="zh-CN" sz="1600" dirty="0"/>
          </a:p>
          <a:p>
            <a:pPr marL="457200" lvl="1" indent="0">
              <a:lnSpc>
                <a:spcPts val="2300"/>
              </a:lnSpc>
              <a:buNone/>
            </a:pPr>
            <a:r>
              <a:rPr lang="zh-CN" altLang="en-US" sz="1600" dirty="0"/>
              <a:t>⑥系统调用完成，返回用户态</a:t>
            </a:r>
            <a:endParaRPr lang="en-US" altLang="zh-CN" sz="1600" dirty="0"/>
          </a:p>
          <a:p>
            <a:pPr marL="457200" lvl="1" indent="0">
              <a:lnSpc>
                <a:spcPts val="2300"/>
              </a:lnSpc>
              <a:buNone/>
            </a:pPr>
            <a:endParaRPr lang="zh-CN" altLang="en-US" sz="1600" dirty="0"/>
          </a:p>
        </p:txBody>
      </p:sp>
      <p:pic>
        <p:nvPicPr>
          <p:cNvPr id="138242" name="Picture 2" descr="https://images0.cnblogs.com/blog2015/707317/201504/021332021392029.png">
            <a:extLst>
              <a:ext uri="{FF2B5EF4-FFF2-40B4-BE49-F238E27FC236}">
                <a16:creationId xmlns:a16="http://schemas.microsoft.com/office/drawing/2014/main" id="{91F407E0-BBF3-4AE2-9B24-3A08EF885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077723"/>
            <a:ext cx="3339914" cy="4525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5">
            <a:extLst>
              <a:ext uri="{FF2B5EF4-FFF2-40B4-BE49-F238E27FC236}">
                <a16:creationId xmlns:a16="http://schemas.microsoft.com/office/drawing/2014/main" id="{AB19C832-A651-458F-9D7E-9BFA9AE1ECEC}"/>
              </a:ext>
            </a:extLst>
          </p:cNvPr>
          <p:cNvSpPr txBox="1">
            <a:spLocks noChangeArrowheads="1"/>
          </p:cNvSpPr>
          <p:nvPr/>
        </p:nvSpPr>
        <p:spPr bwMode="auto">
          <a:xfrm>
            <a:off x="5796136" y="5716164"/>
            <a:ext cx="27144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latin typeface="宋体" pitchFamily="2" charset="-122"/>
              </a:rPr>
              <a:t>Linux</a:t>
            </a:r>
            <a:r>
              <a:rPr lang="zh-CN" altLang="en-US" dirty="0">
                <a:latin typeface="宋体" pitchFamily="2" charset="-122"/>
              </a:rPr>
              <a:t>执行系统调用过程</a:t>
            </a:r>
          </a:p>
        </p:txBody>
      </p:sp>
    </p:spTree>
    <p:extLst>
      <p:ext uri="{BB962C8B-B14F-4D97-AF65-F5344CB8AC3E}">
        <p14:creationId xmlns:p14="http://schemas.microsoft.com/office/powerpoint/2010/main" val="188228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微内核</a:t>
            </a:r>
          </a:p>
        </p:txBody>
      </p:sp>
      <p:sp>
        <p:nvSpPr>
          <p:cNvPr id="131075" name="内容占位符 2"/>
          <p:cNvSpPr>
            <a:spLocks/>
          </p:cNvSpPr>
          <p:nvPr/>
        </p:nvSpPr>
        <p:spPr bwMode="auto">
          <a:xfrm>
            <a:off x="107950" y="1052513"/>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实现思想</a:t>
            </a:r>
          </a:p>
          <a:p>
            <a:pPr marL="342900" indent="-342900" eaLnBrk="0" hangingPunct="0">
              <a:spcBef>
                <a:spcPct val="20000"/>
              </a:spcBef>
              <a:buFont typeface="Arial" charset="0"/>
              <a:buNone/>
            </a:pPr>
            <a:r>
              <a:rPr lang="zh-CN" altLang="en-US" sz="2400" dirty="0">
                <a:latin typeface="Times New Roman" pitchFamily="18" charset="0"/>
                <a:cs typeface="Times New Roman" pitchFamily="18" charset="0"/>
              </a:rPr>
              <a:t>            在操作系统内核中只留下一些</a:t>
            </a:r>
            <a:r>
              <a:rPr lang="zh-CN" altLang="en-US" sz="2400" b="1" dirty="0">
                <a:solidFill>
                  <a:srgbClr val="FF0000"/>
                </a:solidFill>
                <a:latin typeface="Times New Roman" pitchFamily="18" charset="0"/>
                <a:cs typeface="Times New Roman" pitchFamily="18" charset="0"/>
              </a:rPr>
              <a:t>最基本</a:t>
            </a:r>
            <a:r>
              <a:rPr lang="zh-CN" altLang="en-US" sz="2400" dirty="0">
                <a:latin typeface="Times New Roman" pitchFamily="18" charset="0"/>
                <a:cs typeface="Times New Roman" pitchFamily="18" charset="0"/>
              </a:rPr>
              <a:t>的功能，而将其它服务尽可能地从内核中分离出去，用若干个运行在用户态的服务器进程来实现，形成</a:t>
            </a:r>
            <a:r>
              <a:rPr lang="zh-CN" altLang="en-US" sz="2400" dirty="0">
                <a:latin typeface="宋体"/>
                <a:cs typeface="Times New Roman" pitchFamily="18" charset="0"/>
              </a:rPr>
              <a:t>“</a:t>
            </a:r>
            <a:r>
              <a:rPr lang="zh-CN" altLang="en-US" sz="2400" b="1" dirty="0">
                <a:solidFill>
                  <a:srgbClr val="FF0000"/>
                </a:solidFill>
                <a:latin typeface="Times New Roman" pitchFamily="18" charset="0"/>
                <a:cs typeface="Times New Roman" pitchFamily="18" charset="0"/>
              </a:rPr>
              <a:t>客户</a:t>
            </a:r>
            <a:r>
              <a:rPr lang="en-US" altLang="zh-CN" sz="2400" b="1" dirty="0">
                <a:solidFill>
                  <a:srgbClr val="FF0000"/>
                </a:solidFill>
                <a:latin typeface="Times New Roman" pitchFamily="18" charset="0"/>
                <a:cs typeface="Times New Roman" pitchFamily="18" charset="0"/>
              </a:rPr>
              <a:t>/</a:t>
            </a:r>
            <a:r>
              <a:rPr lang="zh-CN" altLang="en-US" sz="2400" b="1" dirty="0">
                <a:solidFill>
                  <a:srgbClr val="FF0000"/>
                </a:solidFill>
                <a:latin typeface="Times New Roman" pitchFamily="18" charset="0"/>
                <a:cs typeface="Times New Roman" pitchFamily="18" charset="0"/>
              </a:rPr>
              <a:t>服务器模式</a:t>
            </a:r>
            <a:r>
              <a:rPr lang="zh-CN" altLang="en-US" sz="2400" dirty="0">
                <a:latin typeface="宋体"/>
                <a:cs typeface="Times New Roman" pitchFamily="18" charset="0"/>
              </a:rPr>
              <a:t>”</a:t>
            </a:r>
            <a:r>
              <a:rPr lang="zh-CN" altLang="en-US" sz="2400" dirty="0">
                <a:latin typeface="Times New Roman" pitchFamily="18" charset="0"/>
                <a:cs typeface="Times New Roman" pitchFamily="18" charset="0"/>
              </a:rPr>
              <a:t>。普通用户进程通过内核向服务器进程发送请求。</a:t>
            </a:r>
          </a:p>
          <a:p>
            <a:pPr marL="342900" indent="-342900" eaLnBrk="0" hangingPunct="0">
              <a:spcBef>
                <a:spcPct val="20000"/>
              </a:spcBef>
              <a:buFont typeface="Arial" charset="0"/>
              <a:buNone/>
            </a:pPr>
            <a:endParaRPr lang="zh-CN" altLang="en-US" sz="2800" dirty="0">
              <a:latin typeface="Times New Roman" pitchFamily="18" charset="0"/>
              <a:ea typeface="黑体" pitchFamily="49" charset="-122"/>
              <a:cs typeface="Times New Roman" pitchFamily="18" charset="0"/>
            </a:endParaRPr>
          </a:p>
        </p:txBody>
      </p:sp>
      <p:graphicFrame>
        <p:nvGraphicFramePr>
          <p:cNvPr id="131077" name="Object 5"/>
          <p:cNvGraphicFramePr>
            <a:graphicFrameLocks noChangeAspect="1"/>
          </p:cNvGraphicFramePr>
          <p:nvPr/>
        </p:nvGraphicFramePr>
        <p:xfrm>
          <a:off x="950913" y="3557588"/>
          <a:ext cx="8229600" cy="1671637"/>
        </p:xfrm>
        <a:graphic>
          <a:graphicData uri="http://schemas.openxmlformats.org/presentationml/2006/ole">
            <mc:AlternateContent xmlns:mc="http://schemas.openxmlformats.org/markup-compatibility/2006">
              <mc:Choice xmlns:v="urn:schemas-microsoft-com:vml" Requires="v">
                <p:oleObj spid="_x0000_s1029" r:id="rId4" imgW="3146766" imgH="640980" progId="Visio.Drawing.4">
                  <p:embed/>
                </p:oleObj>
              </mc:Choice>
              <mc:Fallback>
                <p:oleObj r:id="rId4" imgW="3146766" imgH="640980" progId="Visio.Drawing.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913" y="3557588"/>
                        <a:ext cx="8229600" cy="167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anim calcmode="lin" valueType="num">
                                      <p:cBhvr additive="base">
                                        <p:cTn id="13" dur="500" fill="hold"/>
                                        <p:tgtEl>
                                          <p:spTgt spid="131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1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31077"/>
                                        </p:tgtEl>
                                        <p:attrNameLst>
                                          <p:attrName>style.visibility</p:attrName>
                                        </p:attrNameLst>
                                      </p:cBhvr>
                                      <p:to>
                                        <p:strVal val="visible"/>
                                      </p:to>
                                    </p:set>
                                    <p:animEffect transition="in" filter="circle(in)">
                                      <p:cBhvr>
                                        <p:cTn id="19" dur="2000"/>
                                        <p:tgtEl>
                                          <p:spTgt spid="13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微内核</a:t>
            </a:r>
          </a:p>
        </p:txBody>
      </p:sp>
      <p:sp>
        <p:nvSpPr>
          <p:cNvPr id="133123" name="内容占位符 2"/>
          <p:cNvSpPr>
            <a:spLocks/>
          </p:cNvSpPr>
          <p:nvPr/>
        </p:nvSpPr>
        <p:spPr bwMode="auto">
          <a:xfrm>
            <a:off x="107950" y="1052513"/>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机制与策略</a:t>
            </a:r>
          </a:p>
          <a:p>
            <a:pPr marL="742950" lvl="1" indent="-285750" eaLnBrk="0" hangingPunct="0">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机制：</a:t>
            </a:r>
            <a:r>
              <a:rPr lang="zh-CN" altLang="en-US" sz="2400" dirty="0">
                <a:latin typeface="Times New Roman" pitchFamily="18" charset="0"/>
                <a:cs typeface="Times New Roman" pitchFamily="18" charset="0"/>
              </a:rPr>
              <a:t>实现某一功能的具体</a:t>
            </a:r>
            <a:r>
              <a:rPr lang="zh-CN" altLang="en-US" sz="2400" b="1" dirty="0">
                <a:solidFill>
                  <a:srgbClr val="FF0000"/>
                </a:solidFill>
                <a:latin typeface="Times New Roman" pitchFamily="18" charset="0"/>
                <a:cs typeface="Times New Roman" pitchFamily="18" charset="0"/>
              </a:rPr>
              <a:t>执行</a:t>
            </a:r>
            <a:r>
              <a:rPr lang="zh-CN" altLang="en-US" sz="2400" dirty="0">
                <a:latin typeface="Times New Roman" pitchFamily="18" charset="0"/>
                <a:cs typeface="Times New Roman" pitchFamily="18" charset="0"/>
              </a:rPr>
              <a:t>机构</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怎么做</a:t>
            </a:r>
          </a:p>
          <a:p>
            <a:pPr marL="742950" lvl="1" indent="-285750" eaLnBrk="0" hangingPunct="0">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策略：</a:t>
            </a:r>
            <a:r>
              <a:rPr lang="zh-CN" altLang="en-US" sz="2400" b="1" dirty="0">
                <a:solidFill>
                  <a:srgbClr val="FF0000"/>
                </a:solidFill>
                <a:latin typeface="Times New Roman" pitchFamily="18" charset="0"/>
                <a:cs typeface="Times New Roman" pitchFamily="18" charset="0"/>
              </a:rPr>
              <a:t>方法</a:t>
            </a:r>
            <a:r>
              <a:rPr lang="zh-CN" altLang="en-US" sz="2400" dirty="0">
                <a:latin typeface="Times New Roman" pitchFamily="18" charset="0"/>
                <a:cs typeface="Times New Roman" pitchFamily="18" charset="0"/>
              </a:rPr>
              <a:t>或</a:t>
            </a:r>
            <a:r>
              <a:rPr lang="zh-CN" altLang="en-US" sz="2400" b="1" dirty="0">
                <a:solidFill>
                  <a:srgbClr val="FF0000"/>
                </a:solidFill>
                <a:latin typeface="Times New Roman" pitchFamily="18" charset="0"/>
                <a:cs typeface="Times New Roman" pitchFamily="18" charset="0"/>
              </a:rPr>
              <a:t>原则</a:t>
            </a:r>
            <a:r>
              <a:rPr lang="zh-CN" altLang="en-US" sz="2400" dirty="0">
                <a:latin typeface="Times New Roman" pitchFamily="18" charset="0"/>
                <a:cs typeface="Times New Roman" pitchFamily="18" charset="0"/>
              </a:rPr>
              <a:t>，用以优化功能实现</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做什么</a:t>
            </a:r>
          </a:p>
          <a:p>
            <a:pPr marL="742950" lvl="1" indent="-285750" eaLnBrk="0" hangingPunct="0">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机制与策略的分离</a:t>
            </a:r>
          </a:p>
          <a:p>
            <a:pPr marL="742950" lvl="1" indent="-285750" eaLnBrk="0" hangingPunct="0">
              <a:spcBef>
                <a:spcPct val="20000"/>
              </a:spcBef>
              <a:buFont typeface="Arial" charset="0"/>
              <a:buNone/>
            </a:pPr>
            <a:r>
              <a:rPr lang="zh-CN" altLang="en-US" sz="2400" dirty="0">
                <a:latin typeface="Times New Roman" pitchFamily="18" charset="0"/>
                <a:ea typeface="黑体" pitchFamily="49" charset="-122"/>
                <a:cs typeface="Times New Roman" pitchFamily="18" charset="0"/>
              </a:rPr>
              <a:t>           </a:t>
            </a:r>
            <a:r>
              <a:rPr lang="zh-CN" altLang="en-US" sz="2400" dirty="0">
                <a:latin typeface="Times New Roman" pitchFamily="18" charset="0"/>
                <a:cs typeface="Times New Roman" pitchFamily="18" charset="0"/>
              </a:rPr>
              <a:t>如基于优先级的进程调度中，选择进程，为之分配处理机，使之运行属于机制部分；而为每个进程设定优先级则属于策略部分。</a:t>
            </a: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微内核的基本功能</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进程管理</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低级存储器管理</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中断和陷入处理</a:t>
            </a:r>
          </a:p>
          <a:p>
            <a:pPr marL="742950" lvl="1" indent="-285750" eaLnBrk="0" hangingPunct="0">
              <a:spcBef>
                <a:spcPct val="20000"/>
              </a:spcBef>
              <a:buFont typeface="Arial" charset="0"/>
              <a:buChar char="–"/>
            </a:pPr>
            <a:endParaRPr lang="zh-CN" altLang="en-US" sz="2400" dirty="0">
              <a:latin typeface="Times New Roman" pitchFamily="18" charset="0"/>
              <a:cs typeface="Times New Roman" pitchFamily="18" charset="0"/>
            </a:endParaRPr>
          </a:p>
          <a:p>
            <a:pPr marL="342900" indent="-342900" eaLnBrk="0" hangingPunct="0">
              <a:spcBef>
                <a:spcPct val="20000"/>
              </a:spcBef>
              <a:buFont typeface="Arial" charset="0"/>
              <a:buNone/>
            </a:pPr>
            <a:endParaRPr lang="zh-CN" altLang="en-US" sz="2800" dirty="0">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500" fill="hold"/>
                                        <p:tgtEl>
                                          <p:spTgt spid="133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 calcmode="lin" valueType="num">
                                      <p:cBhvr additive="base">
                                        <p:cTn id="13" dur="500" fill="hold"/>
                                        <p:tgtEl>
                                          <p:spTgt spid="133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3123">
                                            <p:txEl>
                                              <p:pRg st="2" end="2"/>
                                            </p:txEl>
                                          </p:spTgt>
                                        </p:tgtEl>
                                        <p:attrNameLst>
                                          <p:attrName>style.visibility</p:attrName>
                                        </p:attrNameLst>
                                      </p:cBhvr>
                                      <p:to>
                                        <p:strVal val="visible"/>
                                      </p:to>
                                    </p:set>
                                    <p:anim calcmode="lin" valueType="num">
                                      <p:cBhvr additive="base">
                                        <p:cTn id="19" dur="500" fill="hold"/>
                                        <p:tgtEl>
                                          <p:spTgt spid="133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3123">
                                            <p:txEl>
                                              <p:pRg st="3" end="3"/>
                                            </p:txEl>
                                          </p:spTgt>
                                        </p:tgtEl>
                                        <p:attrNameLst>
                                          <p:attrName>style.visibility</p:attrName>
                                        </p:attrNameLst>
                                      </p:cBhvr>
                                      <p:to>
                                        <p:strVal val="visible"/>
                                      </p:to>
                                    </p:set>
                                    <p:anim calcmode="lin" valueType="num">
                                      <p:cBhvr additive="base">
                                        <p:cTn id="25" dur="500" fill="hold"/>
                                        <p:tgtEl>
                                          <p:spTgt spid="133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3123">
                                            <p:txEl>
                                              <p:pRg st="4" end="4"/>
                                            </p:txEl>
                                          </p:spTgt>
                                        </p:tgtEl>
                                        <p:attrNameLst>
                                          <p:attrName>style.visibility</p:attrName>
                                        </p:attrNameLst>
                                      </p:cBhvr>
                                      <p:to>
                                        <p:strVal val="visible"/>
                                      </p:to>
                                    </p:set>
                                    <p:anim calcmode="lin" valueType="num">
                                      <p:cBhvr additive="base">
                                        <p:cTn id="31" dur="500" fill="hold"/>
                                        <p:tgtEl>
                                          <p:spTgt spid="1331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3123">
                                            <p:txEl>
                                              <p:pRg st="5" end="5"/>
                                            </p:txEl>
                                          </p:spTgt>
                                        </p:tgtEl>
                                        <p:attrNameLst>
                                          <p:attrName>style.visibility</p:attrName>
                                        </p:attrNameLst>
                                      </p:cBhvr>
                                      <p:to>
                                        <p:strVal val="visible"/>
                                      </p:to>
                                    </p:set>
                                    <p:anim calcmode="lin" valueType="num">
                                      <p:cBhvr additive="base">
                                        <p:cTn id="37" dur="500" fill="hold"/>
                                        <p:tgtEl>
                                          <p:spTgt spid="1331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31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33123">
                                            <p:txEl>
                                              <p:pRg st="6" end="6"/>
                                            </p:txEl>
                                          </p:spTgt>
                                        </p:tgtEl>
                                        <p:attrNameLst>
                                          <p:attrName>style.visibility</p:attrName>
                                        </p:attrNameLst>
                                      </p:cBhvr>
                                      <p:to>
                                        <p:strVal val="visible"/>
                                      </p:to>
                                    </p:set>
                                    <p:anim calcmode="lin" valueType="num">
                                      <p:cBhvr additive="base">
                                        <p:cTn id="43" dur="500" fill="hold"/>
                                        <p:tgtEl>
                                          <p:spTgt spid="1331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31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33123">
                                            <p:txEl>
                                              <p:pRg st="7" end="7"/>
                                            </p:txEl>
                                          </p:spTgt>
                                        </p:tgtEl>
                                        <p:attrNameLst>
                                          <p:attrName>style.visibility</p:attrName>
                                        </p:attrNameLst>
                                      </p:cBhvr>
                                      <p:to>
                                        <p:strVal val="visible"/>
                                      </p:to>
                                    </p:set>
                                    <p:anim calcmode="lin" valueType="num">
                                      <p:cBhvr additive="base">
                                        <p:cTn id="49" dur="500" fill="hold"/>
                                        <p:tgtEl>
                                          <p:spTgt spid="13312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31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33123">
                                            <p:txEl>
                                              <p:pRg st="8" end="8"/>
                                            </p:txEl>
                                          </p:spTgt>
                                        </p:tgtEl>
                                        <p:attrNameLst>
                                          <p:attrName>style.visibility</p:attrName>
                                        </p:attrNameLst>
                                      </p:cBhvr>
                                      <p:to>
                                        <p:strVal val="visible"/>
                                      </p:to>
                                    </p:set>
                                    <p:anim calcmode="lin" valueType="num">
                                      <p:cBhvr additive="base">
                                        <p:cTn id="55" dur="500" fill="hold"/>
                                        <p:tgtEl>
                                          <p:spTgt spid="13312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312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微内核</a:t>
            </a:r>
          </a:p>
        </p:txBody>
      </p:sp>
      <p:sp>
        <p:nvSpPr>
          <p:cNvPr id="135171" name="内容占位符 2"/>
          <p:cNvSpPr>
            <a:spLocks/>
          </p:cNvSpPr>
          <p:nvPr/>
        </p:nvSpPr>
        <p:spPr bwMode="auto">
          <a:xfrm>
            <a:off x="107950" y="1052513"/>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优点</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提高了系统的可扩展性</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增强了系统的可靠性</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可移植性好</a:t>
            </a:r>
          </a:p>
          <a:p>
            <a:pPr marL="742950" lvl="1" indent="-285750" eaLnBrk="0" hangingPunct="0">
              <a:spcBef>
                <a:spcPct val="20000"/>
              </a:spcBef>
              <a:buFont typeface="Arial" charset="0"/>
              <a:buChar char="–"/>
            </a:pPr>
            <a:r>
              <a:rPr lang="zh-CN" altLang="en-US" sz="2400" dirty="0">
                <a:latin typeface="+mn-ea"/>
                <a:ea typeface="+mn-ea"/>
                <a:cs typeface="Times New Roman" pitchFamily="18" charset="0"/>
              </a:rPr>
              <a:t>提供了对分布式系统的支持</a:t>
            </a:r>
          </a:p>
          <a:p>
            <a:pPr marL="342900" indent="-342900" eaLnBrk="0" hangingPunct="0">
              <a:spcBef>
                <a:spcPct val="20000"/>
              </a:spcBef>
              <a:buFont typeface="Arial" charset="0"/>
              <a:buChar char="•"/>
            </a:pPr>
            <a:r>
              <a:rPr lang="zh-CN" altLang="en-US" sz="2800" dirty="0">
                <a:latin typeface="Times New Roman" pitchFamily="18" charset="0"/>
                <a:ea typeface="黑体" pitchFamily="49" charset="-122"/>
                <a:cs typeface="Times New Roman" pitchFamily="18" charset="0"/>
              </a:rPr>
              <a:t>缺点</a:t>
            </a:r>
          </a:p>
          <a:p>
            <a:pPr marL="742950" lvl="1" indent="-285750" eaLnBrk="0" hangingPunct="0">
              <a:spcBef>
                <a:spcPct val="20000"/>
              </a:spcBef>
              <a:buFont typeface="Arial" charset="0"/>
              <a:buChar char="–"/>
            </a:pPr>
            <a:r>
              <a:rPr lang="zh-CN" altLang="en-US" sz="2400" dirty="0">
                <a:latin typeface="Times New Roman" pitchFamily="18" charset="0"/>
                <a:ea typeface="黑体" pitchFamily="49" charset="-122"/>
                <a:cs typeface="Times New Roman" pitchFamily="18" charset="0"/>
              </a:rPr>
              <a:t>运行效率有所降低：</a:t>
            </a:r>
          </a:p>
          <a:p>
            <a:pPr marL="742950" lvl="1" indent="-285750" eaLnBrk="0" hangingPunct="0">
              <a:spcBef>
                <a:spcPct val="20000"/>
              </a:spcBef>
              <a:buFont typeface="Arial" charset="0"/>
              <a:buNone/>
            </a:pPr>
            <a:r>
              <a:rPr lang="zh-CN" altLang="en-US" sz="2400" dirty="0">
                <a:latin typeface="Times New Roman" pitchFamily="18" charset="0"/>
                <a:cs typeface="Times New Roman" pitchFamily="18" charset="0"/>
              </a:rPr>
              <a:t>    消息传递开销</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模式切换开销</a:t>
            </a:r>
          </a:p>
          <a:p>
            <a:pPr marL="342900" indent="-342900" eaLnBrk="0" hangingPunct="0">
              <a:spcBef>
                <a:spcPct val="20000"/>
              </a:spcBef>
              <a:buFont typeface="Arial" charset="0"/>
              <a:buNone/>
            </a:pPr>
            <a:endParaRPr lang="zh-CN" altLang="en-US" sz="2800" dirty="0">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additive="base">
                                        <p:cTn id="7" dur="500" fill="hold"/>
                                        <p:tgtEl>
                                          <p:spTgt spid="135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5171">
                                            <p:txEl>
                                              <p:pRg st="1" end="1"/>
                                            </p:txEl>
                                          </p:spTgt>
                                        </p:tgtEl>
                                        <p:attrNameLst>
                                          <p:attrName>style.visibility</p:attrName>
                                        </p:attrNameLst>
                                      </p:cBhvr>
                                      <p:to>
                                        <p:strVal val="visible"/>
                                      </p:to>
                                    </p:set>
                                    <p:anim calcmode="lin" valueType="num">
                                      <p:cBhvr additive="base">
                                        <p:cTn id="13" dur="500" fill="hold"/>
                                        <p:tgtEl>
                                          <p:spTgt spid="135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5171">
                                            <p:txEl>
                                              <p:pRg st="2" end="2"/>
                                            </p:txEl>
                                          </p:spTgt>
                                        </p:tgtEl>
                                        <p:attrNameLst>
                                          <p:attrName>style.visibility</p:attrName>
                                        </p:attrNameLst>
                                      </p:cBhvr>
                                      <p:to>
                                        <p:strVal val="visible"/>
                                      </p:to>
                                    </p:set>
                                    <p:anim calcmode="lin" valueType="num">
                                      <p:cBhvr additive="base">
                                        <p:cTn id="19" dur="500" fill="hold"/>
                                        <p:tgtEl>
                                          <p:spTgt spid="1351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5171">
                                            <p:txEl>
                                              <p:pRg st="3" end="3"/>
                                            </p:txEl>
                                          </p:spTgt>
                                        </p:tgtEl>
                                        <p:attrNameLst>
                                          <p:attrName>style.visibility</p:attrName>
                                        </p:attrNameLst>
                                      </p:cBhvr>
                                      <p:to>
                                        <p:strVal val="visible"/>
                                      </p:to>
                                    </p:set>
                                    <p:anim calcmode="lin" valueType="num">
                                      <p:cBhvr additive="base">
                                        <p:cTn id="25" dur="500" fill="hold"/>
                                        <p:tgtEl>
                                          <p:spTgt spid="1351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5171">
                                            <p:txEl>
                                              <p:pRg st="4" end="4"/>
                                            </p:txEl>
                                          </p:spTgt>
                                        </p:tgtEl>
                                        <p:attrNameLst>
                                          <p:attrName>style.visibility</p:attrName>
                                        </p:attrNameLst>
                                      </p:cBhvr>
                                      <p:to>
                                        <p:strVal val="visible"/>
                                      </p:to>
                                    </p:set>
                                    <p:anim calcmode="lin" valueType="num">
                                      <p:cBhvr additive="base">
                                        <p:cTn id="31" dur="500" fill="hold"/>
                                        <p:tgtEl>
                                          <p:spTgt spid="1351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5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5171">
                                            <p:txEl>
                                              <p:pRg st="5" end="5"/>
                                            </p:txEl>
                                          </p:spTgt>
                                        </p:tgtEl>
                                        <p:attrNameLst>
                                          <p:attrName>style.visibility</p:attrName>
                                        </p:attrNameLst>
                                      </p:cBhvr>
                                      <p:to>
                                        <p:strVal val="visible"/>
                                      </p:to>
                                    </p:set>
                                    <p:anim calcmode="lin" valueType="num">
                                      <p:cBhvr additive="base">
                                        <p:cTn id="37" dur="500" fill="hold"/>
                                        <p:tgtEl>
                                          <p:spTgt spid="1351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51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35171">
                                            <p:txEl>
                                              <p:pRg st="6" end="6"/>
                                            </p:txEl>
                                          </p:spTgt>
                                        </p:tgtEl>
                                        <p:attrNameLst>
                                          <p:attrName>style.visibility</p:attrName>
                                        </p:attrNameLst>
                                      </p:cBhvr>
                                      <p:to>
                                        <p:strVal val="visible"/>
                                      </p:to>
                                    </p:set>
                                    <p:anim calcmode="lin" valueType="num">
                                      <p:cBhvr additive="base">
                                        <p:cTn id="43" dur="500" fill="hold"/>
                                        <p:tgtEl>
                                          <p:spTgt spid="1351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51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35171">
                                            <p:txEl>
                                              <p:pRg st="7" end="7"/>
                                            </p:txEl>
                                          </p:spTgt>
                                        </p:tgtEl>
                                        <p:attrNameLst>
                                          <p:attrName>style.visibility</p:attrName>
                                        </p:attrNameLst>
                                      </p:cBhvr>
                                      <p:to>
                                        <p:strVal val="visible"/>
                                      </p:to>
                                    </p:set>
                                    <p:anim calcmode="lin" valueType="num">
                                      <p:cBhvr additive="base">
                                        <p:cTn id="49" dur="500" fill="hold"/>
                                        <p:tgtEl>
                                          <p:spTgt spid="13517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517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微内核</a:t>
            </a:r>
          </a:p>
        </p:txBody>
      </p:sp>
      <p:sp>
        <p:nvSpPr>
          <p:cNvPr id="137219" name="内容占位符 2"/>
          <p:cNvSpPr>
            <a:spLocks/>
          </p:cNvSpPr>
          <p:nvPr/>
        </p:nvSpPr>
        <p:spPr bwMode="auto">
          <a:xfrm>
            <a:off x="107950" y="1052513"/>
            <a:ext cx="896461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Char char="•"/>
            </a:pPr>
            <a:endParaRPr lang="zh-CN" altLang="en-US" sz="2800">
              <a:latin typeface="Times New Roman" pitchFamily="18" charset="0"/>
              <a:cs typeface="Times New Roman" pitchFamily="18" charset="0"/>
            </a:endParaRPr>
          </a:p>
          <a:p>
            <a:pPr marL="342900" indent="-342900" eaLnBrk="0" hangingPunct="0">
              <a:spcBef>
                <a:spcPct val="20000"/>
              </a:spcBef>
              <a:buFont typeface="Arial" charset="0"/>
              <a:buNone/>
            </a:pPr>
            <a:endParaRPr lang="zh-CN" altLang="en-US" sz="2800">
              <a:latin typeface="Times New Roman" pitchFamily="18" charset="0"/>
              <a:ea typeface="黑体" pitchFamily="49" charset="-122"/>
              <a:cs typeface="Times New Roman" pitchFamily="18" charset="0"/>
            </a:endParaRPr>
          </a:p>
        </p:txBody>
      </p:sp>
      <p:sp>
        <p:nvSpPr>
          <p:cNvPr id="137223" name="Rectangle 7"/>
          <p:cNvSpPr>
            <a:spLocks noChangeArrowheads="1"/>
          </p:cNvSpPr>
          <p:nvPr/>
        </p:nvSpPr>
        <p:spPr bwMode="auto">
          <a:xfrm>
            <a:off x="1187450" y="2060575"/>
            <a:ext cx="2808288"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7232" name="Object 16"/>
          <p:cNvGraphicFramePr>
            <a:graphicFrameLocks noChangeAspect="1"/>
          </p:cNvGraphicFramePr>
          <p:nvPr/>
        </p:nvGraphicFramePr>
        <p:xfrm>
          <a:off x="1116013" y="1341438"/>
          <a:ext cx="7559675" cy="4767262"/>
        </p:xfrm>
        <a:graphic>
          <a:graphicData uri="http://schemas.openxmlformats.org/presentationml/2006/ole">
            <mc:AlternateContent xmlns:mc="http://schemas.openxmlformats.org/markup-compatibility/2006">
              <mc:Choice xmlns:v="urn:schemas-microsoft-com:vml" Requires="v">
                <p:oleObj spid="_x0000_s2053" name="Visio" r:id="rId4" imgW="3348077" imgH="2327637" progId="Visio.Drawing.11">
                  <p:embed/>
                </p:oleObj>
              </mc:Choice>
              <mc:Fallback>
                <p:oleObj name="Visio" r:id="rId4" imgW="3348077" imgH="2327637" progId="Visio.Drawing.11">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341438"/>
                        <a:ext cx="7559675" cy="4767262"/>
                      </a:xfrm>
                      <a:prstGeom prst="rect">
                        <a:avLst/>
                      </a:prstGeom>
                      <a:noFill/>
                    </p:spPr>
                  </p:pic>
                </p:oleObj>
              </mc:Fallback>
            </mc:AlternateContent>
          </a:graphicData>
        </a:graphic>
      </p:graphicFrame>
      <p:sp>
        <p:nvSpPr>
          <p:cNvPr id="7" name="矩形 6"/>
          <p:cNvSpPr/>
          <p:nvPr/>
        </p:nvSpPr>
        <p:spPr>
          <a:xfrm>
            <a:off x="827584" y="2927002"/>
            <a:ext cx="8064896" cy="3238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7232"/>
                                        </p:tgtEl>
                                        <p:attrNameLst>
                                          <p:attrName>style.visibility</p:attrName>
                                        </p:attrNameLst>
                                      </p:cBhvr>
                                      <p:to>
                                        <p:strVal val="visible"/>
                                      </p:to>
                                    </p:set>
                                    <p:animEffect transition="in" filter="circle(in)">
                                      <p:cBhvr>
                                        <p:cTn id="7" dur="2000"/>
                                        <p:tgtEl>
                                          <p:spTgt spid="1372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1.4 </a:t>
            </a:r>
            <a:r>
              <a:rPr lang="zh-CN" altLang="en-US" dirty="0">
                <a:effectLst>
                  <a:outerShdw blurRad="38100" dist="38100" dir="2700000" algn="tl">
                    <a:srgbClr val="C0C0C0"/>
                  </a:outerShdw>
                </a:effectLst>
              </a:rPr>
              <a:t>通用</a:t>
            </a:r>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操作的系统</a:t>
            </a:r>
            <a:r>
              <a:rPr lang="zh-CN" altLang="en-US" dirty="0">
                <a:effectLst>
                  <a:outerShdw blurRad="38100" dist="38100" dir="2700000" algn="tl">
                    <a:srgbClr val="C0C0C0"/>
                  </a:outerShdw>
                </a:effectLst>
              </a:rPr>
              <a:t>介绍</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pic>
        <p:nvPicPr>
          <p:cNvPr id="12" name="Picture 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87651" y="3654991"/>
            <a:ext cx="3064668" cy="251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 name="Picture 2" descr="http://upload.wikimedia.org/wikipedia/commons/3/36/Ken_n_denn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9086" y="1145725"/>
            <a:ext cx="2961799"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8"/>
          <p:cNvSpPr txBox="1">
            <a:spLocks noChangeArrowheads="1"/>
          </p:cNvSpPr>
          <p:nvPr/>
        </p:nvSpPr>
        <p:spPr bwMode="auto">
          <a:xfrm>
            <a:off x="5869078" y="3074538"/>
            <a:ext cx="3213258" cy="37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9" tIns="45719" rIns="91439" bIns="45719">
            <a:spAutoFit/>
          </a:bodyPr>
          <a:lstStyle>
            <a:lvl1pPr eaLnBrk="0" hangingPunct="0">
              <a:defRPr sz="2400">
                <a:solidFill>
                  <a:schemeClr val="tx1"/>
                </a:solidFill>
                <a:latin typeface="Times New Roman" pitchFamily="1" charset="0"/>
                <a:ea typeface="宋体" pitchFamily="1" charset="-122"/>
              </a:defRPr>
            </a:lvl1pPr>
            <a:lvl2pPr marL="742950" indent="-285750" eaLnBrk="0" hangingPunct="0">
              <a:defRPr sz="2400">
                <a:solidFill>
                  <a:schemeClr val="tx1"/>
                </a:solidFill>
                <a:latin typeface="Times New Roman" pitchFamily="1" charset="0"/>
                <a:ea typeface="宋体" pitchFamily="1" charset="-122"/>
              </a:defRPr>
            </a:lvl2pPr>
            <a:lvl3pPr marL="1143000" indent="-228600" eaLnBrk="0" hangingPunct="0">
              <a:defRPr sz="2400">
                <a:solidFill>
                  <a:schemeClr val="tx1"/>
                </a:solidFill>
                <a:latin typeface="Times New Roman" pitchFamily="1" charset="0"/>
                <a:ea typeface="宋体" pitchFamily="1" charset="-122"/>
              </a:defRPr>
            </a:lvl3pPr>
            <a:lvl4pPr marL="1600200" indent="-228600" eaLnBrk="0" hangingPunct="0">
              <a:defRPr sz="2400">
                <a:solidFill>
                  <a:schemeClr val="tx1"/>
                </a:solidFill>
                <a:latin typeface="Times New Roman" pitchFamily="1" charset="0"/>
                <a:ea typeface="宋体" pitchFamily="1" charset="-122"/>
              </a:defRPr>
            </a:lvl4pPr>
            <a:lvl5pPr marL="2057400" indent="-228600" eaLnBrk="0" hangingPunct="0">
              <a:defRPr sz="2400">
                <a:solidFill>
                  <a:schemeClr val="tx1"/>
                </a:solidFill>
                <a:latin typeface="Times New Roman" pitchFamily="1" charset="0"/>
                <a:ea typeface="宋体" pitchFamily="1" charset="-122"/>
              </a:defRPr>
            </a:lvl5pPr>
            <a:lvl6pPr marL="2514600" indent="-228600" eaLnBrk="0" fontAlgn="base" hangingPunct="0">
              <a:spcBef>
                <a:spcPct val="0"/>
              </a:spcBef>
              <a:spcAft>
                <a:spcPct val="0"/>
              </a:spcAft>
              <a:defRPr sz="2400">
                <a:solidFill>
                  <a:schemeClr val="tx1"/>
                </a:solidFill>
                <a:latin typeface="Times New Roman" pitchFamily="1" charset="0"/>
                <a:ea typeface="宋体" pitchFamily="1" charset="-122"/>
              </a:defRPr>
            </a:lvl6pPr>
            <a:lvl7pPr marL="2971800" indent="-228600" eaLnBrk="0" fontAlgn="base" hangingPunct="0">
              <a:spcBef>
                <a:spcPct val="0"/>
              </a:spcBef>
              <a:spcAft>
                <a:spcPct val="0"/>
              </a:spcAft>
              <a:defRPr sz="2400">
                <a:solidFill>
                  <a:schemeClr val="tx1"/>
                </a:solidFill>
                <a:latin typeface="Times New Roman" pitchFamily="1" charset="0"/>
                <a:ea typeface="宋体" pitchFamily="1" charset="-122"/>
              </a:defRPr>
            </a:lvl7pPr>
            <a:lvl8pPr marL="3429000" indent="-228600" eaLnBrk="0" fontAlgn="base" hangingPunct="0">
              <a:spcBef>
                <a:spcPct val="0"/>
              </a:spcBef>
              <a:spcAft>
                <a:spcPct val="0"/>
              </a:spcAft>
              <a:defRPr sz="2400">
                <a:solidFill>
                  <a:schemeClr val="tx1"/>
                </a:solidFill>
                <a:latin typeface="Times New Roman" pitchFamily="1" charset="0"/>
                <a:ea typeface="宋体" pitchFamily="1" charset="-122"/>
              </a:defRPr>
            </a:lvl8pPr>
            <a:lvl9pPr marL="3886200" indent="-228600" eaLnBrk="0" fontAlgn="base" hangingPunct="0">
              <a:spcBef>
                <a:spcPct val="0"/>
              </a:spcBef>
              <a:spcAft>
                <a:spcPct val="0"/>
              </a:spcAft>
              <a:defRPr sz="2400">
                <a:solidFill>
                  <a:schemeClr val="tx1"/>
                </a:solidFill>
                <a:latin typeface="Times New Roman" pitchFamily="1" charset="0"/>
                <a:ea typeface="宋体" pitchFamily="1" charset="-122"/>
              </a:defRPr>
            </a:lvl9pPr>
          </a:lstStyle>
          <a:p>
            <a:pPr eaLnBrk="1" hangingPunct="1">
              <a:spcBef>
                <a:spcPct val="50000"/>
              </a:spcBef>
              <a:buClr>
                <a:srgbClr val="000000"/>
              </a:buClr>
              <a:buSzPct val="100000"/>
            </a:pPr>
            <a:r>
              <a:rPr lang="en-US" altLang="zh-CN" sz="1800" dirty="0">
                <a:solidFill>
                  <a:srgbClr val="800080"/>
                </a:solidFill>
              </a:rPr>
              <a:t>K. Thompson and D. Ritchie</a:t>
            </a:r>
          </a:p>
        </p:txBody>
      </p:sp>
      <p:sp>
        <p:nvSpPr>
          <p:cNvPr id="15" name="内容占位符 4"/>
          <p:cNvSpPr>
            <a:spLocks noGrp="1"/>
          </p:cNvSpPr>
          <p:nvPr>
            <p:ph sz="half" idx="1"/>
          </p:nvPr>
        </p:nvSpPr>
        <p:spPr>
          <a:xfrm>
            <a:off x="395536" y="1383183"/>
            <a:ext cx="5245100" cy="4718304"/>
          </a:xfrm>
        </p:spPr>
        <p:txBody>
          <a:bodyPr>
            <a:normAutofit/>
          </a:bodyPr>
          <a:lstStyle/>
          <a:p>
            <a:r>
              <a:rPr lang="en-US" altLang="zh-CN" dirty="0" err="1"/>
              <a:t>Multics</a:t>
            </a:r>
            <a:r>
              <a:rPr lang="en-US" altLang="zh-CN" dirty="0"/>
              <a:t>/MIT,BELL,GE@1964</a:t>
            </a:r>
          </a:p>
          <a:p>
            <a:r>
              <a:rPr lang="en-US" altLang="zh-CN" dirty="0"/>
              <a:t>Kenneth Thompson &amp; Dennis Ritchie @ Bell Labs, 1969.</a:t>
            </a:r>
          </a:p>
          <a:p>
            <a:r>
              <a:rPr lang="en-US" altLang="zh-CN" dirty="0"/>
              <a:t>C, 1972</a:t>
            </a:r>
          </a:p>
          <a:p>
            <a:r>
              <a:rPr lang="zh-CN" altLang="en-US" dirty="0"/>
              <a:t>因为工程贡献共享获得图灵奖</a:t>
            </a:r>
            <a:r>
              <a:rPr lang="en-US" altLang="zh-CN" dirty="0"/>
              <a:t>,1983</a:t>
            </a:r>
          </a:p>
          <a:p>
            <a:endParaRPr lang="en-US" altLang="zh-CN" dirty="0"/>
          </a:p>
        </p:txBody>
      </p:sp>
    </p:spTree>
    <p:extLst>
      <p:ext uri="{BB962C8B-B14F-4D97-AF65-F5344CB8AC3E}">
        <p14:creationId xmlns:p14="http://schemas.microsoft.com/office/powerpoint/2010/main" val="54176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ircle(in)">
                                      <p:cBhvr>
                                        <p:cTn id="10" dur="2000"/>
                                        <p:tgtEl>
                                          <p:spTgt spid="13"/>
                                        </p:tgtEl>
                                      </p:cBhvr>
                                    </p:animEffect>
                                  </p:childTnLst>
                                </p:cTn>
                              </p:par>
                              <p:par>
                                <p:cTn id="11" presetID="6" presetClass="entr" presetSubtype="16"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ircle(in)">
                                      <p:cBhvr>
                                        <p:cTn id="13" dur="2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 calcmode="lin" valueType="num">
                                      <p:cBhvr additive="base">
                                        <p:cTn id="18"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5">
                                            <p:txEl>
                                              <p:pRg st="1" end="1"/>
                                            </p:txEl>
                                          </p:spTgt>
                                        </p:tgtEl>
                                        <p:attrNameLst>
                                          <p:attrName>style.visibility</p:attrName>
                                        </p:attrNameLst>
                                      </p:cBhvr>
                                      <p:to>
                                        <p:strVal val="visible"/>
                                      </p:to>
                                    </p:set>
                                    <p:anim calcmode="lin" valueType="num">
                                      <p:cBhvr additive="base">
                                        <p:cTn id="24"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5">
                                            <p:txEl>
                                              <p:pRg st="2" end="2"/>
                                            </p:txEl>
                                          </p:spTgt>
                                        </p:tgtEl>
                                        <p:attrNameLst>
                                          <p:attrName>style.visibility</p:attrName>
                                        </p:attrNameLst>
                                      </p:cBhvr>
                                      <p:to>
                                        <p:strVal val="visible"/>
                                      </p:to>
                                    </p:set>
                                    <p:anim calcmode="lin" valueType="num">
                                      <p:cBhvr additive="base">
                                        <p:cTn id="30"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5">
                                            <p:txEl>
                                              <p:pRg st="3" end="3"/>
                                            </p:txEl>
                                          </p:spTgt>
                                        </p:tgtEl>
                                        <p:attrNameLst>
                                          <p:attrName>style.visibility</p:attrName>
                                        </p:attrNameLst>
                                      </p:cBhvr>
                                      <p:to>
                                        <p:strVal val="visible"/>
                                      </p:to>
                                    </p:set>
                                    <p:anim calcmode="lin" valueType="num">
                                      <p:cBhvr additive="base">
                                        <p:cTn id="36" dur="500" fill="hold"/>
                                        <p:tgtEl>
                                          <p:spTgt spid="15">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操作系统的感性认识</a:t>
            </a:r>
          </a:p>
        </p:txBody>
      </p:sp>
      <p:sp>
        <p:nvSpPr>
          <p:cNvPr id="10" name="AutoShape 4" descr="http://t2.baidu.com/it/u=84655008,3749641459&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http://t2.baidu.com/it/u=84655008,3749641459&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8" descr="http://t2.baidu.com/it/u=84655008,3749641459&amp;fm=0&amp;gp=0.jpg"/>
          <p:cNvSpPr>
            <a:spLocks noChangeAspect="1" noChangeArrowheads="1"/>
          </p:cNvSpPr>
          <p:nvPr/>
        </p:nvSpPr>
        <p:spPr bwMode="auto">
          <a:xfrm>
            <a:off x="117475" y="-441325"/>
            <a:ext cx="1333500" cy="923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13" descr="http://t1.baidu.com/it/u=811033320,2817483300&amp;fm=23&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16" descr="http://t2.baidu.com/it/u=4220085001,1250308324&amp;fm=52&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441" y="1154978"/>
            <a:ext cx="2388359" cy="1522579"/>
          </a:xfrm>
          <a:prstGeom prst="rect">
            <a:avLst/>
          </a:prstGeom>
        </p:spPr>
      </p:pic>
      <p:pic>
        <p:nvPicPr>
          <p:cNvPr id="26" name="图片 2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28184" y="1108452"/>
            <a:ext cx="1522580" cy="1522580"/>
          </a:xfrm>
          <a:prstGeom prst="rect">
            <a:avLst/>
          </a:prstGeom>
        </p:spPr>
      </p:pic>
      <p:pic>
        <p:nvPicPr>
          <p:cNvPr id="28" name="图片 2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506684"/>
            <a:ext cx="1256141" cy="1193334"/>
          </a:xfrm>
          <a:prstGeom prst="rect">
            <a:avLst/>
          </a:prstGeom>
        </p:spPr>
      </p:pic>
      <p:pic>
        <p:nvPicPr>
          <p:cNvPr id="29" name="图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1722" y="4545513"/>
            <a:ext cx="1050060" cy="1215859"/>
          </a:xfrm>
          <a:prstGeom prst="rect">
            <a:avLst/>
          </a:prstGeom>
        </p:spPr>
      </p:pic>
      <p:pic>
        <p:nvPicPr>
          <p:cNvPr id="138242" name="Picture 2" descr="c:\users\lee\appdata\roaming\360se6\User Data\temp\u=2109860421,2982394861&amp;fm=206&amp;g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823491"/>
            <a:ext cx="2548823" cy="129235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4E66529-8B8E-4350-8D7B-E95F4485F6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25" y="1074655"/>
            <a:ext cx="2156019" cy="1634263"/>
          </a:xfrm>
          <a:prstGeom prst="rect">
            <a:avLst/>
          </a:prstGeom>
          <a:noFill/>
          <a:extLst>
            <a:ext uri="{909E8E84-426E-40DD-AFC4-6F175D3DCCD1}">
              <a14:hiddenFill xmlns:a14="http://schemas.microsoft.com/office/drawing/2010/main">
                <a:solidFill>
                  <a:srgbClr val="FFFFFF"/>
                </a:solidFill>
              </a14:hiddenFill>
            </a:ext>
          </a:extLst>
        </p:spPr>
      </p:pic>
      <p:pic>
        <p:nvPicPr>
          <p:cNvPr id="138244" name="Picture 4">
            <a:extLst>
              <a:ext uri="{FF2B5EF4-FFF2-40B4-BE49-F238E27FC236}">
                <a16:creationId xmlns:a16="http://schemas.microsoft.com/office/drawing/2014/main" id="{03AA5D0F-BE85-4B56-B1A4-620B9D6FFCF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38295" y="2711449"/>
            <a:ext cx="2286205" cy="1516439"/>
          </a:xfrm>
          <a:prstGeom prst="rect">
            <a:avLst/>
          </a:prstGeom>
          <a:noFill/>
          <a:extLst>
            <a:ext uri="{909E8E84-426E-40DD-AFC4-6F175D3DCCD1}">
              <a14:hiddenFill xmlns:a14="http://schemas.microsoft.com/office/drawing/2010/main">
                <a:solidFill>
                  <a:srgbClr val="FFFFFF"/>
                </a:solidFill>
              </a14:hiddenFill>
            </a:ext>
          </a:extLst>
        </p:spPr>
      </p:pic>
      <p:pic>
        <p:nvPicPr>
          <p:cNvPr id="138246" name="Picture 6">
            <a:extLst>
              <a:ext uri="{FF2B5EF4-FFF2-40B4-BE49-F238E27FC236}">
                <a16:creationId xmlns:a16="http://schemas.microsoft.com/office/drawing/2014/main" id="{A4623A2C-E092-47C2-A623-BDF12053C55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73575" y="4506684"/>
            <a:ext cx="2282305" cy="1522579"/>
          </a:xfrm>
          <a:prstGeom prst="rect">
            <a:avLst/>
          </a:prstGeom>
          <a:noFill/>
          <a:extLst>
            <a:ext uri="{909E8E84-426E-40DD-AFC4-6F175D3DCCD1}">
              <a14:hiddenFill xmlns:a14="http://schemas.microsoft.com/office/drawing/2010/main">
                <a:solidFill>
                  <a:srgbClr val="FFFFFF"/>
                </a:solidFill>
              </a14:hiddenFill>
            </a:ext>
          </a:extLst>
        </p:spPr>
      </p:pic>
      <p:pic>
        <p:nvPicPr>
          <p:cNvPr id="138248" name="Picture 8">
            <a:extLst>
              <a:ext uri="{FF2B5EF4-FFF2-40B4-BE49-F238E27FC236}">
                <a16:creationId xmlns:a16="http://schemas.microsoft.com/office/drawing/2014/main" id="{181618E6-B796-4376-8E4B-3DBA957E1CE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47628" y="4506684"/>
            <a:ext cx="2406271" cy="135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54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ircle(in)">
                                      <p:cBhvr>
                                        <p:cTn id="10" dur="2000"/>
                                        <p:tgtEl>
                                          <p:spTgt spid="25"/>
                                        </p:tgtEl>
                                      </p:cBhvr>
                                    </p:animEffect>
                                  </p:childTnLst>
                                </p:cTn>
                              </p:par>
                              <p:par>
                                <p:cTn id="11" presetID="6" presetClass="entr" presetSubtype="16"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circle(in)">
                                      <p:cBhvr>
                                        <p:cTn id="13" dur="2000"/>
                                        <p:tgtEl>
                                          <p:spTgt spid="26"/>
                                        </p:tgtEl>
                                      </p:cBhvr>
                                    </p:animEffect>
                                  </p:childTnLst>
                                </p:cTn>
                              </p:par>
                              <p:par>
                                <p:cTn id="14" presetID="6" presetClass="entr" presetSubtype="16"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circle(in)">
                                      <p:cBhvr>
                                        <p:cTn id="16" dur="2000"/>
                                        <p:tgtEl>
                                          <p:spTgt spid="29"/>
                                        </p:tgtEl>
                                      </p:cBhvr>
                                    </p:animEffect>
                                  </p:childTnLst>
                                </p:cTn>
                              </p:par>
                              <p:par>
                                <p:cTn id="17" presetID="6" presetClass="entr" presetSubtype="16" fill="hold" nodeType="withEffect">
                                  <p:stCondLst>
                                    <p:cond delay="0"/>
                                  </p:stCondLst>
                                  <p:childTnLst>
                                    <p:set>
                                      <p:cBhvr>
                                        <p:cTn id="18" dur="1" fill="hold">
                                          <p:stCondLst>
                                            <p:cond delay="0"/>
                                          </p:stCondLst>
                                        </p:cTn>
                                        <p:tgtEl>
                                          <p:spTgt spid="138242"/>
                                        </p:tgtEl>
                                        <p:attrNameLst>
                                          <p:attrName>style.visibility</p:attrName>
                                        </p:attrNameLst>
                                      </p:cBhvr>
                                      <p:to>
                                        <p:strVal val="visible"/>
                                      </p:to>
                                    </p:set>
                                    <p:animEffect transition="in" filter="circle(in)">
                                      <p:cBhvr>
                                        <p:cTn id="19" dur="2000"/>
                                        <p:tgtEl>
                                          <p:spTgt spid="138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t>UNIX</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9" name="内容占位符 2"/>
          <p:cNvSpPr>
            <a:spLocks/>
          </p:cNvSpPr>
          <p:nvPr/>
        </p:nvSpPr>
        <p:spPr bwMode="auto">
          <a:xfrm>
            <a:off x="395536" y="1412776"/>
            <a:ext cx="835292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20000"/>
              </a:lnSpc>
              <a:spcBef>
                <a:spcPct val="20000"/>
              </a:spcBef>
              <a:buFont typeface="Arial" charset="0"/>
              <a:buChar char="•"/>
            </a:pPr>
            <a:r>
              <a:rPr lang="en-US" altLang="zh-CN" sz="2800" dirty="0">
                <a:latin typeface="黑体" pitchFamily="49" charset="-122"/>
                <a:ea typeface="黑体" pitchFamily="49" charset="-122"/>
                <a:cs typeface="Times New Roman" pitchFamily="18" charset="0"/>
              </a:rPr>
              <a:t>UNIX</a:t>
            </a:r>
            <a:r>
              <a:rPr lang="zh-CN" altLang="en-US" sz="2800" dirty="0">
                <a:latin typeface="黑体" pitchFamily="49" charset="-122"/>
                <a:ea typeface="黑体" pitchFamily="49" charset="-122"/>
                <a:cs typeface="Times New Roman" pitchFamily="18" charset="0"/>
              </a:rPr>
              <a:t>设计原则（</a:t>
            </a:r>
            <a:r>
              <a:rPr lang="en-US" altLang="zh-CN" sz="2800" dirty="0"/>
              <a:t>Doug </a:t>
            </a:r>
            <a:r>
              <a:rPr lang="en-US" altLang="zh-CN" sz="2800" dirty="0" err="1"/>
              <a:t>McIlroy</a:t>
            </a:r>
            <a:r>
              <a:rPr lang="zh-CN" altLang="en-US" sz="2800" dirty="0"/>
              <a:t>）</a:t>
            </a:r>
            <a:endParaRPr lang="zh-CN" altLang="en-US" sz="2800" dirty="0">
              <a:latin typeface="黑体" pitchFamily="49" charset="-122"/>
              <a:ea typeface="黑体" pitchFamily="49" charset="-122"/>
              <a:cs typeface="Times New Roman" pitchFamily="18" charset="0"/>
            </a:endParaRPr>
          </a:p>
          <a:p>
            <a:pPr marL="742950" lvl="1" indent="-285750" fontAlgn="auto">
              <a:lnSpc>
                <a:spcPct val="120000"/>
              </a:lnSpc>
              <a:spcBef>
                <a:spcPct val="20000"/>
              </a:spcBef>
              <a:spcAft>
                <a:spcPts val="0"/>
              </a:spcAft>
              <a:buFont typeface="Arial" pitchFamily="34" charset="0"/>
              <a:buChar char="–"/>
            </a:pPr>
            <a:r>
              <a:rPr lang="en-US" altLang="zh-CN" sz="2400" dirty="0">
                <a:latin typeface="Times New Roman" pitchFamily="18" charset="0"/>
                <a:cs typeface="Times New Roman" pitchFamily="18" charset="0"/>
              </a:rPr>
              <a:t>Write programs that do one thing and do it well.</a:t>
            </a:r>
          </a:p>
          <a:p>
            <a:pPr lvl="1" fontAlgn="auto">
              <a:lnSpc>
                <a:spcPct val="120000"/>
              </a:lnSpc>
              <a:spcBef>
                <a:spcPct val="20000"/>
              </a:spcBef>
              <a:spcAft>
                <a:spcPts val="0"/>
              </a:spcAft>
            </a:pPr>
            <a:r>
              <a:rPr lang="zh-CN" altLang="en-US" sz="2400" dirty="0"/>
              <a:t>    一个程序只做一件事，并做好。</a:t>
            </a:r>
            <a:endParaRPr lang="en-US" altLang="zh-CN" sz="2400" dirty="0">
              <a:latin typeface="Times New Roman" pitchFamily="18" charset="0"/>
              <a:cs typeface="Times New Roman" pitchFamily="18" charset="0"/>
            </a:endParaRPr>
          </a:p>
          <a:p>
            <a:pPr marL="742950" lvl="1" indent="-285750" fontAlgn="auto">
              <a:lnSpc>
                <a:spcPct val="120000"/>
              </a:lnSpc>
              <a:spcBef>
                <a:spcPct val="20000"/>
              </a:spcBef>
              <a:spcAft>
                <a:spcPts val="0"/>
              </a:spcAft>
              <a:buFont typeface="Arial" pitchFamily="34" charset="0"/>
              <a:buChar char="–"/>
            </a:pPr>
            <a:r>
              <a:rPr lang="en-US" altLang="zh-CN" sz="2400" dirty="0">
                <a:latin typeface="Times New Roman" pitchFamily="18" charset="0"/>
                <a:cs typeface="Times New Roman" pitchFamily="18" charset="0"/>
              </a:rPr>
              <a:t>Write programs to work together.</a:t>
            </a:r>
          </a:p>
          <a:p>
            <a:pPr lvl="1" fontAlgn="auto">
              <a:lnSpc>
                <a:spcPct val="120000"/>
              </a:lnSpc>
              <a:spcBef>
                <a:spcPct val="20000"/>
              </a:spcBef>
              <a:spcAft>
                <a:spcPts val="0"/>
              </a:spcAft>
            </a:pPr>
            <a:r>
              <a:rPr lang="zh-CN" altLang="en-US" sz="2400" dirty="0"/>
              <a:t>     程序要能协作。</a:t>
            </a:r>
            <a:endParaRPr lang="en-US" altLang="zh-CN" sz="2400" dirty="0">
              <a:latin typeface="Times New Roman" pitchFamily="18" charset="0"/>
              <a:cs typeface="Times New Roman" pitchFamily="18" charset="0"/>
            </a:endParaRPr>
          </a:p>
          <a:p>
            <a:pPr marL="742950" lvl="1" indent="-285750" fontAlgn="auto">
              <a:lnSpc>
                <a:spcPct val="120000"/>
              </a:lnSpc>
              <a:spcBef>
                <a:spcPct val="20000"/>
              </a:spcBef>
              <a:spcAft>
                <a:spcPts val="0"/>
              </a:spcAft>
              <a:buFont typeface="Arial" pitchFamily="34" charset="0"/>
              <a:buChar char="–"/>
            </a:pPr>
            <a:r>
              <a:rPr lang="en-US" altLang="zh-CN" sz="2400" dirty="0">
                <a:latin typeface="Times New Roman" pitchFamily="18" charset="0"/>
                <a:cs typeface="Times New Roman" pitchFamily="18" charset="0"/>
              </a:rPr>
              <a:t>Write programs to handle text streams, because that is a universal interface.</a:t>
            </a:r>
          </a:p>
          <a:p>
            <a:pPr lvl="1" fontAlgn="auto">
              <a:lnSpc>
                <a:spcPct val="120000"/>
              </a:lnSpc>
              <a:spcBef>
                <a:spcPct val="20000"/>
              </a:spcBef>
              <a:spcAft>
                <a:spcPts val="0"/>
              </a:spcAft>
            </a:pPr>
            <a:r>
              <a:rPr lang="zh-CN" altLang="en-US" sz="2400" dirty="0"/>
              <a:t>     程序要能处理文本流，因为这是最通用的接口。</a:t>
            </a:r>
            <a:endParaRPr lang="en-US" altLang="zh-CN" sz="2400" dirty="0">
              <a:latin typeface="Times New Roman" pitchFamily="18" charset="0"/>
              <a:cs typeface="Times New Roman" pitchFamily="18" charset="0"/>
            </a:endParaRPr>
          </a:p>
          <a:p>
            <a:pPr lvl="0" eaLnBrk="0" hangingPunct="0">
              <a:lnSpc>
                <a:spcPct val="125000"/>
              </a:lnSpc>
              <a:spcBef>
                <a:spcPct val="20000"/>
              </a:spcBef>
            </a:pPr>
            <a:endParaRPr lang="en-US" altLang="zh-CN" sz="2800" dirty="0">
              <a:latin typeface="黑体" pitchFamily="49" charset="-122"/>
              <a:ea typeface="黑体" pitchFamily="49" charset="-122"/>
              <a:cs typeface="Times New Roman" pitchFamily="18" charset="0"/>
            </a:endParaRPr>
          </a:p>
          <a:p>
            <a:pPr marL="342900" indent="-342900" eaLnBrk="0" hangingPunct="0">
              <a:lnSpc>
                <a:spcPct val="125000"/>
              </a:lnSpc>
              <a:spcBef>
                <a:spcPct val="20000"/>
              </a:spcBef>
              <a:buFont typeface="Arial" charset="0"/>
              <a:buChar char="•"/>
            </a:pPr>
            <a:endParaRPr lang="zh-CN" altLang="en-US" sz="2800" dirty="0">
              <a:latin typeface="黑体" pitchFamily="49" charset="-122"/>
              <a:ea typeface="黑体" pitchFamily="49" charset="-122"/>
              <a:cs typeface="Times New Roman" pitchFamily="18" charset="0"/>
            </a:endParaRPr>
          </a:p>
          <a:p>
            <a:pPr marL="342900" indent="-342900" eaLnBrk="0" hangingPunct="0">
              <a:spcBef>
                <a:spcPct val="20000"/>
              </a:spcBef>
              <a:buFont typeface="Arial" charset="0"/>
              <a:buNone/>
            </a:pPr>
            <a:endParaRPr lang="zh-CN" altLang="en-US" sz="2800"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414509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Linux</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7" name="内容占位符 8"/>
          <p:cNvSpPr>
            <a:spLocks noGrp="1"/>
          </p:cNvSpPr>
          <p:nvPr>
            <p:ph idx="1"/>
          </p:nvPr>
        </p:nvSpPr>
        <p:spPr>
          <a:xfrm>
            <a:off x="179512" y="1052737"/>
            <a:ext cx="8712968" cy="5170642"/>
          </a:xfrm>
        </p:spPr>
        <p:txBody>
          <a:bodyPr>
            <a:normAutofit/>
          </a:bodyPr>
          <a:lstStyle/>
          <a:p>
            <a:r>
              <a:rPr lang="en-US" altLang="zh-CN" dirty="0"/>
              <a:t>Linus Torvalds: 1991</a:t>
            </a:r>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GNU: GNU is Not Unix</a:t>
            </a:r>
          </a:p>
          <a:p>
            <a:r>
              <a:rPr lang="en-US" altLang="zh-CN" dirty="0"/>
              <a:t>GNU/Linux</a:t>
            </a:r>
          </a:p>
          <a:p>
            <a:endParaRPr lang="zh-CN" altLang="en-US" dirty="0"/>
          </a:p>
        </p:txBody>
      </p:sp>
      <p:pic>
        <p:nvPicPr>
          <p:cNvPr id="18" name="图片 1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75913" y="1351127"/>
            <a:ext cx="1120423" cy="1318145"/>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569" y="4077072"/>
            <a:ext cx="1632847" cy="2074677"/>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1816904"/>
            <a:ext cx="1650794" cy="2476191"/>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0736" y="1816905"/>
            <a:ext cx="1944653" cy="2476191"/>
          </a:xfrm>
          <a:prstGeom prst="rect">
            <a:avLst/>
          </a:prstGeom>
        </p:spPr>
      </p:pic>
    </p:spTree>
    <p:extLst>
      <p:ext uri="{BB962C8B-B14F-4D97-AF65-F5344CB8AC3E}">
        <p14:creationId xmlns:p14="http://schemas.microsoft.com/office/powerpoint/2010/main" val="195228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circle(in)">
                                      <p:cBhvr>
                                        <p:cTn id="13" dur="2000"/>
                                        <p:tgtEl>
                                          <p:spTgt spid="20"/>
                                        </p:tgtEl>
                                      </p:cBhvr>
                                    </p:animEffect>
                                  </p:childTnLst>
                                </p:cTn>
                              </p:par>
                              <p:par>
                                <p:cTn id="14" presetID="6" presetClass="entr" presetSubtype="16"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circle(in)">
                                      <p:cBhvr>
                                        <p:cTn id="16" dur="2000"/>
                                        <p:tgtEl>
                                          <p:spTgt spid="21"/>
                                        </p:tgtEl>
                                      </p:cBhvr>
                                    </p:animEffect>
                                  </p:childTnLst>
                                </p:cTn>
                              </p:par>
                              <p:par>
                                <p:cTn id="17" presetID="6" presetClass="entr" presetSubtype="16"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ircle(in)">
                                      <p:cBhvr>
                                        <p:cTn id="19" dur="20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circle(in)">
                                      <p:cBhvr>
                                        <p:cTn id="24" dur="20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
                                            <p:txEl>
                                              <p:pRg st="7" end="7"/>
                                            </p:txEl>
                                          </p:spTgt>
                                        </p:tgtEl>
                                        <p:attrNameLst>
                                          <p:attrName>style.visibility</p:attrName>
                                        </p:attrNameLst>
                                      </p:cBhvr>
                                      <p:to>
                                        <p:strVal val="visible"/>
                                      </p:to>
                                    </p:set>
                                    <p:anim calcmode="lin" valueType="num">
                                      <p:cBhvr additive="base">
                                        <p:cTn id="29" dur="500" fill="hold"/>
                                        <p:tgtEl>
                                          <p:spTgt spid="1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7">
                                            <p:txEl>
                                              <p:pRg st="8" end="8"/>
                                            </p:txEl>
                                          </p:spTgt>
                                        </p:tgtEl>
                                        <p:attrNameLst>
                                          <p:attrName>style.visibility</p:attrName>
                                        </p:attrNameLst>
                                      </p:cBhvr>
                                      <p:to>
                                        <p:strVal val="visible"/>
                                      </p:to>
                                    </p:set>
                                    <p:anim calcmode="lin" valueType="num">
                                      <p:cBhvr additive="base">
                                        <p:cTn id="35" dur="500" fill="hold"/>
                                        <p:tgtEl>
                                          <p:spTgt spid="17">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457200" y="44450"/>
            <a:ext cx="8229600" cy="936625"/>
          </a:xfrm>
        </p:spPr>
        <p:txBody>
          <a:bodyPr/>
          <a:lstStyle/>
          <a:p>
            <a:r>
              <a:rPr lang="en-US" altLang="zh-CN" dirty="0"/>
              <a:t>UNIX</a:t>
            </a:r>
            <a:r>
              <a:rPr lang="zh-CN" altLang="en-US" dirty="0"/>
              <a:t>发展史</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pic>
        <p:nvPicPr>
          <p:cNvPr id="5" name="图片 4">
            <a:extLst>
              <a:ext uri="{FF2B5EF4-FFF2-40B4-BE49-F238E27FC236}">
                <a16:creationId xmlns:a16="http://schemas.microsoft.com/office/drawing/2014/main" id="{6FF23E52-C5C1-4456-B1D1-41F4B28063E8}"/>
              </a:ext>
            </a:extLst>
          </p:cNvPr>
          <p:cNvPicPr>
            <a:picLocks noChangeAspect="1"/>
          </p:cNvPicPr>
          <p:nvPr/>
        </p:nvPicPr>
        <p:blipFill>
          <a:blip r:embed="rId2"/>
          <a:stretch>
            <a:fillRect/>
          </a:stretch>
        </p:blipFill>
        <p:spPr>
          <a:xfrm>
            <a:off x="606388" y="995479"/>
            <a:ext cx="7931224" cy="5266651"/>
          </a:xfrm>
          <a:prstGeom prst="rect">
            <a:avLst/>
          </a:prstGeom>
        </p:spPr>
      </p:pic>
    </p:spTree>
    <p:extLst>
      <p:ext uri="{BB962C8B-B14F-4D97-AF65-F5344CB8AC3E}">
        <p14:creationId xmlns:p14="http://schemas.microsoft.com/office/powerpoint/2010/main" val="11362198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Windows</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4" name="内容占位符 2"/>
          <p:cNvSpPr>
            <a:spLocks noGrp="1"/>
          </p:cNvSpPr>
          <p:nvPr>
            <p:ph idx="1"/>
          </p:nvPr>
        </p:nvSpPr>
        <p:spPr>
          <a:xfrm>
            <a:off x="395536" y="1138002"/>
            <a:ext cx="7787208" cy="5099310"/>
          </a:xfrm>
        </p:spPr>
        <p:txBody>
          <a:bodyPr>
            <a:normAutofit/>
          </a:bodyPr>
          <a:lstStyle/>
          <a:p>
            <a:pPr>
              <a:lnSpc>
                <a:spcPct val="150000"/>
              </a:lnSpc>
            </a:pPr>
            <a:r>
              <a:rPr lang="en-US" altLang="zh-CN" sz="2000" dirty="0"/>
              <a:t>MS-DOS</a:t>
            </a:r>
          </a:p>
          <a:p>
            <a:pPr>
              <a:lnSpc>
                <a:spcPct val="150000"/>
              </a:lnSpc>
            </a:pPr>
            <a:r>
              <a:rPr lang="en-US" altLang="zh-CN" sz="2000" dirty="0">
                <a:sym typeface="Wingdings" pitchFamily="2" charset="2"/>
              </a:rPr>
              <a:t>Windows 3.1</a:t>
            </a:r>
          </a:p>
          <a:p>
            <a:pPr>
              <a:lnSpc>
                <a:spcPct val="150000"/>
              </a:lnSpc>
            </a:pPr>
            <a:r>
              <a:rPr lang="en-US" altLang="zh-CN" sz="2000" dirty="0">
                <a:sym typeface="Wingdings" pitchFamily="2" charset="2"/>
              </a:rPr>
              <a:t>NT</a:t>
            </a:r>
          </a:p>
          <a:p>
            <a:pPr>
              <a:lnSpc>
                <a:spcPct val="150000"/>
              </a:lnSpc>
            </a:pPr>
            <a:r>
              <a:rPr lang="en-US" altLang="zh-CN" sz="2000" dirty="0">
                <a:sym typeface="Wingdings" pitchFamily="2" charset="2"/>
              </a:rPr>
              <a:t>XP</a:t>
            </a:r>
          </a:p>
          <a:p>
            <a:pPr>
              <a:lnSpc>
                <a:spcPct val="150000"/>
              </a:lnSpc>
            </a:pPr>
            <a:r>
              <a:rPr lang="en-US" altLang="zh-CN" sz="2000" dirty="0">
                <a:sym typeface="Wingdings" pitchFamily="2" charset="2"/>
              </a:rPr>
              <a:t>Vista</a:t>
            </a:r>
          </a:p>
          <a:p>
            <a:pPr>
              <a:lnSpc>
                <a:spcPct val="150000"/>
              </a:lnSpc>
            </a:pPr>
            <a:r>
              <a:rPr lang="en-US" altLang="zh-CN" sz="2000" dirty="0">
                <a:sym typeface="Wingdings" pitchFamily="2" charset="2"/>
              </a:rPr>
              <a:t>7</a:t>
            </a:r>
          </a:p>
          <a:p>
            <a:pPr>
              <a:lnSpc>
                <a:spcPct val="150000"/>
              </a:lnSpc>
            </a:pPr>
            <a:r>
              <a:rPr lang="en-US" altLang="zh-CN" sz="2000" dirty="0">
                <a:sym typeface="Wingdings" pitchFamily="2" charset="2"/>
              </a:rPr>
              <a:t>8</a:t>
            </a:r>
          </a:p>
          <a:p>
            <a:pPr>
              <a:lnSpc>
                <a:spcPct val="150000"/>
              </a:lnSpc>
            </a:pPr>
            <a:r>
              <a:rPr lang="en-US" altLang="zh-CN" sz="2000" dirty="0">
                <a:sym typeface="Wingdings" pitchFamily="2" charset="2"/>
              </a:rPr>
              <a:t>10</a:t>
            </a:r>
          </a:p>
          <a:p>
            <a:pPr>
              <a:lnSpc>
                <a:spcPct val="150000"/>
              </a:lnSpc>
            </a:pPr>
            <a:r>
              <a:rPr lang="en-US" altLang="zh-CN" sz="2000" dirty="0">
                <a:sym typeface="Wingdings" pitchFamily="2" charset="2"/>
              </a:rPr>
              <a:t>11</a:t>
            </a:r>
          </a:p>
          <a:p>
            <a:pPr>
              <a:lnSpc>
                <a:spcPct val="150000"/>
              </a:lnSpc>
            </a:pPr>
            <a:endParaRPr lang="zh-CN" altLang="en-US" sz="2000" dirty="0"/>
          </a:p>
        </p:txBody>
      </p:sp>
      <p:pic>
        <p:nvPicPr>
          <p:cNvPr id="6" name="Content Placeholder 3" descr="Fig02_13.gif"/>
          <p:cNvPicPr>
            <a:picLocks noChangeAspect="1"/>
          </p:cNvPicPr>
          <p:nvPr/>
        </p:nvPicPr>
        <p:blipFill>
          <a:blip r:embed="rId2"/>
          <a:stretch>
            <a:fillRect/>
          </a:stretch>
        </p:blipFill>
        <p:spPr bwMode="auto">
          <a:xfrm>
            <a:off x="3995936" y="1138002"/>
            <a:ext cx="4603681" cy="495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32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ircle(in)">
                                      <p:cBhvr>
                                        <p:cTn id="13" dur="2000"/>
                                        <p:tgtEl>
                                          <p:spTgt spid="4">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ircle(in)">
                                      <p:cBhvr>
                                        <p:cTn id="16" dur="2000"/>
                                        <p:tgtEl>
                                          <p:spTgt spid="4">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circle(in)">
                                      <p:cBhvr>
                                        <p:cTn id="19" dur="2000"/>
                                        <p:tgtEl>
                                          <p:spTgt spid="4">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circle(in)">
                                      <p:cBhvr>
                                        <p:cTn id="22" dur="2000"/>
                                        <p:tgtEl>
                                          <p:spTgt spid="4">
                                            <p:txEl>
                                              <p:pRg st="5" end="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circle(in)">
                                      <p:cBhvr>
                                        <p:cTn id="25" dur="2000"/>
                                        <p:tgtEl>
                                          <p:spTgt spid="4">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circle(in)">
                                      <p:cBhvr>
                                        <p:cTn id="28" dur="2000"/>
                                        <p:tgtEl>
                                          <p:spTgt spid="4">
                                            <p:txEl>
                                              <p:pRg st="7" end="7"/>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circle(in)">
                                      <p:cBhvr>
                                        <p:cTn id="31" dur="2000"/>
                                        <p:tgtEl>
                                          <p:spTgt spid="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课外任务</a:t>
            </a:r>
          </a:p>
        </p:txBody>
      </p:sp>
      <p:sp>
        <p:nvSpPr>
          <p:cNvPr id="142339" name="内容占位符 2"/>
          <p:cNvSpPr>
            <a:spLocks noGrp="1"/>
          </p:cNvSpPr>
          <p:nvPr>
            <p:ph idx="1"/>
          </p:nvPr>
        </p:nvSpPr>
        <p:spPr>
          <a:xfrm>
            <a:off x="107504" y="1772816"/>
            <a:ext cx="8784976" cy="3888432"/>
          </a:xfrm>
        </p:spPr>
        <p:txBody>
          <a:bodyPr/>
          <a:lstStyle/>
          <a:p>
            <a:pPr marL="514350" indent="-514350">
              <a:lnSpc>
                <a:spcPct val="120000"/>
              </a:lnSpc>
              <a:buAutoNum type="arabicPeriod"/>
            </a:pPr>
            <a:r>
              <a:rPr lang="zh-CN" altLang="en-US" dirty="0">
                <a:latin typeface="宋体" pitchFamily="2" charset="-122"/>
                <a:ea typeface="宋体" pitchFamily="2" charset="-122"/>
              </a:rPr>
              <a:t>自学教材第一章</a:t>
            </a:r>
            <a:endParaRPr lang="en-US" altLang="zh-CN" dirty="0">
              <a:latin typeface="宋体" pitchFamily="2" charset="-122"/>
              <a:ea typeface="宋体" pitchFamily="2" charset="-122"/>
            </a:endParaRPr>
          </a:p>
          <a:p>
            <a:pPr marL="514350" indent="-514350">
              <a:lnSpc>
                <a:spcPct val="120000"/>
              </a:lnSpc>
              <a:buAutoNum type="arabicPeriod"/>
            </a:pPr>
            <a:r>
              <a:rPr lang="zh-CN" altLang="en-US" dirty="0">
                <a:latin typeface="宋体" pitchFamily="2" charset="-122"/>
                <a:ea typeface="宋体" pitchFamily="2" charset="-122"/>
              </a:rPr>
              <a:t>总结操作系统的基本功能</a:t>
            </a:r>
            <a:endParaRPr lang="en-US" altLang="zh-CN" dirty="0">
              <a:latin typeface="宋体" pitchFamily="2" charset="-122"/>
              <a:ea typeface="宋体" pitchFamily="2" charset="-122"/>
            </a:endParaRPr>
          </a:p>
          <a:p>
            <a:pPr marL="514350" indent="-514350">
              <a:lnSpc>
                <a:spcPct val="120000"/>
              </a:lnSpc>
              <a:buAutoNum type="arabicPeriod"/>
            </a:pPr>
            <a:r>
              <a:rPr lang="zh-CN" altLang="en-US" dirty="0">
                <a:latin typeface="宋体" pitchFamily="2" charset="-122"/>
                <a:ea typeface="宋体" pitchFamily="2" charset="-122"/>
              </a:rPr>
              <a:t>理解操作系统为什么引入进程、进程的概念、进程上下文含义</a:t>
            </a:r>
            <a:endParaRPr lang="en-US" altLang="zh-CN" dirty="0">
              <a:latin typeface="宋体" pitchFamily="2" charset="-122"/>
              <a:ea typeface="宋体" pitchFamily="2" charset="-122"/>
            </a:endParaRPr>
          </a:p>
          <a:p>
            <a:pPr marL="514350" indent="-514350">
              <a:lnSpc>
                <a:spcPct val="120000"/>
              </a:lnSpc>
              <a:buAutoNum type="arabicPeriod"/>
            </a:pPr>
            <a:r>
              <a:rPr lang="zh-CN" altLang="en-US" dirty="0">
                <a:latin typeface="宋体" pitchFamily="2" charset="-122"/>
                <a:ea typeface="宋体" pitchFamily="2" charset="-122"/>
              </a:rPr>
              <a:t>若有余力，理解</a:t>
            </a:r>
            <a:r>
              <a:rPr lang="en-US" altLang="zh-CN" dirty="0">
                <a:latin typeface="宋体" pitchFamily="2" charset="-122"/>
                <a:ea typeface="宋体" pitchFamily="2" charset="-122"/>
              </a:rPr>
              <a:t>Windows</a:t>
            </a:r>
            <a:r>
              <a:rPr lang="zh-CN" altLang="en-US" dirty="0">
                <a:latin typeface="宋体" pitchFamily="2" charset="-122"/>
                <a:ea typeface="宋体" pitchFamily="2" charset="-122"/>
              </a:rPr>
              <a:t>、传统</a:t>
            </a:r>
            <a:r>
              <a:rPr lang="en-US" altLang="zh-CN" dirty="0">
                <a:latin typeface="宋体" pitchFamily="2" charset="-122"/>
                <a:ea typeface="宋体" pitchFamily="2" charset="-122"/>
              </a:rPr>
              <a:t>UNIX</a:t>
            </a:r>
            <a:r>
              <a:rPr lang="zh-CN" altLang="en-US" dirty="0">
                <a:latin typeface="宋体" pitchFamily="2" charset="-122"/>
                <a:ea typeface="宋体" pitchFamily="2" charset="-122"/>
              </a:rPr>
              <a:t>、现代</a:t>
            </a:r>
            <a:r>
              <a:rPr lang="en-US" altLang="zh-CN" dirty="0">
                <a:latin typeface="宋体" pitchFamily="2" charset="-122"/>
                <a:ea typeface="宋体" pitchFamily="2" charset="-122"/>
              </a:rPr>
              <a:t>UNIX</a:t>
            </a:r>
            <a:r>
              <a:rPr lang="zh-CN" altLang="en-US" dirty="0">
                <a:latin typeface="宋体" pitchFamily="2" charset="-122"/>
                <a:ea typeface="宋体" pitchFamily="2" charset="-122"/>
              </a:rPr>
              <a:t>、</a:t>
            </a:r>
            <a:r>
              <a:rPr lang="en-US" altLang="zh-CN" dirty="0">
                <a:latin typeface="宋体" pitchFamily="2" charset="-122"/>
                <a:ea typeface="宋体" pitchFamily="2" charset="-122"/>
              </a:rPr>
              <a:t>Linux</a:t>
            </a:r>
            <a:r>
              <a:rPr lang="zh-CN" altLang="en-US" dirty="0">
                <a:latin typeface="宋体" pitchFamily="2" charset="-122"/>
                <a:ea typeface="宋体" pitchFamily="2" charset="-122"/>
              </a:rPr>
              <a:t>及</a:t>
            </a:r>
            <a:r>
              <a:rPr lang="en-US" altLang="zh-CN" dirty="0">
                <a:latin typeface="宋体" pitchFamily="2" charset="-122"/>
                <a:ea typeface="宋体" pitchFamily="2" charset="-122"/>
              </a:rPr>
              <a:t>Android</a:t>
            </a:r>
            <a:r>
              <a:rPr lang="zh-CN" altLang="en-US" dirty="0">
                <a:latin typeface="宋体" pitchFamily="2" charset="-122"/>
                <a:ea typeface="宋体" pitchFamily="2" charset="-122"/>
              </a:rPr>
              <a:t>几种不同操作系统的设计。</a:t>
            </a:r>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67774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138CE-A567-413E-9984-64E689BF5D9E}"/>
              </a:ext>
            </a:extLst>
          </p:cNvPr>
          <p:cNvSpPr>
            <a:spLocks noGrp="1"/>
          </p:cNvSpPr>
          <p:nvPr>
            <p:ph type="title"/>
          </p:nvPr>
        </p:nvSpPr>
        <p:spPr/>
        <p:txBody>
          <a:bodyPr/>
          <a:lstStyle/>
          <a:p>
            <a:r>
              <a:rPr lang="zh-CN" altLang="en-US" dirty="0"/>
              <a:t>相关资源</a:t>
            </a:r>
          </a:p>
        </p:txBody>
      </p:sp>
      <p:sp>
        <p:nvSpPr>
          <p:cNvPr id="3" name="内容占位符 2">
            <a:extLst>
              <a:ext uri="{FF2B5EF4-FFF2-40B4-BE49-F238E27FC236}">
                <a16:creationId xmlns:a16="http://schemas.microsoft.com/office/drawing/2014/main" id="{DBA8E964-0A3A-413F-81D5-207A3FFEFABD}"/>
              </a:ext>
            </a:extLst>
          </p:cNvPr>
          <p:cNvSpPr>
            <a:spLocks noGrp="1"/>
          </p:cNvSpPr>
          <p:nvPr>
            <p:ph idx="1"/>
          </p:nvPr>
        </p:nvSpPr>
        <p:spPr>
          <a:xfrm>
            <a:off x="447618" y="1268760"/>
            <a:ext cx="8686800" cy="4525963"/>
          </a:xfrm>
        </p:spPr>
        <p:txBody>
          <a:bodyPr/>
          <a:lstStyle/>
          <a:p>
            <a:pPr>
              <a:lnSpc>
                <a:spcPct val="110000"/>
              </a:lnSpc>
            </a:pPr>
            <a:r>
              <a:rPr lang="zh-CN" altLang="en-US" sz="2400" dirty="0">
                <a:latin typeface="+mj-ea"/>
                <a:ea typeface="+mj-ea"/>
                <a:cs typeface="Arial" panose="020B0604020202020204" pitchFamily="34" charset="0"/>
              </a:rPr>
              <a:t>微软极客社区  </a:t>
            </a:r>
            <a:r>
              <a:rPr lang="en-US" altLang="zh-CN" sz="2400" dirty="0">
                <a:latin typeface="+mj-ea"/>
                <a:ea typeface="+mj-ea"/>
                <a:cs typeface="Arial" panose="020B0604020202020204" pitchFamily="34" charset="0"/>
                <a:hlinkClick r:id="rId2"/>
              </a:rPr>
              <a:t>https://www.pcbeta.com/</a:t>
            </a:r>
            <a:endParaRPr lang="en-US" altLang="zh-CN" sz="2400" dirty="0">
              <a:latin typeface="+mj-ea"/>
              <a:ea typeface="+mj-ea"/>
              <a:cs typeface="Arial" panose="020B0604020202020204" pitchFamily="34" charset="0"/>
            </a:endParaRPr>
          </a:p>
          <a:p>
            <a:pPr>
              <a:lnSpc>
                <a:spcPct val="110000"/>
              </a:lnSpc>
            </a:pPr>
            <a:r>
              <a:rPr lang="zh-CN" altLang="en-US" sz="2400" dirty="0">
                <a:latin typeface="+mj-ea"/>
                <a:ea typeface="+mj-ea"/>
                <a:cs typeface="Arial" panose="020B0604020202020204" pitchFamily="34" charset="0"/>
              </a:rPr>
              <a:t>哈工大操作系统课程 </a:t>
            </a:r>
            <a:r>
              <a:rPr lang="en-US" altLang="zh-CN" sz="2400" dirty="0">
                <a:latin typeface="+mj-ea"/>
                <a:ea typeface="+mj-ea"/>
                <a:cs typeface="Arial" panose="020B0604020202020204" pitchFamily="34" charset="0"/>
                <a:hlinkClick r:id="rId3"/>
              </a:rPr>
              <a:t>https://www.bilibili.com/video/BV1d4411v7u7</a:t>
            </a:r>
            <a:endParaRPr lang="en-US" altLang="zh-CN" sz="2400" dirty="0">
              <a:latin typeface="+mj-ea"/>
              <a:ea typeface="+mj-ea"/>
              <a:cs typeface="Arial" panose="020B0604020202020204" pitchFamily="34" charset="0"/>
            </a:endParaRPr>
          </a:p>
          <a:p>
            <a:pPr>
              <a:lnSpc>
                <a:spcPct val="110000"/>
              </a:lnSpc>
            </a:pPr>
            <a:r>
              <a:rPr lang="en-US" altLang="zh-CN" sz="2400" dirty="0">
                <a:latin typeface="+mj-ea"/>
                <a:ea typeface="+mj-ea"/>
                <a:cs typeface="Arial" panose="020B0604020202020204" pitchFamily="34" charset="0"/>
              </a:rPr>
              <a:t>MIT</a:t>
            </a:r>
            <a:r>
              <a:rPr lang="zh-CN" altLang="en-US" sz="2400" dirty="0">
                <a:latin typeface="+mj-ea"/>
                <a:ea typeface="+mj-ea"/>
                <a:cs typeface="Arial" panose="020B0604020202020204" pitchFamily="34" charset="0"/>
              </a:rPr>
              <a:t>操作系统课程 </a:t>
            </a:r>
            <a:endParaRPr lang="en-US" altLang="zh-CN" sz="2400" dirty="0">
              <a:latin typeface="+mj-ea"/>
              <a:ea typeface="+mj-ea"/>
              <a:cs typeface="Arial" panose="020B0604020202020204" pitchFamily="34" charset="0"/>
            </a:endParaRPr>
          </a:p>
          <a:p>
            <a:pPr marL="0" indent="0">
              <a:lnSpc>
                <a:spcPct val="110000"/>
              </a:lnSpc>
              <a:buNone/>
            </a:pPr>
            <a:r>
              <a:rPr lang="en-US" altLang="zh-CN" sz="2400" dirty="0">
                <a:latin typeface="+mj-ea"/>
                <a:ea typeface="+mj-ea"/>
                <a:cs typeface="Arial" panose="020B0604020202020204" pitchFamily="34" charset="0"/>
              </a:rPr>
              <a:t>  https://github.com/duguosheng/6.S081-All-in-one</a:t>
            </a:r>
          </a:p>
          <a:p>
            <a:pPr>
              <a:lnSpc>
                <a:spcPct val="110000"/>
              </a:lnSpc>
            </a:pPr>
            <a:r>
              <a:rPr lang="en-US" altLang="zh-CN" sz="2400" dirty="0">
                <a:latin typeface="+mj-ea"/>
                <a:ea typeface="+mj-ea"/>
                <a:cs typeface="Arial" panose="020B0604020202020204" pitchFamily="34" charset="0"/>
              </a:rPr>
              <a:t>Linux</a:t>
            </a:r>
            <a:r>
              <a:rPr lang="zh-CN" altLang="en-US" sz="2400" dirty="0">
                <a:latin typeface="+mj-ea"/>
                <a:ea typeface="+mj-ea"/>
                <a:cs typeface="Arial" panose="020B0604020202020204" pitchFamily="34" charset="0"/>
              </a:rPr>
              <a:t>开源操作系统官方网站 </a:t>
            </a:r>
            <a:r>
              <a:rPr lang="en-US" altLang="zh-CN" sz="2400" dirty="0">
                <a:latin typeface="+mj-ea"/>
                <a:ea typeface="+mj-ea"/>
                <a:cs typeface="Arial" panose="020B0604020202020204" pitchFamily="34" charset="0"/>
              </a:rPr>
              <a:t>ubuntu.org.cn</a:t>
            </a:r>
          </a:p>
          <a:p>
            <a:pPr>
              <a:lnSpc>
                <a:spcPct val="110000"/>
              </a:lnSpc>
            </a:pPr>
            <a:r>
              <a:rPr lang="en-US" altLang="zh-CN" sz="2400" dirty="0">
                <a:latin typeface="+mj-ea"/>
                <a:ea typeface="+mj-ea"/>
                <a:cs typeface="Arial" panose="020B0604020202020204" pitchFamily="34" charset="0"/>
              </a:rPr>
              <a:t>OSCHINA - </a:t>
            </a:r>
            <a:r>
              <a:rPr lang="zh-CN" altLang="en-US" sz="2400" dirty="0">
                <a:latin typeface="+mj-ea"/>
                <a:ea typeface="+mj-ea"/>
                <a:cs typeface="Arial" panose="020B0604020202020204" pitchFamily="34" charset="0"/>
              </a:rPr>
              <a:t>中文开源技术交流社区 </a:t>
            </a:r>
            <a:r>
              <a:rPr lang="en-US" altLang="zh-CN" sz="2400" dirty="0">
                <a:latin typeface="+mj-ea"/>
                <a:ea typeface="+mj-ea"/>
                <a:cs typeface="Arial" panose="020B0604020202020204" pitchFamily="34" charset="0"/>
                <a:hlinkClick r:id="rId4"/>
              </a:rPr>
              <a:t>https://www.oschina.net/</a:t>
            </a:r>
            <a:endParaRPr lang="en-US" altLang="zh-CN" sz="2400" dirty="0">
              <a:latin typeface="+mj-ea"/>
              <a:ea typeface="+mj-ea"/>
              <a:cs typeface="Arial" panose="020B0604020202020204" pitchFamily="34" charset="0"/>
            </a:endParaRPr>
          </a:p>
          <a:p>
            <a:pPr>
              <a:lnSpc>
                <a:spcPct val="110000"/>
              </a:lnSpc>
            </a:pPr>
            <a:r>
              <a:rPr lang="en-US" altLang="zh-CN" sz="2400" dirty="0" err="1">
                <a:latin typeface="+mj-ea"/>
                <a:ea typeface="+mj-ea"/>
                <a:cs typeface="Arial" panose="020B0604020202020204" pitchFamily="34" charset="0"/>
              </a:rPr>
              <a:t>OSDev</a:t>
            </a:r>
            <a:r>
              <a:rPr lang="zh-CN" altLang="en-US" sz="2400" dirty="0">
                <a:latin typeface="+mj-ea"/>
                <a:ea typeface="+mj-ea"/>
                <a:cs typeface="Arial" panose="020B0604020202020204" pitchFamily="34" charset="0"/>
              </a:rPr>
              <a:t>开源社区 </a:t>
            </a:r>
            <a:r>
              <a:rPr lang="en-US" altLang="zh-CN" sz="2400" dirty="0">
                <a:latin typeface="+mj-ea"/>
                <a:ea typeface="+mj-ea"/>
                <a:cs typeface="Arial" panose="020B0604020202020204" pitchFamily="34" charset="0"/>
                <a:hlinkClick r:id="rId5"/>
              </a:rPr>
              <a:t>https://wiki.osdev.org/Expanded_Main_Page</a:t>
            </a:r>
            <a:endParaRPr lang="en-US" altLang="zh-CN" sz="2400" dirty="0">
              <a:latin typeface="+mj-ea"/>
              <a:ea typeface="+mj-ea"/>
              <a:cs typeface="Arial" panose="020B0604020202020204" pitchFamily="34" charset="0"/>
            </a:endParaRPr>
          </a:p>
          <a:p>
            <a:pPr>
              <a:lnSpc>
                <a:spcPct val="110000"/>
              </a:lnSpc>
            </a:pPr>
            <a:endParaRPr lang="zh-CN" altLang="en-US" sz="2400" dirty="0">
              <a:latin typeface="+mj-ea"/>
              <a:ea typeface="+mj-ea"/>
              <a:cs typeface="Arial" panose="020B0604020202020204" pitchFamily="34" charset="0"/>
            </a:endParaRPr>
          </a:p>
        </p:txBody>
      </p:sp>
    </p:spTree>
    <p:extLst>
      <p:ext uri="{BB962C8B-B14F-4D97-AF65-F5344CB8AC3E}">
        <p14:creationId xmlns:p14="http://schemas.microsoft.com/office/powerpoint/2010/main" val="254940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outerShdw blurRad="38100" dist="38100" dir="2700000" algn="tl">
                    <a:srgbClr val="C0C0C0"/>
                  </a:outerShdw>
                </a:effectLst>
              </a:rPr>
              <a:t>操作系统的感性认识</a:t>
            </a:r>
            <a:endPar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371" y="1275548"/>
            <a:ext cx="2083378" cy="2083378"/>
          </a:xfrm>
          <a:prstGeom prst="rect">
            <a:avLst/>
          </a:prstGeom>
        </p:spPr>
      </p:pic>
      <p:pic>
        <p:nvPicPr>
          <p:cNvPr id="138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536" y="4553880"/>
            <a:ext cx="2663648" cy="1628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82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7051" y="3499075"/>
            <a:ext cx="2663648" cy="1054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9270" name="Picture 6">
            <a:extLst>
              <a:ext uri="{FF2B5EF4-FFF2-40B4-BE49-F238E27FC236}">
                <a16:creationId xmlns:a16="http://schemas.microsoft.com/office/drawing/2014/main" id="{9E3EFB44-C7B4-4E99-9ACC-98E93E86BA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265" y="1298352"/>
            <a:ext cx="4471395" cy="2524475"/>
          </a:xfrm>
          <a:prstGeom prst="rect">
            <a:avLst/>
          </a:prstGeom>
          <a:noFill/>
          <a:extLst>
            <a:ext uri="{909E8E84-426E-40DD-AFC4-6F175D3DCCD1}">
              <a14:hiddenFill xmlns:a14="http://schemas.microsoft.com/office/drawing/2010/main">
                <a:solidFill>
                  <a:srgbClr val="FFFFFF"/>
                </a:solidFill>
              </a14:hiddenFill>
            </a:ext>
          </a:extLst>
        </p:spPr>
      </p:pic>
      <p:pic>
        <p:nvPicPr>
          <p:cNvPr id="139272" name="Picture 8">
            <a:extLst>
              <a:ext uri="{FF2B5EF4-FFF2-40B4-BE49-F238E27FC236}">
                <a16:creationId xmlns:a16="http://schemas.microsoft.com/office/drawing/2014/main" id="{53D7ABA7-4930-40EE-B60B-5C0327826A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391" y="3822827"/>
            <a:ext cx="3864805" cy="217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66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nodeType="withEffect">
                                  <p:stCondLst>
                                    <p:cond delay="0"/>
                                  </p:stCondLst>
                                  <p:childTnLst>
                                    <p:set>
                                      <p:cBhvr>
                                        <p:cTn id="9" dur="1" fill="hold">
                                          <p:stCondLst>
                                            <p:cond delay="0"/>
                                          </p:stCondLst>
                                        </p:cTn>
                                        <p:tgtEl>
                                          <p:spTgt spid="138246"/>
                                        </p:tgtEl>
                                        <p:attrNameLst>
                                          <p:attrName>style.visibility</p:attrName>
                                        </p:attrNameLst>
                                      </p:cBhvr>
                                      <p:to>
                                        <p:strVal val="visible"/>
                                      </p:to>
                                    </p:set>
                                    <p:animEffect transition="in" filter="circle(in)">
                                      <p:cBhvr>
                                        <p:cTn id="10" dur="2000"/>
                                        <p:tgtEl>
                                          <p:spTgt spid="138246"/>
                                        </p:tgtEl>
                                      </p:cBhvr>
                                    </p:animEffect>
                                  </p:childTnLst>
                                </p:cTn>
                              </p:par>
                              <p:par>
                                <p:cTn id="11" presetID="6" presetClass="entr" presetSubtype="16" fill="hold" nodeType="withEffect">
                                  <p:stCondLst>
                                    <p:cond delay="0"/>
                                  </p:stCondLst>
                                  <p:childTnLst>
                                    <p:set>
                                      <p:cBhvr>
                                        <p:cTn id="12" dur="1" fill="hold">
                                          <p:stCondLst>
                                            <p:cond delay="0"/>
                                          </p:stCondLst>
                                        </p:cTn>
                                        <p:tgtEl>
                                          <p:spTgt spid="138247"/>
                                        </p:tgtEl>
                                        <p:attrNameLst>
                                          <p:attrName>style.visibility</p:attrName>
                                        </p:attrNameLst>
                                      </p:cBhvr>
                                      <p:to>
                                        <p:strVal val="visible"/>
                                      </p:to>
                                    </p:set>
                                    <p:animEffect transition="in" filter="circle(in)">
                                      <p:cBhvr>
                                        <p:cTn id="13" dur="20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3章 存储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第1章 概论">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34074</TotalTime>
  <Words>3973</Words>
  <Application>Microsoft Office PowerPoint</Application>
  <PresentationFormat>全屏显示(4:3)</PresentationFormat>
  <Paragraphs>589</Paragraphs>
  <Slides>85</Slides>
  <Notes>13</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85</vt:i4>
      </vt:variant>
    </vt:vector>
  </HeadingPairs>
  <TitlesOfParts>
    <vt:vector size="98" baseType="lpstr">
      <vt:lpstr>仿宋</vt:lpstr>
      <vt:lpstr>黑体</vt:lpstr>
      <vt:lpstr>华文琥珀</vt:lpstr>
      <vt:lpstr>楷体_GB2312</vt:lpstr>
      <vt:lpstr>宋体</vt:lpstr>
      <vt:lpstr>Arial</vt:lpstr>
      <vt:lpstr>Calibri</vt:lpstr>
      <vt:lpstr>Times New Roman</vt:lpstr>
      <vt:lpstr>Wingdings</vt:lpstr>
      <vt:lpstr>第3章 存储管理</vt:lpstr>
      <vt:lpstr>第1章 概论</vt:lpstr>
      <vt:lpstr>Visio.Drawing.4</vt:lpstr>
      <vt:lpstr>Visio</vt:lpstr>
      <vt:lpstr>PowerPoint 演示文稿</vt:lpstr>
      <vt:lpstr>联系方式</vt:lpstr>
      <vt:lpstr>课程介绍</vt:lpstr>
      <vt:lpstr>课时构成</vt:lpstr>
      <vt:lpstr>成绩构成</vt:lpstr>
      <vt:lpstr>教材及参考资料</vt:lpstr>
      <vt:lpstr>课堂纪律</vt:lpstr>
      <vt:lpstr>操作系统的感性认识</vt:lpstr>
      <vt:lpstr>操作系统的感性认识</vt:lpstr>
      <vt:lpstr>操作系统的感性认识</vt:lpstr>
      <vt:lpstr>操作系统的感性认识</vt:lpstr>
      <vt:lpstr>为什么要学习操作系统</vt:lpstr>
      <vt:lpstr>课程目标</vt:lpstr>
      <vt:lpstr>课程目标</vt:lpstr>
      <vt:lpstr>课程模块</vt:lpstr>
      <vt:lpstr>主要内容</vt:lpstr>
      <vt:lpstr>PowerPoint 演示文稿</vt:lpstr>
      <vt:lpstr>目录</vt:lpstr>
      <vt:lpstr>1.1 操作系统的目标、作用和模型</vt:lpstr>
      <vt:lpstr>作为用户/计算机交互接口的操作系统</vt:lpstr>
      <vt:lpstr>作为用户/计算机交互接口的操作系统</vt:lpstr>
      <vt:lpstr>作为资源管理器的操作系统</vt:lpstr>
      <vt:lpstr>作为资源管理器的操作系统</vt:lpstr>
      <vt:lpstr> 操作系统的易发展性</vt:lpstr>
      <vt:lpstr>1.2 操作系统发展过程</vt:lpstr>
      <vt:lpstr>串行处理</vt:lpstr>
      <vt:lpstr>简单批处理系统</vt:lpstr>
      <vt:lpstr>简单批处理系统</vt:lpstr>
      <vt:lpstr>简单批处理系统</vt:lpstr>
      <vt:lpstr>多道批处理系统</vt:lpstr>
      <vt:lpstr>多道批处理系统</vt:lpstr>
      <vt:lpstr>多道批处理系统</vt:lpstr>
      <vt:lpstr>多道批处理系统</vt:lpstr>
      <vt:lpstr>多道批处理系统</vt:lpstr>
      <vt:lpstr>多道批处理系统</vt:lpstr>
      <vt:lpstr>多道批处理系统</vt:lpstr>
      <vt:lpstr>分时系统</vt:lpstr>
      <vt:lpstr>分时系统</vt:lpstr>
      <vt:lpstr>分时系统</vt:lpstr>
      <vt:lpstr>实时系统</vt:lpstr>
      <vt:lpstr>实时系统</vt:lpstr>
      <vt:lpstr>1.3 操作系统的功能、特征和体系结构</vt:lpstr>
      <vt:lpstr>操作系统的主要功能</vt:lpstr>
      <vt:lpstr>进程</vt:lpstr>
      <vt:lpstr>进程</vt:lpstr>
      <vt:lpstr>进程</vt:lpstr>
      <vt:lpstr>进程</vt:lpstr>
      <vt:lpstr>内存管理</vt:lpstr>
      <vt:lpstr>内存管理</vt:lpstr>
      <vt:lpstr>内存管理</vt:lpstr>
      <vt:lpstr>内存管理</vt:lpstr>
      <vt:lpstr>内存管理</vt:lpstr>
      <vt:lpstr>内存管理</vt:lpstr>
      <vt:lpstr>信息保护和安全</vt:lpstr>
      <vt:lpstr>调度和资源管理</vt:lpstr>
      <vt:lpstr>调度和资源管理</vt:lpstr>
      <vt:lpstr> 操作系统的目标与功能</vt:lpstr>
      <vt:lpstr>处理机管理</vt:lpstr>
      <vt:lpstr>存储器管理</vt:lpstr>
      <vt:lpstr>设备管理</vt:lpstr>
      <vt:lpstr>文件管理</vt:lpstr>
      <vt:lpstr>用户接口</vt:lpstr>
      <vt:lpstr>操作系统的基本特征</vt:lpstr>
      <vt:lpstr>并发性</vt:lpstr>
      <vt:lpstr>共享</vt:lpstr>
      <vt:lpstr>虚拟性</vt:lpstr>
      <vt:lpstr>异步性</vt:lpstr>
      <vt:lpstr>操作系统的体系结构</vt:lpstr>
      <vt:lpstr>无结构操作系统</vt:lpstr>
      <vt:lpstr>模块化结构</vt:lpstr>
      <vt:lpstr>分层式结构</vt:lpstr>
      <vt:lpstr>分层式结构</vt:lpstr>
      <vt:lpstr>分层式结构</vt:lpstr>
      <vt:lpstr>分层式结构</vt:lpstr>
      <vt:lpstr>微内核</vt:lpstr>
      <vt:lpstr>微内核</vt:lpstr>
      <vt:lpstr>微内核</vt:lpstr>
      <vt:lpstr>微内核</vt:lpstr>
      <vt:lpstr>1.4 通用操作的系统介绍</vt:lpstr>
      <vt:lpstr>UNIX</vt:lpstr>
      <vt:lpstr>Linux</vt:lpstr>
      <vt:lpstr>UNIX发展史</vt:lpstr>
      <vt:lpstr>Windows</vt:lpstr>
      <vt:lpstr>课外任务</vt:lpstr>
      <vt:lpstr>相关资源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计算机操作系统</dc:title>
  <dc:creator>Lee</dc:creator>
  <cp:lastModifiedBy>UESTC</cp:lastModifiedBy>
  <cp:revision>1342</cp:revision>
  <dcterms:created xsi:type="dcterms:W3CDTF">2010-11-30T03:30:14Z</dcterms:created>
  <dcterms:modified xsi:type="dcterms:W3CDTF">2023-08-31T02:16:40Z</dcterms:modified>
</cp:coreProperties>
</file>