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3CB405-780A-6B40-8B2F-87D08BF4AED7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17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0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664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0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1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1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62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0AC613-52CC-A529-044B-4F674B128937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5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1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0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5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5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6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2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61621"/>
          </a:xfrm>
        </p:spPr>
        <p:txBody>
          <a:bodyPr/>
          <a:lstStyle/>
          <a:p>
            <a:pPr algn="ctr"/>
            <a:r>
              <a:rPr lang="en-GB" sz="3600" b="1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FORAGE – DATA SCIENCE INTERNSHIP 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61242"/>
            <a:ext cx="9355266" cy="16566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by</a:t>
            </a:r>
          </a:p>
          <a:p>
            <a:endParaRPr lang="en-US" dirty="0"/>
          </a:p>
          <a:p>
            <a:r>
              <a:rPr lang="en-US" sz="2800" b="1" dirty="0"/>
              <a:t>Young Irivboje, Ph.D.</a:t>
            </a:r>
          </a:p>
          <a:p>
            <a:r>
              <a:rPr lang="en-US" sz="1800" dirty="0"/>
              <a:t>Data scientist</a:t>
            </a:r>
          </a:p>
          <a:p>
            <a:endParaRPr lang="en-GB" b="1" dirty="0"/>
          </a:p>
        </p:txBody>
      </p:sp>
      <p:pic>
        <p:nvPicPr>
          <p:cNvPr id="4" name="Picture 3" descr="British Airways logo">
            <a:hlinkClick r:id="rId2"/>
            <a:extLst>
              <a:ext uri="{FF2B5EF4-FFF2-40B4-BE49-F238E27FC236}">
                <a16:creationId xmlns:a16="http://schemas.microsoft.com/office/drawing/2014/main" id="{1AF3041C-884C-E443-7FC8-B75E0FB92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9" y="1809077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957"/>
          </a:xfrm>
        </p:spPr>
        <p:txBody>
          <a:bodyPr/>
          <a:lstStyle/>
          <a:p>
            <a:r>
              <a:rPr lang="en-GB" sz="4000" dirty="0"/>
              <a:t>INSIGHTS FROM CUSTOMERS’ REVIEWS</a:t>
            </a:r>
            <a:br>
              <a:rPr lang="en-GB" dirty="0"/>
            </a:b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E0841F-7B31-FE87-385B-A7EBBB2A1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7" y="3969572"/>
            <a:ext cx="3609050" cy="270980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350F2-445E-C827-0F12-F1F4FF214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30" y="3426503"/>
            <a:ext cx="3334196" cy="3252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ECC508-A83D-8D37-5CDE-9CCDB098B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29" y="3426504"/>
            <a:ext cx="4838135" cy="325287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B2F3AF4-E1FB-15F6-FED4-93768E4FCC1D}"/>
              </a:ext>
            </a:extLst>
          </p:cNvPr>
          <p:cNvSpPr txBox="1">
            <a:spLocks/>
          </p:cNvSpPr>
          <p:nvPr/>
        </p:nvSpPr>
        <p:spPr>
          <a:xfrm>
            <a:off x="124537" y="1301675"/>
            <a:ext cx="9404723" cy="848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/>
              <a:t>Sentiment Analysis was performed using ML to predict customers’ behaviour</a:t>
            </a:r>
            <a:br>
              <a:rPr lang="en-GB" sz="1800" dirty="0"/>
            </a:br>
            <a:r>
              <a:rPr lang="en-GB" sz="1800" dirty="0"/>
              <a:t>A total of 600 entries of customer reviews were retrieved and used for the analysis</a:t>
            </a:r>
          </a:p>
          <a:p>
            <a:endParaRPr lang="en-GB" sz="1800" dirty="0"/>
          </a:p>
          <a:p>
            <a:r>
              <a:rPr lang="en-GB" sz="1800" dirty="0"/>
              <a:t>Sentiment Scores gotten after the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Positive – 110.61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Negative – 67.24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Neutral – 422.15</a:t>
            </a:r>
          </a:p>
          <a:p>
            <a:endParaRPr lang="en-GB" sz="1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A72728-A37D-169E-DE41-F8E09C08D347}"/>
              </a:ext>
            </a:extLst>
          </p:cNvPr>
          <p:cNvSpPr txBox="1">
            <a:spLocks/>
          </p:cNvSpPr>
          <p:nvPr/>
        </p:nvSpPr>
        <p:spPr>
          <a:xfrm>
            <a:off x="4164057" y="3018161"/>
            <a:ext cx="2979869" cy="408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200" dirty="0"/>
              <a:t>Pie Chart</a:t>
            </a:r>
            <a:br>
              <a:rPr lang="en-GB" sz="1200" dirty="0"/>
            </a:b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5C9A0-94C1-E998-D924-153E3C841459}"/>
              </a:ext>
            </a:extLst>
          </p:cNvPr>
          <p:cNvSpPr txBox="1"/>
          <p:nvPr/>
        </p:nvSpPr>
        <p:spPr>
          <a:xfrm>
            <a:off x="451821" y="3550024"/>
            <a:ext cx="2913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  <a:latin typeface="Century Gothic" panose="020B0502020202020204"/>
              </a:rPr>
              <a:t>B</a:t>
            </a:r>
            <a:r>
              <a:rPr lang="en-GB" sz="1200" dirty="0" err="1">
                <a:solidFill>
                  <a:prstClr val="white"/>
                </a:solidFill>
                <a:latin typeface="Century Gothic" panose="020B0502020202020204"/>
              </a:rPr>
              <a:t>ar</a:t>
            </a:r>
            <a:r>
              <a:rPr lang="en-GB" sz="1200" dirty="0">
                <a:solidFill>
                  <a:prstClr val="white"/>
                </a:solidFill>
                <a:latin typeface="Century Gothic" panose="020B0502020202020204"/>
              </a:rPr>
              <a:t> Chart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A2860-237D-5AF3-1F8A-FE7B5349D8CE}"/>
              </a:ext>
            </a:extLst>
          </p:cNvPr>
          <p:cNvSpPr txBox="1"/>
          <p:nvPr/>
        </p:nvSpPr>
        <p:spPr>
          <a:xfrm>
            <a:off x="7498254" y="2999589"/>
            <a:ext cx="3410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  <a:latin typeface="Century Gothic" panose="020B0502020202020204"/>
              </a:rPr>
              <a:t>W</a:t>
            </a:r>
            <a:r>
              <a:rPr lang="en-GB" sz="1200" dirty="0" err="1">
                <a:solidFill>
                  <a:prstClr val="white"/>
                </a:solidFill>
                <a:latin typeface="Century Gothic" panose="020B0502020202020204"/>
              </a:rPr>
              <a:t>ord</a:t>
            </a:r>
            <a:r>
              <a:rPr lang="en-GB" sz="1200" dirty="0">
                <a:solidFill>
                  <a:prstClr val="white"/>
                </a:solidFill>
                <a:latin typeface="Century Gothic" panose="020B0502020202020204"/>
              </a:rPr>
              <a:t>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218</TotalTime>
  <Words>74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FORAGE – DATA SCIENCE INTERNSHIP </vt:lpstr>
      <vt:lpstr>INSIGHTS FROM CUSTOMERS’ REVIEWS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Young Irivboje</cp:lastModifiedBy>
  <cp:revision>4</cp:revision>
  <dcterms:created xsi:type="dcterms:W3CDTF">2022-12-06T11:13:27Z</dcterms:created>
  <dcterms:modified xsi:type="dcterms:W3CDTF">2024-08-24T20:42:02Z</dcterms:modified>
</cp:coreProperties>
</file>