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17/10/2012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292337"/>
              </p:ext>
            </p:extLst>
          </p:nvPr>
        </p:nvGraphicFramePr>
        <p:xfrm>
          <a:off x="457200" y="404664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{{cell0.0}}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{{cell3.0}}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{{cell0.6}}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{{cell2.6}}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{{cell3.6}}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{{cell0.7}}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{{cell2.7}}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{{cell3.7}}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{{cell4.7}}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10444"/>
              </p:ext>
            </p:extLst>
          </p:nvPr>
        </p:nvGraphicFramePr>
        <p:xfrm>
          <a:off x="1475656" y="50131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20</cp:revision>
  <dcterms:created xsi:type="dcterms:W3CDTF">2012-10-15T15:42:04Z</dcterms:created>
  <dcterms:modified xsi:type="dcterms:W3CDTF">2012-10-17T13:11:11Z</dcterms:modified>
</cp:coreProperties>
</file>