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6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76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94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26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8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40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43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67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3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73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73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A1274-F16B-41BC-8EDC-C9BDBE8EC8FC}" type="datetimeFigureOut">
              <a:rPr lang="fr-FR" smtClean="0"/>
              <a:t>20/09/2012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29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86232" y="2967335"/>
            <a:ext cx="2571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{{hello}}</a:t>
            </a:r>
            <a:endParaRPr lang="fr-F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55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Affichage à l'écran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4</cp:revision>
  <dcterms:created xsi:type="dcterms:W3CDTF">2012-09-14T14:16:26Z</dcterms:created>
  <dcterms:modified xsi:type="dcterms:W3CDTF">2012-09-20T16:27:05Z</dcterms:modified>
</cp:coreProperties>
</file>