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9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3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7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67F7-FBAE-42BC-AFE2-4FDDC8302DDB}" type="datetimeFigureOut">
              <a:rPr lang="fr-FR" smtClean="0"/>
              <a:t>16/10/2012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41594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cell0.0}}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{{cell3.0}}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cell0.1}}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cell0.2}}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cell0.3}}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{{cell0.4}}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cell0.5}}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cell0.6}}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{{cell2.6}}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{{cell3.6}}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{{cell4.6}}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smtClean="0"/>
                        <a:t>cell0.7}}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{{cell2.7}}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{{cell3.7}}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{{cell4.7}}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110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18</cp:revision>
  <dcterms:created xsi:type="dcterms:W3CDTF">2012-10-15T15:42:04Z</dcterms:created>
  <dcterms:modified xsi:type="dcterms:W3CDTF">2012-10-16T16:00:08Z</dcterms:modified>
</cp:coreProperties>
</file>