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49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15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14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80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05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38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42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73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04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39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25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384CC-8CC3-4A4C-8F0D-25E02C65169C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5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ReplaceTagInSlide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40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this is a tag: &lt;hello&gt;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tag: &lt;bonjour&gt;</a:t>
            </a:r>
          </a:p>
          <a:p>
            <a:endParaRPr lang="en-US" dirty="0"/>
          </a:p>
          <a:p>
            <a:r>
              <a:rPr lang="en-US" dirty="0" smtClean="0"/>
              <a:t>A tag &lt;</a:t>
            </a:r>
            <a:r>
              <a:rPr lang="en-US" dirty="0" err="1" smtClean="0"/>
              <a:t>hola</a:t>
            </a:r>
            <a:r>
              <a:rPr lang="en-US" dirty="0" smtClean="0"/>
              <a:t>&gt; inside a sentence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57389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Affichage à l'écran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ReplaceTagInSlide</vt:lpstr>
      <vt:lpstr>Hello this is a tag: &lt;hello&gt;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ReplaceTagInSlide</dc:title>
  <dc:creator>tanguy.krotoff</dc:creator>
  <cp:lastModifiedBy>tanguy.krotoff</cp:lastModifiedBy>
  <cp:revision>1</cp:revision>
  <dcterms:created xsi:type="dcterms:W3CDTF">2012-09-05T18:06:07Z</dcterms:created>
  <dcterms:modified xsi:type="dcterms:W3CDTF">2012-09-05T18:07:42Z</dcterms:modified>
</cp:coreProperties>
</file>