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30/10/2012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{{hello}}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{{cell1}}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{{cell6}}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219</Words>
  <Application>Microsoft Office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43</cp:revision>
  <dcterms:created xsi:type="dcterms:W3CDTF">2012-09-17T10:20:23Z</dcterms:created>
  <dcterms:modified xsi:type="dcterms:W3CDTF">2012-10-30T11:23:37Z</dcterms:modified>
</cp:coreProperties>
</file>