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0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3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7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7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0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2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7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37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65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Titre</a:t>
            </a:r>
            <a:r>
              <a:rPr lang="en-US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47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Titre</a:t>
            </a:r>
            <a:r>
              <a:rPr lang="en-US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610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test1</vt:lpstr>
      <vt:lpstr>Titre 1</vt:lpstr>
      <vt:lpstr>Titre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creator>tanguy.krotoff</dc:creator>
  <cp:lastModifiedBy>tanguy.krotoff</cp:lastModifiedBy>
  <cp:revision>2</cp:revision>
  <dcterms:created xsi:type="dcterms:W3CDTF">2012-09-05T14:43:08Z</dcterms:created>
  <dcterms:modified xsi:type="dcterms:W3CDTF">2012-09-05T14:45:31Z</dcterms:modified>
</cp:coreProperties>
</file>