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7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FFE3-C293-4A33-9B39-8AEB2E816A96}" type="datetimeFigureOut">
              <a:rPr lang="fr-FR" smtClean="0"/>
              <a:t>19/10/2012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B5B2-1BFA-4098-A002-CF9E42A15C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716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FFE3-C293-4A33-9B39-8AEB2E816A96}" type="datetimeFigureOut">
              <a:rPr lang="fr-FR" smtClean="0"/>
              <a:t>19/10/2012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B5B2-1BFA-4098-A002-CF9E42A15C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658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FFE3-C293-4A33-9B39-8AEB2E816A96}" type="datetimeFigureOut">
              <a:rPr lang="fr-FR" smtClean="0"/>
              <a:t>19/10/2012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B5B2-1BFA-4098-A002-CF9E42A15C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28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FFE3-C293-4A33-9B39-8AEB2E816A96}" type="datetimeFigureOut">
              <a:rPr lang="fr-FR" smtClean="0"/>
              <a:t>19/10/2012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B5B2-1BFA-4098-A002-CF9E42A15C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58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FFE3-C293-4A33-9B39-8AEB2E816A96}" type="datetimeFigureOut">
              <a:rPr lang="fr-FR" smtClean="0"/>
              <a:t>19/10/2012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B5B2-1BFA-4098-A002-CF9E42A15C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35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FFE3-C293-4A33-9B39-8AEB2E816A96}" type="datetimeFigureOut">
              <a:rPr lang="fr-FR" smtClean="0"/>
              <a:t>19/10/2012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B5B2-1BFA-4098-A002-CF9E42A15C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56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FFE3-C293-4A33-9B39-8AEB2E816A96}" type="datetimeFigureOut">
              <a:rPr lang="fr-FR" smtClean="0"/>
              <a:t>19/10/2012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B5B2-1BFA-4098-A002-CF9E42A15C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46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FFE3-C293-4A33-9B39-8AEB2E816A96}" type="datetimeFigureOut">
              <a:rPr lang="fr-FR" smtClean="0"/>
              <a:t>19/10/2012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B5B2-1BFA-4098-A002-CF9E42A15C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24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FFE3-C293-4A33-9B39-8AEB2E816A96}" type="datetimeFigureOut">
              <a:rPr lang="fr-FR" smtClean="0"/>
              <a:t>19/10/2012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B5B2-1BFA-4098-A002-CF9E42A15C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613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FFE3-C293-4A33-9B39-8AEB2E816A96}" type="datetimeFigureOut">
              <a:rPr lang="fr-FR" smtClean="0"/>
              <a:t>19/10/2012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B5B2-1BFA-4098-A002-CF9E42A15C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46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FFE3-C293-4A33-9B39-8AEB2E816A96}" type="datetimeFigureOut">
              <a:rPr lang="fr-FR" smtClean="0"/>
              <a:t>19/10/2012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B5B2-1BFA-4098-A002-CF9E42A15C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21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0FFE3-C293-4A33-9B39-8AEB2E816A96}" type="datetimeFigureOut">
              <a:rPr lang="fr-FR" smtClean="0"/>
              <a:t>19/10/2012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B5B2-1BFA-4098-A002-CF9E42A15C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723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title="{{picture1}}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501008"/>
            <a:ext cx="876191" cy="523810"/>
          </a:xfrm>
          <a:prstGeom prst="rect">
            <a:avLst/>
          </a:prstGeom>
        </p:spPr>
      </p:pic>
      <p:graphicFrame>
        <p:nvGraphicFramePr>
          <p:cNvPr id="5" name="Table 4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163849"/>
              </p:ext>
            </p:extLst>
          </p:nvPr>
        </p:nvGraphicFramePr>
        <p:xfrm>
          <a:off x="323528" y="904751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{{cell}}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{{cell}}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{{cell}}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{{cell}}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583827"/>
              </p:ext>
            </p:extLst>
          </p:nvPr>
        </p:nvGraphicFramePr>
        <p:xfrm>
          <a:off x="323528" y="350100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</a:t>
                      </a:r>
                      <a:r>
                        <a:rPr lang="en-US" baseline="0" dirty="0" smtClean="0"/>
                        <a:t>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{{cell}}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{{cell}}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{{cell}}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{{cell}}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876256" y="909074"/>
            <a:ext cx="165622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{{hello}}</a:t>
            </a:r>
            <a:endParaRPr lang="en-US" sz="32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3949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29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tanguy.krotoff</dc:creator>
  <cp:lastModifiedBy>tanguy.krotoff</cp:lastModifiedBy>
  <cp:revision>6</cp:revision>
  <dcterms:created xsi:type="dcterms:W3CDTF">2012-10-19T11:40:34Z</dcterms:created>
  <dcterms:modified xsi:type="dcterms:W3CDTF">2012-10-19T12:49:13Z</dcterms:modified>
</cp:coreProperties>
</file>