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4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1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8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5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4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04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39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84CC-8CC3-4A4C-8F0D-25E02C65169C}" type="datetimeFigureOut">
              <a:rPr lang="fr-FR" smtClean="0"/>
              <a:t>10/09/2012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B28F-7205-42D1-AE0F-8AFA423A66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ReplaceTagInSlide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40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{{</a:t>
            </a:r>
            <a:r>
              <a:rPr lang="en-US" dirty="0" smtClean="0"/>
              <a:t>hello}}, </a:t>
            </a:r>
            <a:r>
              <a:rPr lang="en-US" dirty="0" smtClean="0"/>
              <a:t>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tag </a:t>
            </a:r>
            <a:r>
              <a:rPr lang="en-US" u="sng" dirty="0" smtClean="0"/>
              <a:t>{{</a:t>
            </a:r>
            <a:r>
              <a:rPr lang="en-US" u="sng" dirty="0" err="1" smtClean="0"/>
              <a:t>hola</a:t>
            </a:r>
            <a:r>
              <a:rPr lang="en-US" u="sng" dirty="0" smtClean="0"/>
              <a:t>}}</a:t>
            </a:r>
            <a:r>
              <a:rPr lang="en-US" dirty="0" smtClean="0"/>
              <a:t> inside </a:t>
            </a:r>
            <a:r>
              <a:rPr lang="en-US" dirty="0" smtClean="0"/>
              <a:t>a sentence</a:t>
            </a:r>
          </a:p>
          <a:p>
            <a:r>
              <a:rPr lang="en-US" dirty="0" smtClean="0"/>
              <a:t>A tag </a:t>
            </a:r>
            <a:r>
              <a:rPr lang="en-US" dirty="0" smtClean="0"/>
              <a:t>{{</a:t>
            </a:r>
            <a:r>
              <a:rPr lang="en-US" dirty="0" smtClean="0"/>
              <a:t>bo</a:t>
            </a:r>
            <a:r>
              <a:rPr lang="en-US" sz="7200" i="1" dirty="0" smtClean="0"/>
              <a:t>nj</a:t>
            </a:r>
            <a:r>
              <a:rPr lang="en-US" dirty="0" smtClean="0"/>
              <a:t>our}} </a:t>
            </a:r>
            <a:r>
              <a:rPr lang="en-US" b="1" dirty="0" smtClean="0"/>
              <a:t>inside</a:t>
            </a:r>
            <a:r>
              <a:rPr lang="en-US" dirty="0" smtClean="0"/>
              <a:t> a sentence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19872" y="4365104"/>
            <a:ext cx="194421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{{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hello}}, 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world!</a:t>
            </a:r>
            <a:endParaRPr lang="fr-FR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57389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ReplaceTagInSlide</vt:lpstr>
      <vt:lpstr>{{hello}}, world!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ReplaceTagInSlide</dc:title>
  <dc:creator>tanguy.krotoff</dc:creator>
  <cp:lastModifiedBy>tanguy.krotoff</cp:lastModifiedBy>
  <cp:revision>9</cp:revision>
  <dcterms:created xsi:type="dcterms:W3CDTF">2012-09-05T18:06:07Z</dcterms:created>
  <dcterms:modified xsi:type="dcterms:W3CDTF">2012-09-10T16:03:54Z</dcterms:modified>
</cp:coreProperties>
</file>