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05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059AD-F29B-4B7E-BB60-2480C833829F}" type="datetimeFigureOut">
              <a:rPr lang="fr-FR" smtClean="0"/>
              <a:t>05/09/2012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F99B4-722B-4DC8-991E-1CA32534E5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836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059AD-F29B-4B7E-BB60-2480C833829F}" type="datetimeFigureOut">
              <a:rPr lang="fr-FR" smtClean="0"/>
              <a:t>05/09/2012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F99B4-722B-4DC8-991E-1CA32534E5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8311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059AD-F29B-4B7E-BB60-2480C833829F}" type="datetimeFigureOut">
              <a:rPr lang="fr-FR" smtClean="0"/>
              <a:t>05/09/2012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F99B4-722B-4DC8-991E-1CA32534E5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9051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059AD-F29B-4B7E-BB60-2480C833829F}" type="datetimeFigureOut">
              <a:rPr lang="fr-FR" smtClean="0"/>
              <a:t>05/09/2012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F99B4-722B-4DC8-991E-1CA32534E5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903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059AD-F29B-4B7E-BB60-2480C833829F}" type="datetimeFigureOut">
              <a:rPr lang="fr-FR" smtClean="0"/>
              <a:t>05/09/2012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F99B4-722B-4DC8-991E-1CA32534E5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1335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059AD-F29B-4B7E-BB60-2480C833829F}" type="datetimeFigureOut">
              <a:rPr lang="fr-FR" smtClean="0"/>
              <a:t>05/09/2012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F99B4-722B-4DC8-991E-1CA32534E5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7014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059AD-F29B-4B7E-BB60-2480C833829F}" type="datetimeFigureOut">
              <a:rPr lang="fr-FR" smtClean="0"/>
              <a:t>05/09/2012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F99B4-722B-4DC8-991E-1CA32534E5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8776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059AD-F29B-4B7E-BB60-2480C833829F}" type="datetimeFigureOut">
              <a:rPr lang="fr-FR" smtClean="0"/>
              <a:t>05/09/2012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F99B4-722B-4DC8-991E-1CA32534E5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5271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059AD-F29B-4B7E-BB60-2480C833829F}" type="datetimeFigureOut">
              <a:rPr lang="fr-FR" smtClean="0"/>
              <a:t>05/09/2012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F99B4-722B-4DC8-991E-1CA32534E5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700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059AD-F29B-4B7E-BB60-2480C833829F}" type="datetimeFigureOut">
              <a:rPr lang="fr-FR" smtClean="0"/>
              <a:t>05/09/2012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F99B4-722B-4DC8-991E-1CA32534E5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5257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059AD-F29B-4B7E-BB60-2480C833829F}" type="datetimeFigureOut">
              <a:rPr lang="fr-FR" smtClean="0"/>
              <a:t>05/09/2012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F99B4-722B-4DC8-991E-1CA32534E5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5877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059AD-F29B-4B7E-BB60-2480C833829F}" type="datetimeFigureOut">
              <a:rPr lang="fr-FR" smtClean="0"/>
              <a:t>05/09/2012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F99B4-722B-4DC8-991E-1CA32534E5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0376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test1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Hello, world!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7650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</a:t>
            </a:r>
            <a:r>
              <a:rPr lang="en-US" dirty="0" smtClean="0"/>
              <a:t>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Bullet 1</a:t>
            </a:r>
          </a:p>
          <a:p>
            <a:r>
              <a:rPr lang="en-US" dirty="0" smtClean="0"/>
              <a:t>Bullet 2</a:t>
            </a:r>
            <a:endParaRPr lang="fr-FR" dirty="0"/>
          </a:p>
        </p:txBody>
      </p:sp>
      <p:graphicFrame>
        <p:nvGraphicFramePr>
          <p:cNvPr id="4" name="Espace réservé du contenu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1890305"/>
              </p:ext>
            </p:extLst>
          </p:nvPr>
        </p:nvGraphicFramePr>
        <p:xfrm>
          <a:off x="457200" y="3447008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Column 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 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 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 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 5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Line 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Line 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Line 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Line 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347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</a:t>
            </a:r>
            <a:r>
              <a:rPr lang="en-US" dirty="0" smtClean="0"/>
              <a:t>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Bullet 1</a:t>
            </a:r>
          </a:p>
          <a:p>
            <a:r>
              <a:rPr lang="en-US" dirty="0" smtClean="0"/>
              <a:t>Bullet 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561097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35</Words>
  <Application>Microsoft Office PowerPoint</Application>
  <PresentationFormat>Affichage à l'écran 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test1</vt:lpstr>
      <vt:lpstr>Title 1</vt:lpstr>
      <vt:lpstr>Title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Hello, world!</dc:title>
  <dc:creator>tanguy.krotoff</dc:creator>
  <cp:lastModifiedBy>tanguy.krotoff</cp:lastModifiedBy>
  <cp:revision>5</cp:revision>
  <dcterms:created xsi:type="dcterms:W3CDTF">2012-09-05T14:43:08Z</dcterms:created>
  <dcterms:modified xsi:type="dcterms:W3CDTF">2012-09-05T16:49:32Z</dcterms:modified>
</cp:coreProperties>
</file>