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7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16/10/2012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62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16/10/2012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877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16/10/2012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11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16/10/2012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29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16/10/2012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07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16/10/2012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72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16/10/2012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1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16/10/2012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86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16/10/2012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37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16/10/2012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07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16/10/2012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40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E67F7-FBAE-42BC-AFE2-4FDDC8302DDB}" type="datetimeFigureOut">
              <a:rPr lang="fr-FR" smtClean="0"/>
              <a:t>16/10/2012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30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 title="{{table1}}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1916735"/>
              </p:ext>
            </p:extLst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{{cell1}}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{{cell2}}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Cell3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cell4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Cell5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Cell6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Cell7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Cell8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Cell9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720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22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Thème Office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tanguy.krotoff</dc:creator>
  <cp:lastModifiedBy>tanguy.krotoff</cp:lastModifiedBy>
  <cp:revision>11</cp:revision>
  <dcterms:created xsi:type="dcterms:W3CDTF">2012-10-15T15:42:04Z</dcterms:created>
  <dcterms:modified xsi:type="dcterms:W3CDTF">2012-10-16T12:40:45Z</dcterms:modified>
</cp:coreProperties>
</file>