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65785"/>
              </p:ext>
            </p:extLst>
          </p:nvPr>
        </p:nvGraphicFramePr>
        <p:xfrm>
          <a:off x="755576" y="692696"/>
          <a:ext cx="7416828" cy="32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/>
                <a:gridCol w="1152128"/>
                <a:gridCol w="1152128"/>
                <a:gridCol w="1152128"/>
                <a:gridCol w="1152128"/>
                <a:gridCol w="1152130"/>
              </a:tblGrid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HELLO </a:t>
                      </a:r>
                      <a:r>
                        <a:rPr lang="en-US" sz="900" b="0" i="0" u="none" dirty="0" smtClean="0"/>
                        <a:t>{{</a:t>
                      </a:r>
                      <a:r>
                        <a:rPr lang="en-US" sz="900" b="0" i="0" u="none" dirty="0" smtClean="0"/>
                        <a:t>cell1}} 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cell3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cell4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cell5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cell6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{{</a:t>
                      </a:r>
                      <a:r>
                        <a:rPr lang="en-US" sz="1800" b="0" i="0" u="none" dirty="0" smtClean="0"/>
                        <a:t>cell1}}</a:t>
                      </a:r>
                      <a:endParaRPr lang="fr-FR" sz="1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cell3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cell4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cell5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cell6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{{</a:t>
                      </a:r>
                      <a:r>
                        <a:rPr lang="en-US" sz="1800" b="0" i="0" u="none" dirty="0" smtClean="0"/>
                        <a:t>cell1}}</a:t>
                      </a:r>
                      <a:endParaRPr lang="fr-FR" sz="1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cell2</a:t>
                      </a:r>
                      <a:r>
                        <a:rPr lang="en-US" dirty="0" smtClean="0"/>
                        <a:t>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cell3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cell4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cell5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cell6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HELLO </a:t>
                      </a:r>
                      <a:r>
                        <a:rPr lang="en-US" sz="900" b="0" i="0" u="none" dirty="0" smtClean="0"/>
                        <a:t>{{</a:t>
                      </a:r>
                      <a:r>
                        <a:rPr lang="en-US" sz="900" b="0" i="0" u="none" dirty="0" smtClean="0"/>
                        <a:t>cell1}}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cell2</a:t>
                      </a:r>
                      <a:r>
                        <a:rPr lang="en-US" dirty="0" smtClean="0"/>
                        <a:t>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cell3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cell4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cell5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cell6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63770" y="4797152"/>
            <a:ext cx="3987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Hello, world!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41184"/>
              </p:ext>
            </p:extLst>
          </p:nvPr>
        </p:nvGraphicFramePr>
        <p:xfrm>
          <a:off x="755576" y="692696"/>
          <a:ext cx="7416828" cy="26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/>
                <a:gridCol w="1152128"/>
                <a:gridCol w="1152128"/>
                <a:gridCol w="1152128"/>
                <a:gridCol w="1152128"/>
                <a:gridCol w="1152130"/>
              </a:tblGrid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{{</a:t>
                      </a:r>
                      <a:r>
                        <a:rPr lang="en-US" sz="2400" b="1" i="1" u="sng" dirty="0" smtClean="0"/>
                        <a:t>cell1</a:t>
                      </a:r>
                      <a:r>
                        <a:rPr lang="en-US" sz="2400" b="1" i="1" u="sng" dirty="0" smtClean="0"/>
                        <a:t>}}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cell2</a:t>
                      </a:r>
                      <a:r>
                        <a:rPr lang="en-US" dirty="0" smtClean="0"/>
                        <a:t>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cell3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cell4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cell5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cell6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cell1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cell2</a:t>
                      </a:r>
                      <a:r>
                        <a:rPr lang="en-US" dirty="0" smtClean="0"/>
                        <a:t>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cell3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cell4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cell5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cell6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cell1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cell2</a:t>
                      </a:r>
                      <a:r>
                        <a:rPr lang="en-US" dirty="0" smtClean="0"/>
                        <a:t>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cell3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cell4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cell5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cell6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69978"/>
              </p:ext>
            </p:extLst>
          </p:nvPr>
        </p:nvGraphicFramePr>
        <p:xfrm>
          <a:off x="1019942" y="407707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cell1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cell2</a:t>
                      </a:r>
                      <a:r>
                        <a:rPr lang="en-US" dirty="0" smtClean="0"/>
                        <a:t>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cell3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cell4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cell5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cell6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cell1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cell2</a:t>
                      </a:r>
                      <a:r>
                        <a:rPr lang="en-US" dirty="0" smtClean="0"/>
                        <a:t>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cell3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cell4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cell5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cell6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cell1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cell2</a:t>
                      </a:r>
                      <a:r>
                        <a:rPr lang="en-US" dirty="0" smtClean="0"/>
                        <a:t>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cell3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cell4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cell5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cell6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cell1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cell2</a:t>
                      </a:r>
                      <a:r>
                        <a:rPr lang="en-US" dirty="0" smtClean="0"/>
                        <a:t>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cell3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cell4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cell5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cell6</a:t>
                      </a:r>
                      <a:r>
                        <a:rPr lang="en-US" dirty="0" smtClean="0"/>
                        <a:t>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222</Words>
  <Application>Microsoft Office PowerPoint</Application>
  <PresentationFormat>Affichage à l'écran (4:3)</PresentationFormat>
  <Paragraphs>85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29</cp:revision>
  <dcterms:created xsi:type="dcterms:W3CDTF">2012-09-17T10:20:23Z</dcterms:created>
  <dcterms:modified xsi:type="dcterms:W3CDTF">2012-09-19T12:12:15Z</dcterms:modified>
</cp:coreProperties>
</file>