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7" r:id="rId2"/>
  </p:sldIdLst>
  <p:sldSz cx="10691813" cy="7559675"/>
  <p:notesSz cx="7315200" cy="9601200"/>
  <p:custDataLst>
    <p:tags r:id="rId5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04" d="100"/>
          <a:sy n="104" d="100"/>
        </p:scale>
        <p:origin x="1302" y="102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lisa\Documents\UCF%20COM\MedPACt\EHR%20Fluenc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ru-UA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Average Chart Accuracy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graphs!$F$34</c:f>
              <c:strCache>
                <c:ptCount val="1"/>
                <c:pt idx="0">
                  <c:v>Average Chart 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9C-449F-9036-2EFCBDEE87FF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9C-449F-9036-2EFCBDEE87F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9C-449F-9036-2EFCBDEE87F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9C-449F-9036-2EFCBDEE87FF}"/>
              </c:ext>
            </c:extLst>
          </c:dPt>
          <c:cat>
            <c:multiLvlStrRef>
              <c:f>graphs!$D$35:$E$38</c:f>
              <c:multiLvlStrCache>
                <c:ptCount val="4"/>
                <c:lvl>
                  <c:pt idx="0">
                    <c:v>Feburary</c:v>
                  </c:pt>
                  <c:pt idx="1">
                    <c:v>June</c:v>
                  </c:pt>
                  <c:pt idx="2">
                    <c:v>September</c:v>
                  </c:pt>
                  <c:pt idx="3">
                    <c:v>November </c:v>
                  </c:pt>
                </c:lvl>
                <c:lvl>
                  <c:pt idx="0">
                    <c:v>Lecture-style</c:v>
                  </c:pt>
                  <c:pt idx="2">
                    <c:v>Small-group</c:v>
                  </c:pt>
                </c:lvl>
              </c:multiLvlStrCache>
            </c:multiLvlStrRef>
          </c:cat>
          <c:val>
            <c:numRef>
              <c:f>graphs!$F$35:$F$38</c:f>
              <c:numCache>
                <c:formatCode>General</c:formatCode>
                <c:ptCount val="4"/>
                <c:pt idx="0">
                  <c:v>11.5</c:v>
                </c:pt>
                <c:pt idx="1">
                  <c:v>10.4</c:v>
                </c:pt>
                <c:pt idx="2">
                  <c:v>12.8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9C-449F-9036-2EFCBDEE8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083104"/>
        <c:axId val="671083760"/>
      </c:barChart>
      <c:catAx>
        <c:axId val="67108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71083760"/>
        <c:crosses val="autoZero"/>
        <c:auto val="1"/>
        <c:lblAlgn val="ctr"/>
        <c:lblOffset val="100"/>
        <c:noMultiLvlLbl val="0"/>
      </c:catAx>
      <c:valAx>
        <c:axId val="67108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7108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4/20/2020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441859" y="7139694"/>
            <a:ext cx="4294054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Presentation title</a:t>
            </a:r>
            <a:br>
              <a:rPr lang="en-US" sz="704" noProof="0" dirty="0">
                <a:solidFill>
                  <a:schemeClr val="tx1"/>
                </a:solidFill>
              </a:rPr>
            </a:br>
            <a:r>
              <a:rPr lang="en-US" sz="704" noProof="0" dirty="0">
                <a:solidFill>
                  <a:schemeClr val="tx1"/>
                </a:solidFill>
              </a:rPr>
              <a:t>[To edit, click View &gt; Slide Master &gt; Slide Master]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33388" y="7139694"/>
            <a:ext cx="4696232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5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© 2017 XXX</a:t>
            </a:r>
            <a:endParaRPr lang="fr-FR" sz="704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986759" y="7138988"/>
            <a:ext cx="270079" cy="108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4" noProof="0" smtClean="0">
                <a:solidFill>
                  <a:schemeClr val="tx1"/>
                </a:solidFill>
              </a:rPr>
              <a:pPr marL="0" indent="0" algn="r">
                <a:spcBef>
                  <a:spcPts val="650"/>
                </a:spcBef>
                <a:buSzPct val="100000"/>
                <a:buFont typeface="Arial"/>
                <a:buNone/>
              </a:pPr>
              <a:t>‹#›</a:t>
            </a:fld>
            <a:endParaRPr lang="en-US" sz="704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0">
            <a:extLst>
              <a:ext uri="{FF2B5EF4-FFF2-40B4-BE49-F238E27FC236}">
                <a16:creationId xmlns:a16="http://schemas.microsoft.com/office/drawing/2014/main" id="{522BCADB-1606-4233-8A9E-B775C4DC8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569029"/>
              </p:ext>
            </p:extLst>
          </p:nvPr>
        </p:nvGraphicFramePr>
        <p:xfrm>
          <a:off x="2678545" y="475675"/>
          <a:ext cx="7226605" cy="330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v="urn:schemas-microsoft-com:vml" xmlns:c="http://schemas.openxmlformats.org/drawingml/2006/chart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5</Words>
  <Application>Microsoft Office PowerPoint</Application>
  <PresentationFormat>Произвольный</PresentationFormat>
  <Paragraphs>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Verdana</vt:lpstr>
      <vt:lpstr>2 Slides</vt:lpstr>
      <vt:lpstr>think-cell Slide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2020-04-20T11:53:43Z</dcterms:modified>
</cp:coreProperties>
</file>