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1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0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3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6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4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1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5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5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2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97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7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0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6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Krishnan Narayanan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0907" y="2286000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0771" y="2438400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3167" y="2971800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2235235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chemeClr val="accent1"/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chemeClr val="accent1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chemeClr val="accent1"/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chemeClr val="accent1"/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chemeClr val="accent1"/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chemeClr val="accent1"/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chemeClr val="accent1"/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chemeClr val="accent1"/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5557493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33600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627" y="79656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209206"/>
            <a:ext cx="40252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495" dirty="0">
                <a:solidFill>
                  <a:schemeClr val="tx1"/>
                </a:solidFill>
              </a:rPr>
              <a:t> </a:t>
            </a:r>
            <a:r>
              <a:rPr sz="3600" spc="-260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27495"/>
            <a:ext cx="45739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165" dirty="0">
                <a:solidFill>
                  <a:schemeClr val="tx1"/>
                </a:solidFill>
              </a:rPr>
              <a:t>rate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67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312" y="-242949"/>
            <a:ext cx="10058400" cy="247939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 err="1">
                <a:uFill>
                  <a:solidFill>
                    <a:srgbClr val="7D7D7D"/>
                  </a:solidFill>
                </a:uFill>
              </a:rPr>
              <a:t>Executiv</a:t>
            </a:r>
            <a:r>
              <a:rPr lang="en-IN" spc="-330" dirty="0">
                <a:uFill>
                  <a:solidFill>
                    <a:srgbClr val="7D7D7D"/>
                  </a:solidFill>
                </a:uFill>
              </a:rPr>
              <a:t>e</a:t>
            </a:r>
            <a:r>
              <a:rPr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95840"/>
            <a:ext cx="4941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76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262210"/>
            <a:ext cx="38042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465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-43098"/>
            <a:ext cx="492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</a:rPr>
              <a:t>Launch </a:t>
            </a: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335" dirty="0">
                <a:solidFill>
                  <a:schemeClr val="tx1"/>
                </a:solidFill>
              </a:rPr>
              <a:t>Yearly</a:t>
            </a:r>
            <a:r>
              <a:rPr sz="3600" spc="-470" dirty="0">
                <a:solidFill>
                  <a:schemeClr val="tx1"/>
                </a:solidFill>
              </a:rPr>
              <a:t> </a:t>
            </a:r>
            <a:r>
              <a:rPr sz="3600" spc="-305" dirty="0">
                <a:solidFill>
                  <a:schemeClr val="tx1"/>
                </a:solidFill>
              </a:rPr>
              <a:t>Trend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Arial"/>
                <a:cs typeface="Arial"/>
              </a:rPr>
              <a:t>EDA </a:t>
            </a:r>
            <a:r>
              <a:rPr sz="8000" spc="-50" dirty="0">
                <a:latin typeface="Arial"/>
                <a:cs typeface="Arial"/>
              </a:rPr>
              <a:t>with</a:t>
            </a:r>
            <a:r>
              <a:rPr sz="8000" spc="-1315" dirty="0">
                <a:latin typeface="Arial"/>
                <a:cs typeface="Arial"/>
              </a:rPr>
              <a:t> </a:t>
            </a:r>
            <a:r>
              <a:rPr sz="8000" spc="-1270" dirty="0"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874260" y="2955240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956026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2232025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53400" y="2438400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438400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362200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97840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85682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chemeClr val="tx1"/>
                </a:solidFill>
              </a:rPr>
              <a:t>Interactive </a:t>
            </a:r>
            <a:r>
              <a:rPr sz="8000" spc="-320" dirty="0">
                <a:solidFill>
                  <a:schemeClr val="tx1"/>
                </a:solidFill>
              </a:rPr>
              <a:t>Map</a:t>
            </a:r>
            <a:r>
              <a:rPr sz="8000" spc="-1010" dirty="0">
                <a:solidFill>
                  <a:schemeClr val="tx1"/>
                </a:solidFill>
              </a:rPr>
              <a:t> </a:t>
            </a:r>
            <a:r>
              <a:rPr sz="8000" spc="-50" dirty="0">
                <a:solidFill>
                  <a:schemeClr val="tx1"/>
                </a:solidFill>
              </a:rPr>
              <a:t>with  </a:t>
            </a:r>
            <a:r>
              <a:rPr sz="8000" spc="-405" dirty="0">
                <a:solidFill>
                  <a:schemeClr val="tx1"/>
                </a:solidFill>
              </a:rPr>
              <a:t>Folium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6399" y="600796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961" y="2299389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5855434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2098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9998" y="5384710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998" y="2074765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91637" y="3684090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5682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chemeClr val="tx1"/>
                </a:solidFill>
              </a:rPr>
              <a:t>Build </a:t>
            </a:r>
            <a:r>
              <a:rPr sz="8000" spc="-685" dirty="0">
                <a:solidFill>
                  <a:schemeClr val="tx1"/>
                </a:solidFill>
              </a:rPr>
              <a:t>a </a:t>
            </a:r>
            <a:r>
              <a:rPr sz="8000" spc="-530" dirty="0">
                <a:solidFill>
                  <a:schemeClr val="tx1"/>
                </a:solidFill>
              </a:rPr>
              <a:t>Dashboard</a:t>
            </a:r>
            <a:r>
              <a:rPr sz="8000" spc="-700" dirty="0">
                <a:solidFill>
                  <a:schemeClr val="tx1"/>
                </a:solidFill>
              </a:rPr>
              <a:t> </a:t>
            </a:r>
            <a:r>
              <a:rPr sz="8000" spc="-50" dirty="0">
                <a:solidFill>
                  <a:schemeClr val="tx1"/>
                </a:solidFill>
              </a:rPr>
              <a:t>with  </a:t>
            </a:r>
            <a:r>
              <a:rPr sz="8000" spc="-315" dirty="0">
                <a:solidFill>
                  <a:schemeClr val="tx1"/>
                </a:solidFill>
              </a:rPr>
              <a:t>Plotly</a:t>
            </a:r>
            <a:r>
              <a:rPr sz="8000" spc="-580" dirty="0">
                <a:solidFill>
                  <a:schemeClr val="tx1"/>
                </a:solidFill>
              </a:rPr>
              <a:t> </a:t>
            </a:r>
            <a:r>
              <a:rPr sz="8000" spc="-730" dirty="0">
                <a:solidFill>
                  <a:schemeClr val="tx1"/>
                </a:solidFill>
              </a:rPr>
              <a:t>Dash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2098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169348"/>
            <a:ext cx="10571998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00" y="81760"/>
            <a:ext cx="10571998" cy="1335878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2214" y="5230532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Plotly dashboard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60" dirty="0">
                <a:latin typeface="Carlito"/>
                <a:cs typeface="Carlito"/>
              </a:rPr>
              <a:t>selector. </a:t>
            </a:r>
            <a:r>
              <a:rPr sz="2000" spc="-65" dirty="0">
                <a:latin typeface="Carlito"/>
                <a:cs typeface="Carlito"/>
              </a:rPr>
              <a:t>However,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0-10000 </a:t>
            </a:r>
            <a:r>
              <a:rPr sz="2000" spc="-2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0" dirty="0">
                <a:latin typeface="Carlito"/>
                <a:cs typeface="Carlito"/>
              </a:rPr>
              <a:t>max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15600.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and 0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failure.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also  accounts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20" dirty="0">
                <a:latin typeface="Carlito"/>
                <a:cs typeface="Carlito"/>
              </a:rPr>
              <a:t>category </a:t>
            </a:r>
            <a:r>
              <a:rPr sz="2000" spc="-5" dirty="0">
                <a:latin typeface="Carlito"/>
                <a:cs typeface="Carlito"/>
              </a:rPr>
              <a:t>in color </a:t>
            </a:r>
            <a:r>
              <a:rPr sz="2000" dirty="0">
                <a:latin typeface="Carlito"/>
                <a:cs typeface="Carlito"/>
              </a:rPr>
              <a:t>and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point </a:t>
            </a:r>
            <a:r>
              <a:rPr sz="2000" spc="-25" dirty="0">
                <a:latin typeface="Carlito"/>
                <a:cs typeface="Carlito"/>
              </a:rPr>
              <a:t>size.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this  </a:t>
            </a:r>
            <a:r>
              <a:rPr sz="2000" spc="-5" dirty="0">
                <a:latin typeface="Carlito"/>
                <a:cs typeface="Carlito"/>
              </a:rPr>
              <a:t>particular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0-6000, </a:t>
            </a:r>
            <a:r>
              <a:rPr sz="2000" spc="-20" dirty="0">
                <a:latin typeface="Carlito"/>
                <a:cs typeface="Carlito"/>
              </a:rPr>
              <a:t>interestingly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20" dirty="0">
                <a:latin typeface="Carlito"/>
                <a:cs typeface="Carlito"/>
              </a:rPr>
              <a:t>are two failed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with payloads of </a:t>
            </a:r>
            <a:r>
              <a:rPr sz="2000" spc="-45" dirty="0">
                <a:latin typeface="Carlito"/>
                <a:cs typeface="Carlito"/>
              </a:rPr>
              <a:t>zero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2208403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1723" y="54185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000" y="98380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17600" y="2430679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chemeClr val="accent1"/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chemeClr val="accent1"/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chemeClr val="accent1"/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chemeClr val="accent1"/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chemeClr val="accent1"/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chemeClr val="accent1"/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chemeClr val="accent1"/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chemeClr val="accent1"/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chemeClr val="accent1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chemeClr val="accent1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chemeClr val="accent1"/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chemeClr val="accent1"/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1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09600" y="2121942"/>
            <a:ext cx="11734799" cy="36086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</TotalTime>
  <Words>2471</Words>
  <Application>Microsoft Office PowerPoint</Application>
  <PresentationFormat>Widescreen</PresentationFormat>
  <Paragraphs>248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Bahnschrift Condensed</vt:lpstr>
      <vt:lpstr>Bahnschrift Light SemiCondensed</vt:lpstr>
      <vt:lpstr>Carlito</vt:lpstr>
      <vt:lpstr>Century Gothic</vt:lpstr>
      <vt:lpstr>Wingdings 2</vt:lpstr>
      <vt:lpstr>Quotable</vt:lpstr>
      <vt:lpstr>PowerPoint Presentation</vt:lpstr>
      <vt:lpstr>Executive Summary 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krishnan narayanan</cp:lastModifiedBy>
  <cp:revision>3</cp:revision>
  <dcterms:created xsi:type="dcterms:W3CDTF">2021-08-26T16:53:12Z</dcterms:created>
  <dcterms:modified xsi:type="dcterms:W3CDTF">2023-08-20T09:09:34Z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