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61" r:id="rId5"/>
    <p:sldId id="262" r:id="rId6"/>
    <p:sldId id="265" r:id="rId7"/>
    <p:sldId id="258" r:id="rId8"/>
    <p:sldId id="264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DC9B54"/>
    <a:srgbClr val="3333CC"/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810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5A00033-BE90-43EC-9E5D-4ED664CCEBA2}" type="datetimeFigureOut">
              <a:rPr lang="en-US"/>
              <a:pPr>
                <a:defRPr/>
              </a:pPr>
              <a:t>9/4/2013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A9D520B7-A037-4E33-A56C-A78B88AF19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25A4757-C7C4-4BA6-8C12-6E3559959AB3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614CF70-FF71-4C2B-966E-4BDE6DAB0DAB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581F9D9-7651-4228-9566-D4B7CF2C0ED6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367854-594F-4B8E-BCE7-A455CA7981FA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F28C09C-622B-4E4A-A271-F11C66FFDCAE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7C7D95E-8F10-4858-86F9-3F92F1950A3B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DE40781-C8D3-4BCE-AD2C-750E8CC0CC23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4CC8BD-3DC0-4691-8DFD-B929FA00ADEA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17108-7981-4AB2-BE55-F2906B8A25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DF037-A8BA-4CF7-A578-DD38E65AC5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A6FDB-8D7A-4268-9181-1BAA6AD002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F9BE1-A6C2-4462-917E-19E15D99E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EA9B9-0763-40CC-81BF-E7915ACFFC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E96B5-5E35-469D-A79D-7E9894D6A1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334CC-6F7F-456C-84BE-D8C4020748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95297-BE94-4951-9365-D29101896E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9AF6B-3E61-42CB-81FF-7A938C1B71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EA68B-5322-4DB3-BD51-C000D81AA8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34D66-FAED-4486-8146-C768B26BF1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12DB6C0-FA0C-4D7B-AFD6-B04E890838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Project title </a:t>
            </a:r>
            <a:br>
              <a:rPr lang="en-US" smtClean="0"/>
            </a:br>
            <a:endParaRPr lang="en-US" smtClean="0"/>
          </a:p>
        </p:txBody>
      </p:sp>
      <p:sp>
        <p:nvSpPr>
          <p:cNvPr id="2051" name="Subtitle 3"/>
          <p:cNvSpPr>
            <a:spLocks noGrp="1"/>
          </p:cNvSpPr>
          <p:nvPr>
            <p:ph type="subTitle" idx="1"/>
          </p:nvPr>
        </p:nvSpPr>
        <p:spPr>
          <a:xfrm>
            <a:off x="381000" y="2133600"/>
            <a:ext cx="8458200" cy="3048000"/>
          </a:xfrm>
        </p:spPr>
        <p:txBody>
          <a:bodyPr/>
          <a:lstStyle/>
          <a:p>
            <a:pPr algn="l" eaLnBrk="1" hangingPunct="1"/>
            <a:r>
              <a:rPr lang="en-US" smtClean="0"/>
              <a:t>Students Name 	          ID No:</a:t>
            </a:r>
          </a:p>
          <a:p>
            <a:pPr algn="l" eaLnBrk="1" hangingPunct="1"/>
            <a:endParaRPr lang="en-US" smtClean="0"/>
          </a:p>
          <a:p>
            <a:pPr algn="l" eaLnBrk="1" hangingPunct="1"/>
            <a:r>
              <a:rPr lang="en-US" smtClean="0"/>
              <a:t>Station Name: </a:t>
            </a:r>
          </a:p>
          <a:p>
            <a:pPr algn="l" eaLnBrk="1" hangingPunct="1"/>
            <a:endParaRPr lang="en-US" smtClean="0"/>
          </a:p>
          <a:p>
            <a:pPr algn="l" eaLnBrk="1" hangingPunct="1"/>
            <a:r>
              <a:rPr lang="en-US" smtClean="0"/>
              <a:t>PS Faculty:  </a:t>
            </a:r>
          </a:p>
          <a:p>
            <a:pPr algn="l" eaLnBrk="1" hangingPunct="1"/>
            <a:endParaRPr lang="en-US" smtClean="0"/>
          </a:p>
        </p:txBody>
      </p:sp>
      <p:sp>
        <p:nvSpPr>
          <p:cNvPr id="9" name="Rectangle 8"/>
          <p:cNvSpPr/>
          <p:nvPr/>
        </p:nvSpPr>
        <p:spPr>
          <a:xfrm>
            <a:off x="457200" y="2209800"/>
            <a:ext cx="8382000" cy="2895600"/>
          </a:xfrm>
          <a:prstGeom prst="rect">
            <a:avLst/>
          </a:prstGeom>
          <a:noFill/>
          <a:ln>
            <a:solidFill>
              <a:srgbClr val="DC9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82000" cy="5943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smtClean="0"/>
              <a:t>Problem Definition/Objective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Background and Significance</a:t>
            </a:r>
            <a:br>
              <a:rPr lang="en-US" smtClean="0"/>
            </a:br>
            <a:endParaRPr lang="en-US" smtClean="0"/>
          </a:p>
        </p:txBody>
      </p:sp>
      <p:sp>
        <p:nvSpPr>
          <p:cNvPr id="409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pPr algn="l" eaLnBrk="1" hangingPunct="1"/>
            <a:r>
              <a:rPr lang="en-US" smtClean="0"/>
              <a:t>Methodology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 can use any number of slides in these part slides from 3 to 6.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Results and discussion/analysis part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Current status of project and post mid sem plan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>
                <a:solidFill>
                  <a:schemeClr val="tx1"/>
                </a:solidFill>
              </a:rPr>
              <a:t>Summary and conclusion</a:t>
            </a:r>
          </a:p>
        </p:txBody>
      </p:sp>
      <p:sp>
        <p:nvSpPr>
          <p:cNvPr id="819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Acknowledgements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49</Words>
  <Application>Microsoft Office PowerPoint</Application>
  <PresentationFormat>On-screen Show (4:3)</PresentationFormat>
  <Paragraphs>22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Default Design</vt:lpstr>
      <vt:lpstr> Project title  </vt:lpstr>
      <vt:lpstr>Slide 2</vt:lpstr>
      <vt:lpstr>Background and Significance </vt:lpstr>
      <vt:lpstr>Methodology</vt:lpstr>
      <vt:lpstr>Results and discussion/analysis part</vt:lpstr>
      <vt:lpstr>Current status of project and post mid sem plan</vt:lpstr>
      <vt:lpstr>Summary and conclusion</vt:lpstr>
      <vt:lpstr>Acknowledgements</vt:lpstr>
    </vt:vector>
  </TitlesOfParts>
  <Company>AMTech Co.,Ltd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 (Objective:  of the project if the title is not giving the objective clearly)</dc:title>
  <dc:creator>AMT</dc:creator>
  <cp:lastModifiedBy>T V Rao</cp:lastModifiedBy>
  <cp:revision>10</cp:revision>
  <dcterms:created xsi:type="dcterms:W3CDTF">2011-06-03T05:34:18Z</dcterms:created>
  <dcterms:modified xsi:type="dcterms:W3CDTF">2013-09-04T09:58:12Z</dcterms:modified>
</cp:coreProperties>
</file>