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281" r:id="rId8"/>
    <p:sldId id="278" r:id="rId9"/>
    <p:sldId id="395" r:id="rId10"/>
    <p:sldId id="270" r:id="rId11"/>
    <p:sldId id="391" r:id="rId12"/>
    <p:sldId id="3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8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s-ES"/>
              <a:t>Haga clic para modificar los estilos de texto del patrón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uilds.io/lightvest-build-a-start-up/#more-1449" TargetMode="External"/><Relationship Id="rId7" Type="http://schemas.openxmlformats.org/officeDocument/2006/relationships/hyperlink" Target="https://hetpro-store.com/hc-05/#:~:text=El%20HC%2D05%20modulo%20bluetooth,a%20los%20dispositivos%20a%20comunicar" TargetMode="External"/><Relationship Id="rId2" Type="http://schemas.openxmlformats.org/officeDocument/2006/relationships/hyperlink" Target="https://www.youtube.com/watch?v=EcQnGt743YQ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aylampmechatronics.com/blog/45_tutorial-mpu6050-acelerometro-y-giroscopio.html" TargetMode="External"/><Relationship Id="rId5" Type="http://schemas.openxmlformats.org/officeDocument/2006/relationships/hyperlink" Target="https://arduino.cl/arduino-nano/" TargetMode="External"/><Relationship Id="rId4" Type="http://schemas.openxmlformats.org/officeDocument/2006/relationships/hyperlink" Target="https://github.com/EbenKouao/lightvest-led-bike-su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s-CO" dirty="0"/>
              <a:t>Presentación</a:t>
            </a:r>
            <a:r>
              <a:rPr lang="en-US" dirty="0"/>
              <a:t> de </a:t>
            </a:r>
            <a:r>
              <a:rPr lang="es-CO" dirty="0"/>
              <a:t>propuestas</a:t>
            </a:r>
            <a:r>
              <a:rPr lang="en-US" dirty="0"/>
              <a:t> para </a:t>
            </a:r>
            <a:r>
              <a:rPr lang="es-CO" dirty="0"/>
              <a:t>Proyecto</a:t>
            </a:r>
            <a:r>
              <a:rPr lang="en-US" dirty="0"/>
              <a:t>.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Pedro Cristancho</a:t>
            </a:r>
          </a:p>
          <a:p>
            <a:r>
              <a:rPr lang="en-US" dirty="0"/>
              <a:t>David Ruiz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766304" cy="3415519"/>
          </a:xfrm>
        </p:spPr>
        <p:txBody>
          <a:bodyPr/>
          <a:lstStyle/>
          <a:p>
            <a:r>
              <a:rPr lang="es-CO" dirty="0"/>
              <a:t>Señalamiento</a:t>
            </a:r>
            <a:r>
              <a:rPr lang="en-US" dirty="0"/>
              <a:t> de </a:t>
            </a:r>
            <a:r>
              <a:rPr lang="es-CO" dirty="0"/>
              <a:t>Bicis</a:t>
            </a:r>
          </a:p>
          <a:p>
            <a:r>
              <a:rPr lang="es-MX" dirty="0"/>
              <a:t>Aspectos Generales</a:t>
            </a:r>
            <a:endParaRPr lang="es-CO" dirty="0"/>
          </a:p>
          <a:p>
            <a:r>
              <a:rPr lang="es-CO" dirty="0"/>
              <a:t>Componentes</a:t>
            </a:r>
            <a:r>
              <a:rPr lang="en-US" dirty="0"/>
              <a:t> y </a:t>
            </a:r>
            <a:r>
              <a:rPr lang="es-CO" dirty="0"/>
              <a:t>Precios</a:t>
            </a:r>
          </a:p>
          <a:p>
            <a:r>
              <a:rPr lang="es-CO" dirty="0"/>
              <a:t>Imágenes y posibles modificaciones</a:t>
            </a:r>
          </a:p>
          <a:p>
            <a:r>
              <a:rPr lang="es-CO" dirty="0"/>
              <a:t>Reloj</a:t>
            </a:r>
            <a:r>
              <a:rPr lang="en-US" dirty="0"/>
              <a:t> de Casino</a:t>
            </a:r>
          </a:p>
          <a:p>
            <a:r>
              <a:rPr lang="es-CO" dirty="0"/>
              <a:t>Cubo</a:t>
            </a:r>
            <a:r>
              <a:rPr lang="en-US" dirty="0"/>
              <a:t> LED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7959" y="6587329"/>
            <a:ext cx="6379210" cy="153888"/>
          </a:xfrm>
        </p:spPr>
        <p:txBody>
          <a:bodyPr/>
          <a:lstStyle/>
          <a:p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46" name="Freeform: Shape 103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7" name="Oval 103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8" name="Oval 103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Freeform: Shape 103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Señalamiento de Bicicletas</a:t>
            </a:r>
          </a:p>
        </p:txBody>
      </p:sp>
      <p:pic>
        <p:nvPicPr>
          <p:cNvPr id="1026" name="Picture 2" descr="lightvest-stand-right">
            <a:extLst>
              <a:ext uri="{FF2B5EF4-FFF2-40B4-BE49-F238E27FC236}">
                <a16:creationId xmlns:a16="http://schemas.microsoft.com/office/drawing/2014/main" id="{EE33A136-5F55-26C0-018A-7A20AD082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8" r="10729" b="-3"/>
          <a:stretch/>
        </p:blipFill>
        <p:spPr bwMode="auto">
          <a:xfrm>
            <a:off x="8127580" y="1"/>
            <a:ext cx="4064400" cy="3782578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5" y="4508500"/>
            <a:ext cx="6373813" cy="1562959"/>
          </a:xfrm>
          <a:noFill/>
        </p:spPr>
        <p:txBody>
          <a:bodyPr vert="horz" wrap="square" lIns="0" tIns="0" rIns="0" bIns="0" rtlCol="0" anchor="t">
            <a:normAutofit lnSpcReduction="10000"/>
          </a:bodyPr>
          <a:lstStyle/>
          <a:p>
            <a:pPr algn="just"/>
            <a:r>
              <a:rPr lang="es-CO" dirty="0"/>
              <a:t>Es una propuesta donde se busca mejorar el señalamiento lumínico de los ciclistas. Para ellos se disponen unas tiras de led colocados sobre un chaleco (hombros y espalda), los cuales se controlarán vía Bluetooth y representarán las luces direccionales y las luces de freno.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2" descr="Chaleco Reflectivo Verde - KojuMotos">
            <a:extLst>
              <a:ext uri="{FF2B5EF4-FFF2-40B4-BE49-F238E27FC236}">
                <a16:creationId xmlns:a16="http://schemas.microsoft.com/office/drawing/2014/main" id="{5781A645-464A-39FF-717B-D81BF4BE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67242" cy="376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ola De Juegos Con Control Remoto Ilustración De Dibujos Animados  Ilustración De La Consola De Juegos">
            <a:extLst>
              <a:ext uri="{FF2B5EF4-FFF2-40B4-BE49-F238E27FC236}">
                <a16:creationId xmlns:a16="http://schemas.microsoft.com/office/drawing/2014/main" id="{AD5C7BEE-0674-2491-8A29-15790F73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-1"/>
            <a:ext cx="4204848" cy="376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s-CO" dirty="0"/>
              <a:t>Aspectos Generales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Objetivos Y ORIGEN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CO" dirty="0"/>
              <a:t>Recrear el producto con su interfaz manual.</a:t>
            </a:r>
          </a:p>
          <a:p>
            <a:pPr lvl="0" algn="just"/>
            <a:r>
              <a:rPr lang="es-CO" dirty="0"/>
              <a:t>Proponer distintos componentes a los originales, para encontrar la mayor eficiencia y calidad posible dentro de un presupuesto reducido.</a:t>
            </a:r>
          </a:p>
          <a:p>
            <a:pPr algn="just"/>
            <a:r>
              <a:rPr lang="es-CO" dirty="0"/>
              <a:t>Este producto viene como proyecto original de </a:t>
            </a:r>
            <a:r>
              <a:rPr lang="es-CO" b="0" i="0" dirty="0">
                <a:solidFill>
                  <a:schemeClr val="tx1"/>
                </a:solidFill>
                <a:effectLst/>
                <a:latin typeface="-apple-system"/>
              </a:rPr>
              <a:t>SmartBuilds.io </a:t>
            </a:r>
            <a:r>
              <a:rPr lang="es-CO" dirty="0"/>
              <a:t>y tiene como nombre: </a:t>
            </a:r>
            <a:r>
              <a:rPr lang="es-CO" dirty="0">
                <a:solidFill>
                  <a:schemeClr val="tx1"/>
                </a:solidFill>
                <a:latin typeface="-apple-system"/>
              </a:rPr>
              <a:t>LightVest.</a:t>
            </a:r>
            <a:endParaRPr lang="es-CO" dirty="0">
              <a:solidFill>
                <a:schemeClr val="tx1"/>
              </a:solidFill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APRENDIZAJE Y LIBRERIAS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CO" dirty="0"/>
              <a:t>Este proyecto requeriría de Impresión 3D, ensamblaje, programación y circuitos electrónicos. Por lo que, para poder cumplir los objetivos debemos poder entender lo ya hecho y compartido, y lo que podemos mejorar. </a:t>
            </a:r>
          </a:p>
          <a:p>
            <a:pPr algn="just"/>
            <a:r>
              <a:rPr lang="es-CO" dirty="0"/>
              <a:t>Varios de los esquemas y modelos 3D del producto original son Open Source por lo que están en bandeja de plata para su estudio e interpretación.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84156"/>
            <a:ext cx="6379210" cy="153888"/>
          </a:xfrm>
        </p:spPr>
        <p:txBody>
          <a:bodyPr/>
          <a:lstStyle/>
          <a:p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3BD1816-B092-782B-55B0-CFCBC164F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19"/>
          <a:stretch/>
        </p:blipFill>
        <p:spPr>
          <a:xfrm>
            <a:off x="8306940" y="385762"/>
            <a:ext cx="294226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y </a:t>
            </a:r>
            <a:r>
              <a:rPr lang="en-US" dirty="0" err="1"/>
              <a:t>precios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25752"/>
              </p:ext>
            </p:extLst>
          </p:nvPr>
        </p:nvGraphicFramePr>
        <p:xfrm>
          <a:off x="934321" y="1377507"/>
          <a:ext cx="10008000" cy="438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5364000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Descripción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Precio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Arduino Nano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una placa de desarrollo de tamaño compacto y completa”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$30000 *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MPU6050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MPU6050 es una unidad de medición inercial”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$11000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WS2812B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“Cinta LED programable”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Jumper Wires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“Cable con un conector o pin al final de su extension”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HC-05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“Es un pequeño modulo transmisor/receptor TTL fue diseñado para ser controlado a través de RS232”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$20000 *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74029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Slider Switch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s-CO" noProof="0" dirty="0">
                          <a:solidFill>
                            <a:schemeClr val="tx1"/>
                          </a:solidFill>
                        </a:rPr>
                        <a:t>Interruptor deslizable, como las direccionales de una moto”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$10000 *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361499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Entre Otros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>
                          <a:solidFill>
                            <a:schemeClr val="tx1"/>
                          </a:solidFill>
                        </a:rPr>
                        <a:t>Protoboard, capacitadores, botones, etc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152991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9763" y="6584156"/>
            <a:ext cx="6379210" cy="153888"/>
          </a:xfrm>
        </p:spPr>
        <p:txBody>
          <a:bodyPr/>
          <a:lstStyle/>
          <a:p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864753"/>
            <a:ext cx="4500562" cy="1562959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s-CO" dirty="0"/>
              <a:t>Imágenes y posibles modificaciones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4" y="3846223"/>
            <a:ext cx="6373813" cy="2299744"/>
          </a:xfrm>
          <a:noFill/>
        </p:spPr>
        <p:txBody>
          <a:bodyPr vert="horz" wrap="square" lIns="0" tIns="0" rIns="0" bIns="0" rtlCol="0" anchor="t">
            <a:normAutofit fontScale="92500"/>
          </a:bodyPr>
          <a:lstStyle/>
          <a:p>
            <a:pPr algn="just"/>
            <a:r>
              <a:rPr lang="es-CO" dirty="0"/>
              <a:t>Aparte de la búsqueda de mejoras electrónicas, debemos buscar mejoras de diseño. Estas van dirigidas a la protección del proyecto como  a una mejor interfaz de usuario.</a:t>
            </a:r>
          </a:p>
          <a:p>
            <a:pPr algn="just"/>
            <a:r>
              <a:rPr lang="es-CO" dirty="0"/>
              <a:t> Proponer un reconocimiento de zona horaria para mejorar la selección de color y patrones lumínicos en la noche/niebla. Junto también a servicios auditivos como el claxon.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2" descr="lightvest first prototype">
            <a:extLst>
              <a:ext uri="{FF2B5EF4-FFF2-40B4-BE49-F238E27FC236}">
                <a16:creationId xmlns:a16="http://schemas.microsoft.com/office/drawing/2014/main" id="{ADCDC5FA-A975-7067-7FB9-DD8EEC02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vest-smart-remote-with-bike">
            <a:extLst>
              <a:ext uri="{FF2B5EF4-FFF2-40B4-BE49-F238E27FC236}">
                <a16:creationId xmlns:a16="http://schemas.microsoft.com/office/drawing/2014/main" id="{9B4F70DE-3D11-3A54-1E9B-027B3C70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9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s-CO" sz="1800" dirty="0"/>
              <a:t>¿Cómo FUNCIONA?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pPr algn="just"/>
            <a:r>
              <a:rPr lang="es-CO" dirty="0"/>
              <a:t>Posee una conexión Bluetooth para producir señales lumínicas que señalen los giros y la acción de frenar de los ciclistas.</a:t>
            </a:r>
          </a:p>
          <a:p>
            <a:pPr algn="just"/>
            <a:r>
              <a:rPr lang="es-CO" dirty="0"/>
              <a:t>El ciclista posee un control que permite generar estas señales de forma manual(existe un giroscopio que permite generar dichas señales automáticamente).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3" y="1731375"/>
            <a:ext cx="5570245" cy="535354"/>
          </a:xfrm>
        </p:spPr>
        <p:txBody>
          <a:bodyPr/>
          <a:lstStyle/>
          <a:p>
            <a:r>
              <a:rPr lang="es-CO" sz="1800" dirty="0"/>
              <a:t>ESPECIFICACIONES SOBRE MODIFICACIONES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pPr algn="just"/>
            <a:r>
              <a:rPr lang="es-CO" dirty="0"/>
              <a:t>Se podrían generar señales auditivas a través de un claxon o un MP3, las cuales también estén conectadas al control. </a:t>
            </a:r>
          </a:p>
          <a:p>
            <a:pPr algn="just"/>
            <a:r>
              <a:rPr lang="es-CO" dirty="0"/>
              <a:t>El proyecto original se trabajo mediante un Arduino nano, cuando se podría proponer otras tarjetas que incluso tengan </a:t>
            </a:r>
            <a:r>
              <a:rPr lang="es-CO" dirty="0" err="1"/>
              <a:t>Wi</a:t>
            </a:r>
            <a:r>
              <a:rPr lang="es-CO" dirty="0"/>
              <a:t>-Fi, siendo así posibles generar funciones según zona horaria (día-noche-horario-</a:t>
            </a:r>
            <a:r>
              <a:rPr lang="es-CO" dirty="0" err="1"/>
              <a:t>etc</a:t>
            </a:r>
            <a:r>
              <a:rPr lang="es-CO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Lunes,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5420" y="6507212"/>
            <a:ext cx="6379210" cy="153888"/>
          </a:xfrm>
        </p:spPr>
        <p:txBody>
          <a:bodyPr/>
          <a:lstStyle/>
          <a:p>
            <a:r>
              <a:rPr lang="es-CO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Taller de Ingeniería Electrónica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855718" cy="3904738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89EF9-4F70-B79A-7E4B-95C1E8B2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A9001-554C-4FB9-F701-30800E65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3979625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https://www.youtube.com/watch?v=EcQnGt743YQ</a:t>
            </a:r>
            <a:endParaRPr lang="es-CO" dirty="0"/>
          </a:p>
          <a:p>
            <a:r>
              <a:rPr lang="es-CO" dirty="0">
                <a:hlinkClick r:id="rId3"/>
              </a:rPr>
              <a:t>https://smartbuilds.io/lightvest-build-a-start-up/#more-1449</a:t>
            </a:r>
            <a:endParaRPr lang="es-CO" dirty="0"/>
          </a:p>
          <a:p>
            <a:r>
              <a:rPr lang="es-CO" dirty="0">
                <a:hlinkClick r:id="rId4"/>
              </a:rPr>
              <a:t>https://github.com/EbenKouao/lightvest-led-bike-suit</a:t>
            </a:r>
            <a:endParaRPr lang="es-CO" dirty="0"/>
          </a:p>
          <a:p>
            <a:r>
              <a:rPr lang="es-CO" dirty="0">
                <a:hlinkClick r:id="rId5"/>
              </a:rPr>
              <a:t>https://arduino.cl/arduino-nano/</a:t>
            </a:r>
            <a:endParaRPr lang="es-CO" dirty="0"/>
          </a:p>
          <a:p>
            <a:r>
              <a:rPr lang="es-CO" dirty="0">
                <a:hlinkClick r:id="rId6"/>
              </a:rPr>
              <a:t>https://naylampmechatronics.com/blog/45_tutorial-mpu6050-acelerometro-y-giroscopio.html</a:t>
            </a:r>
            <a:endParaRPr lang="es-CO" dirty="0"/>
          </a:p>
          <a:p>
            <a:r>
              <a:rPr lang="es-CO" dirty="0">
                <a:hlinkClick r:id="rId7"/>
              </a:rPr>
              <a:t>https://hetpro-store.com/hc-05/#:~:text=El%20HC%2D05%20modulo%20bluetooth,a%20los%20dispositivos%20a%20comunicar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8AD7E5-2739-34A0-2ED5-075FDF6F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501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{3A03E580-6880-4489-AAFB-9233912236D1}tf33713516_win32</Template>
  <TotalTime>580</TotalTime>
  <Words>631</Words>
  <Application>Microsoft Office PowerPoint</Application>
  <PresentationFormat>Panorámica</PresentationFormat>
  <Paragraphs>87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Gill Sans MT</vt:lpstr>
      <vt:lpstr>Walbaum Display</vt:lpstr>
      <vt:lpstr>3DFloatVTI</vt:lpstr>
      <vt:lpstr>Presentación de propuestas para Proyecto.</vt:lpstr>
      <vt:lpstr>Agenda</vt:lpstr>
      <vt:lpstr>Señalamiento de Bicicletas</vt:lpstr>
      <vt:lpstr>Aspectos Generales</vt:lpstr>
      <vt:lpstr>Componentes y precios</vt:lpstr>
      <vt:lpstr>Imágenes y posibles modificaciones</vt:lpstr>
      <vt:lpstr>Aspectos Generales </vt:lpstr>
      <vt:lpstr>Thank You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propuestas para Proyecto.</dc:title>
  <dc:creator>Pedro Ruiz</dc:creator>
  <cp:lastModifiedBy>Pedro Ruiz</cp:lastModifiedBy>
  <cp:revision>5</cp:revision>
  <dcterms:created xsi:type="dcterms:W3CDTF">2023-02-13T00:34:37Z</dcterms:created>
  <dcterms:modified xsi:type="dcterms:W3CDTF">2023-02-26T22:22:58Z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