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3D0-B044-4F27-99F7-0463605C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F63E9-A8BC-4A60-83E5-55BBB8D63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7F94-DE6F-4029-AB53-00713B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E6E0-0878-451B-8893-E3095E7F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F385-F3C3-4431-AF84-A182A2F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3C4-8F72-494F-81CA-C1E8279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4E1C-983E-42B9-BAE3-68D4A576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9572-858F-467A-A7A3-CBD210F6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0E4-0FDD-40A5-8A5A-F7B7D64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E9C0-1B0C-43E7-BEC0-B439BC34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87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6DCFB-C139-4BAC-B7D7-11A3BBF2D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22C9-E9EA-4B15-A9E4-C4376F27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2766-B9E5-4DF6-9461-777C2C7D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D607-9403-408E-BEA0-496BFC95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8132-107C-41EA-8B4F-C52E304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7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4A04-08AC-4BC0-B5D8-562A5E99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06F6-4DD2-472B-8E36-4DD125FE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BA66-B2FD-4160-A788-8455BDFB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FEFF-799D-4091-9A2A-7E776FC3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B784-1EA2-4F09-8CFE-224E09FD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5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0A2-3AA8-4001-9CC8-95C59D9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0BFB-DA71-41E9-B442-07A66D9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EEA9-F55A-476D-99E6-95307673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B813-B1A3-45EB-B7F6-DEF77E3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656B-56B8-4483-A641-2213C278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0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3156-AB61-4B05-8132-FD86A869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799F-D8F5-4018-947C-33D0A7818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7D903-18A0-443E-B03F-84FC124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4B130-5464-4623-A8D6-CF50BD6F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1550-B145-462C-A819-941FB66D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8FCD-D35B-4107-9B1F-5623AA7E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1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1F05-9DFD-4321-B983-0187CD6D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A8703-B27C-4749-B307-3CBA77C5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61A-2583-4DD4-90D5-1A62A3C5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0D04-ED15-4898-BEB7-51A8C0A81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71941-872B-4B2D-8105-634E8D87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EB769-302A-4B97-B119-AAAD0C6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F3C1F-200A-4DB8-BC22-EE5C1B8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5F9C8-2EDF-42E7-A6AD-7F72668F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85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D0C9-6857-4CF4-8B2D-C9E94DA5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652B5-C0CB-47F5-87F8-B61F97E0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9803-0121-4CF8-92A2-01341925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7385-D826-4EAE-8420-E9D93BD1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7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2BBFD-2633-49EE-987D-AF35577B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F2274-DA3A-4A8C-9479-C84FBBD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5AA13-70A9-4492-88C2-C5A0C2BE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1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C1B-724D-460F-8CE2-F3D6D7F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134E-5650-4614-8165-E42EECF5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FFF3-0BF2-469E-879A-00C30DE2E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063B-89F4-4477-A5D2-6A647262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2226D-FD66-4EA5-9F7E-A591EBC9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3CCC9-3452-4AE4-9A56-C68A8496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43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402-B3FA-42E8-A3C9-C901B71B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1FB9E-E215-4FF1-BD13-AF7A4D0F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9CFA-BD75-48C6-85A9-D209A763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4F952-68BA-4437-AF4B-E27C0B7F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815E-2AE4-4A98-B216-4177956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E396D-275E-41DF-B8A5-5BDC987C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4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CC37-6F49-41F2-A288-DC3E09D4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C6D4-FB27-48D1-BB5E-144600F1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9158-A307-4EB0-8266-05835CE1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EA8-34BE-43FD-8A72-5F2D226D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C954-FA50-47EC-92C3-BFBE909AA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9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28DC1-087A-441C-83D2-8D34D08F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4304"/>
          <a:stretch/>
        </p:blipFill>
        <p:spPr>
          <a:xfrm>
            <a:off x="201375" y="231494"/>
            <a:ext cx="1218893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A2B50-6339-42D2-B1B4-6D25B55B6A07}"/>
              </a:ext>
            </a:extLst>
          </p:cNvPr>
          <p:cNvSpPr txBox="1"/>
          <p:nvPr/>
        </p:nvSpPr>
        <p:spPr>
          <a:xfrm>
            <a:off x="201375" y="4208738"/>
            <a:ext cx="9394038" cy="67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Data science definition: a person who is able to take existing data sources and create new ones so that they can extract useful information and insights, using their knowledge.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C386A-C68D-4E8A-8F07-8760C9421E8B}"/>
              </a:ext>
            </a:extLst>
          </p:cNvPr>
          <p:cNvSpPr txBox="1"/>
          <p:nvPr/>
        </p:nvSpPr>
        <p:spPr>
          <a:xfrm>
            <a:off x="4449642" y="5549841"/>
            <a:ext cx="672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Data science is used for creating: predictions, recommendations, optimizations, forecasts, recognition and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FDDA3-87C3-41EA-B127-B11C9B32C4FF}"/>
              </a:ext>
            </a:extLst>
          </p:cNvPr>
          <p:cNvSpPr txBox="1"/>
          <p:nvPr/>
        </p:nvSpPr>
        <p:spPr>
          <a:xfrm>
            <a:off x="9429826" y="6458162"/>
            <a:ext cx="27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Source: Innoarchtech.com</a:t>
            </a:r>
            <a:endParaRPr lang="nl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65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</dc:creator>
  <cp:lastModifiedBy>more</cp:lastModifiedBy>
  <cp:revision>3</cp:revision>
  <dcterms:created xsi:type="dcterms:W3CDTF">2021-02-01T14:21:35Z</dcterms:created>
  <dcterms:modified xsi:type="dcterms:W3CDTF">2021-02-01T14:28:27Z</dcterms:modified>
</cp:coreProperties>
</file>