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2456-3C22-4BD6-A92F-CF39F9DD8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976CB-CBC1-40EA-B194-02B170433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295D3-0870-4EFA-AD67-8203A8C3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1541-D0D6-4F84-B0A7-EB5F1D09DD70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63BFB-9686-4971-99C0-1B1F6E7E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BE218-2D5B-48A7-BE25-E29E364A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BCA-849A-419F-9123-4D620454F6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17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BC49-8829-43B3-B83D-D33DD6F4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EB333-A35A-42F4-AB47-9566313F5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89E0C-D4C8-4D50-8E14-B27F50CD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1541-D0D6-4F84-B0A7-EB5F1D09DD70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6B651-F8D0-4CDF-9736-0FA83279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AE5D1-D43B-4B8B-A004-163BD910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BCA-849A-419F-9123-4D620454F6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912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D8E4D-FAF9-43CA-83EE-1F994CFB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A3644-72CF-46F6-8216-79A867475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5BC4A-6D28-4CEF-AF66-3C763836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1541-D0D6-4F84-B0A7-EB5F1D09DD70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19923-8397-4796-AC5D-0A42A03F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315DF-48AE-4171-87B0-2C19C156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BCA-849A-419F-9123-4D620454F6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81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5527-F161-4BB8-8157-C12647B0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6E1B-AECF-4633-B2D5-F336A6A5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67D1D-4D33-4673-BBCC-55EFB9F3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1541-D0D6-4F84-B0A7-EB5F1D09DD70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DD9B8-867A-4E1B-8F76-48BE5096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43385-1806-4A71-9A8B-EF74F536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BCA-849A-419F-9123-4D620454F6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470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CFEB-C178-42F5-AC66-E1D2B607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D9164-2E86-41AF-B2DC-B5FBC2D35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E433A-B13D-4754-B6B6-AA3EA311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1541-D0D6-4F84-B0A7-EB5F1D09DD70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488B2-2C36-435D-BF09-01AD523F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66425-76D8-47D3-A4AB-76D68F89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BCA-849A-419F-9123-4D620454F6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702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068A-C355-4D3F-8586-7771E38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98769-CB82-42C4-8FF0-16A2E577A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24274-AA18-4034-8032-54E86B899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D7BAE-00DA-4CF4-8A4D-CDBF7BC2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1541-D0D6-4F84-B0A7-EB5F1D09DD70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AADAA-74FD-4BBF-96ED-251277BC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7CBE2-1B38-4F04-9CB7-D823B189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BCA-849A-419F-9123-4D620454F6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467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9AEC-DFDE-40F8-9C17-B3536F6B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0341F-6283-430E-AFB9-5AB14B67C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007C8-CEF9-48D5-B532-9FDCEEA4A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4C506-B9E6-4B04-A079-C2F5E0583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7A81B-0AC4-4B62-B584-AF736D83F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99D45-3011-4FC9-8DA6-0280DC55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1541-D0D6-4F84-B0A7-EB5F1D09DD70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AC35E-6373-460E-AD8A-CF4C5442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1FA51-7A93-46B3-B45D-26B7BD70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BCA-849A-419F-9123-4D620454F6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358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8BAF-BD05-4BF6-9A4A-7944E34B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82E7C-5638-4BD9-959B-06753173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1541-D0D6-4F84-B0A7-EB5F1D09DD70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83DF3-CEE4-461D-BDB4-DF147178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4CFBF-80B6-4BDD-BA21-B86F540A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BCA-849A-419F-9123-4D620454F6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64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1C08E-8E34-4EB8-9E94-781A05DC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1541-D0D6-4F84-B0A7-EB5F1D09DD70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C9583-084F-4730-9C21-26739AAC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B7692-5234-45E5-BC83-C86CB971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BCA-849A-419F-9123-4D620454F6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354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DD8E-FFAC-4743-91BC-72E375A4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8BE9-65A0-433F-B6A7-22F6ECBC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D18EE-E345-4FEF-AB3E-85940F0F9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02ADA-513B-49BC-8729-46AE566F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1541-D0D6-4F84-B0A7-EB5F1D09DD70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D0931-5A5B-4290-B50C-14B34E39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F8EDC-104E-429E-90D6-B51A1211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BCA-849A-419F-9123-4D620454F6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69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AA6C-19D5-4700-8966-5A8710E1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D34FA-54AE-48B7-A162-AB9D0FD9C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3700E-8624-4235-B5F5-715E98C21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75019-91F4-467B-955B-B5E75356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1541-D0D6-4F84-B0A7-EB5F1D09DD70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86D2F-5E15-4C83-8ED1-ACC787DC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71D5E-7566-4C3B-A9A6-2F846DB3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BCA-849A-419F-9123-4D620454F6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856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42B0F-13BD-403A-A984-F2557A11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66AF6-0663-4E53-B519-890B0AAFA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5560C-1931-4967-B1F9-628539FA1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81541-D0D6-4F84-B0A7-EB5F1D09DD70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DACC-4BB2-48CB-9921-F34D707C8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BD19-B93C-448E-B669-BBAE6E0C0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4BCA-849A-419F-9123-4D620454F6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638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3000">
              <a:schemeClr val="tx1">
                <a:lumMod val="75000"/>
                <a:lumOff val="25000"/>
              </a:schemeClr>
            </a:gs>
            <a:gs pos="69000">
              <a:schemeClr val="bg1"/>
            </a:gs>
            <a:gs pos="97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701A5F-506E-4A78-A4CB-2EC33CB772D1}"/>
              </a:ext>
            </a:extLst>
          </p:cNvPr>
          <p:cNvSpPr txBox="1"/>
          <p:nvPr/>
        </p:nvSpPr>
        <p:spPr>
          <a:xfrm>
            <a:off x="1040130" y="1108710"/>
            <a:ext cx="953874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00B0F0"/>
                </a:solidFill>
              </a:rPr>
              <a:t>Data Science tools:</a:t>
            </a:r>
          </a:p>
          <a:p>
            <a:endParaRPr lang="en-AU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en-AU" dirty="0">
                <a:solidFill>
                  <a:srgbClr val="00B0F0"/>
                </a:solidFill>
              </a:rPr>
              <a:t>Talend: open source tool with a huge, united platform</a:t>
            </a:r>
          </a:p>
          <a:p>
            <a:endParaRPr lang="en-AU" dirty="0">
              <a:solidFill>
                <a:srgbClr val="00B0F0"/>
              </a:solidFill>
            </a:endParaRPr>
          </a:p>
          <a:p>
            <a:endParaRPr lang="en-AU" dirty="0">
              <a:solidFill>
                <a:srgbClr val="00B0F0"/>
              </a:solidFill>
            </a:endParaRPr>
          </a:p>
          <a:p>
            <a:endParaRPr lang="en-AU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en-AU" dirty="0">
                <a:solidFill>
                  <a:srgbClr val="00B0F0"/>
                </a:solidFill>
              </a:rPr>
              <a:t>Go spot check: a powerful and customizable tool</a:t>
            </a:r>
          </a:p>
          <a:p>
            <a:pPr marL="285750" indent="-285750">
              <a:buFontTx/>
              <a:buChar char="-"/>
            </a:pPr>
            <a:endParaRPr lang="en-AU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AU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99A84-714D-477E-AD52-0E601E94017D}"/>
              </a:ext>
            </a:extLst>
          </p:cNvPr>
          <p:cNvSpPr txBox="1"/>
          <p:nvPr/>
        </p:nvSpPr>
        <p:spPr>
          <a:xfrm>
            <a:off x="4336698" y="2192768"/>
            <a:ext cx="7462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en-AU" dirty="0">
                <a:solidFill>
                  <a:srgbClr val="002060"/>
                </a:solidFill>
              </a:rPr>
              <a:t>IBM </a:t>
            </a:r>
            <a:r>
              <a:rPr lang="en-AU" dirty="0" err="1">
                <a:solidFill>
                  <a:srgbClr val="002060"/>
                </a:solidFill>
              </a:rPr>
              <a:t>datacamp</a:t>
            </a:r>
            <a:r>
              <a:rPr lang="en-AU" dirty="0">
                <a:solidFill>
                  <a:srgbClr val="002060"/>
                </a:solidFill>
              </a:rPr>
              <a:t>: supports process automatization and data protection</a:t>
            </a:r>
          </a:p>
          <a:p>
            <a:pPr algn="r"/>
            <a:endParaRPr lang="en-AU" dirty="0">
              <a:solidFill>
                <a:srgbClr val="002060"/>
              </a:solidFill>
            </a:endParaRPr>
          </a:p>
          <a:p>
            <a:pPr algn="r"/>
            <a:endParaRPr lang="en-AU" dirty="0">
              <a:solidFill>
                <a:srgbClr val="002060"/>
              </a:solidFill>
            </a:endParaRPr>
          </a:p>
          <a:p>
            <a:pPr algn="r"/>
            <a:endParaRPr lang="en-AU" dirty="0">
              <a:solidFill>
                <a:srgbClr val="002060"/>
              </a:solidFill>
            </a:endParaRPr>
          </a:p>
          <a:p>
            <a:pPr marL="285750" indent="-285750" algn="r">
              <a:buFontTx/>
              <a:buChar char="-"/>
            </a:pPr>
            <a:r>
              <a:rPr lang="en-AU" dirty="0" err="1">
                <a:solidFill>
                  <a:srgbClr val="002060"/>
                </a:solidFill>
              </a:rPr>
              <a:t>Mozenda</a:t>
            </a:r>
            <a:r>
              <a:rPr lang="en-AU" dirty="0">
                <a:solidFill>
                  <a:srgbClr val="002060"/>
                </a:solidFill>
              </a:rPr>
              <a:t>: an web scrapping tool</a:t>
            </a:r>
            <a:endParaRPr lang="nl-NL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21F39-E7AC-4147-80B6-DDF160FD9BA5}"/>
              </a:ext>
            </a:extLst>
          </p:cNvPr>
          <p:cNvSpPr txBox="1"/>
          <p:nvPr/>
        </p:nvSpPr>
        <p:spPr>
          <a:xfrm>
            <a:off x="548640" y="6446520"/>
            <a:ext cx="590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Sources: mozenda.com, hackr.io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659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</dc:creator>
  <cp:lastModifiedBy>more</cp:lastModifiedBy>
  <cp:revision>2</cp:revision>
  <dcterms:created xsi:type="dcterms:W3CDTF">2021-02-01T15:21:00Z</dcterms:created>
  <dcterms:modified xsi:type="dcterms:W3CDTF">2021-02-01T15:37:37Z</dcterms:modified>
</cp:coreProperties>
</file>