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90" r:id="rId5"/>
  </p:sldMasterIdLst>
  <p:notesMasterIdLst>
    <p:notesMasterId r:id="rId9"/>
  </p:notesMasterIdLst>
  <p:handoutMasterIdLst>
    <p:handoutMasterId r:id="rId10"/>
  </p:handoutMasterIdLst>
  <p:sldIdLst>
    <p:sldId id="277" r:id="rId6"/>
    <p:sldId id="377" r:id="rId7"/>
    <p:sldId id="401" r:id="rId8"/>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7" autoAdjust="0"/>
  </p:normalViewPr>
  <p:slideViewPr>
    <p:cSldViewPr>
      <p:cViewPr varScale="1">
        <p:scale>
          <a:sx n="153" d="100"/>
          <a:sy n="153" d="100"/>
        </p:scale>
        <p:origin x="336" y="132"/>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19.12.2019</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19.12.2019</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EFE3-6844-4D27-A3D4-EDA3A1409F8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de-AT"/>
          </a:p>
        </p:txBody>
      </p:sp>
      <p:sp>
        <p:nvSpPr>
          <p:cNvPr id="3" name="Subtitle 2">
            <a:extLst>
              <a:ext uri="{FF2B5EF4-FFF2-40B4-BE49-F238E27FC236}">
                <a16:creationId xmlns:a16="http://schemas.microsoft.com/office/drawing/2014/main" id="{169C70EF-47EB-438B-B145-49326DC044CC}"/>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de-AT"/>
          </a:p>
        </p:txBody>
      </p:sp>
      <p:sp>
        <p:nvSpPr>
          <p:cNvPr id="4" name="Date Placeholder 3">
            <a:extLst>
              <a:ext uri="{FF2B5EF4-FFF2-40B4-BE49-F238E27FC236}">
                <a16:creationId xmlns:a16="http://schemas.microsoft.com/office/drawing/2014/main" id="{EC1DE5A8-09CF-4B62-B5CB-3772EA7820F3}"/>
              </a:ext>
            </a:extLst>
          </p:cNvPr>
          <p:cNvSpPr>
            <a:spLocks noGrp="1"/>
          </p:cNvSpPr>
          <p:nvPr>
            <p:ph type="dt" sz="half" idx="10"/>
          </p:nvPr>
        </p:nvSpPr>
        <p:spPr/>
        <p:txBody>
          <a:bodyPr/>
          <a:lstStyle/>
          <a:p>
            <a:fld id="{61DD79B0-C5B8-4F89-99E9-C86EEFA04E26}" type="datetimeFigureOut">
              <a:rPr lang="de-AT" smtClean="0"/>
              <a:t>19.12.2019</a:t>
            </a:fld>
            <a:endParaRPr lang="de-AT"/>
          </a:p>
        </p:txBody>
      </p:sp>
      <p:sp>
        <p:nvSpPr>
          <p:cNvPr id="5" name="Footer Placeholder 4">
            <a:extLst>
              <a:ext uri="{FF2B5EF4-FFF2-40B4-BE49-F238E27FC236}">
                <a16:creationId xmlns:a16="http://schemas.microsoft.com/office/drawing/2014/main" id="{75F3F9CE-3A9E-40D6-86F5-3900A3706FB8}"/>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7AFAA3BB-9BCD-49A9-9E46-E3EB7CE85312}"/>
              </a:ext>
            </a:extLst>
          </p:cNvPr>
          <p:cNvSpPr>
            <a:spLocks noGrp="1"/>
          </p:cNvSpPr>
          <p:nvPr>
            <p:ph type="sldNum" sz="quarter" idx="12"/>
          </p:nvPr>
        </p:nvSpPr>
        <p:spPr/>
        <p:txBody>
          <a:bodyPr/>
          <a:lstStyle/>
          <a:p>
            <a:fld id="{21A2E025-456F-4E4F-9463-38CDCC250C7E}" type="slidenum">
              <a:rPr lang="de-AT" smtClean="0"/>
              <a:t>‹#›</a:t>
            </a:fld>
            <a:endParaRPr lang="de-AT"/>
          </a:p>
        </p:txBody>
      </p:sp>
    </p:spTree>
    <p:extLst>
      <p:ext uri="{BB962C8B-B14F-4D97-AF65-F5344CB8AC3E}">
        <p14:creationId xmlns:p14="http://schemas.microsoft.com/office/powerpoint/2010/main" val="5545151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ED0C5-6944-4582-B03B-63C62893685E}"/>
              </a:ext>
            </a:extLst>
          </p:cNvPr>
          <p:cNvSpPr>
            <a:spLocks noGrp="1"/>
          </p:cNvSpPr>
          <p:nvPr>
            <p:ph type="title"/>
          </p:nvPr>
        </p:nvSpPr>
        <p:spPr>
          <a:xfrm>
            <a:off x="628650" y="273845"/>
            <a:ext cx="7886700" cy="693543"/>
          </a:xfrm>
        </p:spPr>
        <p:txBody>
          <a:bodyPr/>
          <a:lstStyle/>
          <a:p>
            <a:r>
              <a:rPr lang="en-US"/>
              <a:t>Click to edit Master title style</a:t>
            </a:r>
            <a:endParaRPr lang="de-AT"/>
          </a:p>
        </p:txBody>
      </p:sp>
      <p:sp>
        <p:nvSpPr>
          <p:cNvPr id="3" name="Content Placeholder 2">
            <a:extLst>
              <a:ext uri="{FF2B5EF4-FFF2-40B4-BE49-F238E27FC236}">
                <a16:creationId xmlns:a16="http://schemas.microsoft.com/office/drawing/2014/main" id="{8497B58C-9BF7-418F-85F8-EF427BE586BD}"/>
              </a:ext>
            </a:extLst>
          </p:cNvPr>
          <p:cNvSpPr>
            <a:spLocks noGrp="1"/>
          </p:cNvSpPr>
          <p:nvPr>
            <p:ph idx="1"/>
          </p:nvPr>
        </p:nvSpPr>
        <p:spPr>
          <a:xfrm>
            <a:off x="628650" y="1099097"/>
            <a:ext cx="7886700" cy="3533626"/>
          </a:xfrm>
        </p:spPr>
        <p:txBody>
          <a:bodyPr/>
          <a:lstStyle>
            <a:lvl1pPr marL="0" indent="0">
              <a:spcBef>
                <a:spcPts val="1350"/>
              </a:spcBef>
              <a:buNone/>
              <a:defRPr>
                <a:latin typeface="+mj-lt"/>
              </a:defRPr>
            </a:lvl1pPr>
            <a:lvl2pPr marL="342900" indent="0">
              <a:buNone/>
              <a:defRPr>
                <a:latin typeface="+mj-lt"/>
              </a:defRPr>
            </a:lvl2pPr>
            <a:lvl3pPr marL="685800" indent="0">
              <a:buNone/>
              <a:defRPr>
                <a:latin typeface="+mj-lt"/>
              </a:defRPr>
            </a:lvl3pPr>
            <a:lvl4pPr marL="1028700" indent="0">
              <a:buNone/>
              <a:defRPr>
                <a:latin typeface="+mj-lt"/>
              </a:defRPr>
            </a:lvl4pPr>
            <a:lvl5pPr marL="1371600" indent="0">
              <a:buNone/>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AT" dirty="0"/>
          </a:p>
        </p:txBody>
      </p:sp>
      <p:sp>
        <p:nvSpPr>
          <p:cNvPr id="4" name="Date Placeholder 3">
            <a:extLst>
              <a:ext uri="{FF2B5EF4-FFF2-40B4-BE49-F238E27FC236}">
                <a16:creationId xmlns:a16="http://schemas.microsoft.com/office/drawing/2014/main" id="{6EBE6365-7368-4265-A484-3F355A23700B}"/>
              </a:ext>
            </a:extLst>
          </p:cNvPr>
          <p:cNvSpPr>
            <a:spLocks noGrp="1"/>
          </p:cNvSpPr>
          <p:nvPr>
            <p:ph type="dt" sz="half" idx="10"/>
          </p:nvPr>
        </p:nvSpPr>
        <p:spPr/>
        <p:txBody>
          <a:bodyPr/>
          <a:lstStyle/>
          <a:p>
            <a:fld id="{61DD79B0-C5B8-4F89-99E9-C86EEFA04E26}" type="datetimeFigureOut">
              <a:rPr lang="de-AT" smtClean="0"/>
              <a:t>19.12.2019</a:t>
            </a:fld>
            <a:endParaRPr lang="de-AT"/>
          </a:p>
        </p:txBody>
      </p:sp>
      <p:sp>
        <p:nvSpPr>
          <p:cNvPr id="5" name="Footer Placeholder 4">
            <a:extLst>
              <a:ext uri="{FF2B5EF4-FFF2-40B4-BE49-F238E27FC236}">
                <a16:creationId xmlns:a16="http://schemas.microsoft.com/office/drawing/2014/main" id="{DA151C48-952C-4368-AF53-51FA5738ECBC}"/>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980D6852-E7EB-4F6F-8406-2B14D35D545C}"/>
              </a:ext>
            </a:extLst>
          </p:cNvPr>
          <p:cNvSpPr>
            <a:spLocks noGrp="1"/>
          </p:cNvSpPr>
          <p:nvPr>
            <p:ph type="sldNum" sz="quarter" idx="12"/>
          </p:nvPr>
        </p:nvSpPr>
        <p:spPr/>
        <p:txBody>
          <a:bodyPr/>
          <a:lstStyle/>
          <a:p>
            <a:fld id="{21A2E025-456F-4E4F-9463-38CDCC250C7E}" type="slidenum">
              <a:rPr lang="de-AT" smtClean="0"/>
              <a:t>‹#›</a:t>
            </a:fld>
            <a:endParaRPr lang="de-AT"/>
          </a:p>
        </p:txBody>
      </p:sp>
    </p:spTree>
    <p:extLst>
      <p:ext uri="{BB962C8B-B14F-4D97-AF65-F5344CB8AC3E}">
        <p14:creationId xmlns:p14="http://schemas.microsoft.com/office/powerpoint/2010/main" val="4097056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E5C8-0FE7-4674-BCF3-72EB0ED3CD06}"/>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de-AT"/>
          </a:p>
        </p:txBody>
      </p:sp>
      <p:sp>
        <p:nvSpPr>
          <p:cNvPr id="3" name="Text Placeholder 2">
            <a:extLst>
              <a:ext uri="{FF2B5EF4-FFF2-40B4-BE49-F238E27FC236}">
                <a16:creationId xmlns:a16="http://schemas.microsoft.com/office/drawing/2014/main" id="{7E7208C8-1AF2-4F8D-899D-B8A546F8E42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159C08-86FB-4744-A6F6-621154FFA7BE}"/>
              </a:ext>
            </a:extLst>
          </p:cNvPr>
          <p:cNvSpPr>
            <a:spLocks noGrp="1"/>
          </p:cNvSpPr>
          <p:nvPr>
            <p:ph type="dt" sz="half" idx="10"/>
          </p:nvPr>
        </p:nvSpPr>
        <p:spPr/>
        <p:txBody>
          <a:bodyPr/>
          <a:lstStyle/>
          <a:p>
            <a:fld id="{61DD79B0-C5B8-4F89-99E9-C86EEFA04E26}" type="datetimeFigureOut">
              <a:rPr lang="de-AT" smtClean="0"/>
              <a:t>19.12.2019</a:t>
            </a:fld>
            <a:endParaRPr lang="de-AT"/>
          </a:p>
        </p:txBody>
      </p:sp>
      <p:sp>
        <p:nvSpPr>
          <p:cNvPr id="5" name="Footer Placeholder 4">
            <a:extLst>
              <a:ext uri="{FF2B5EF4-FFF2-40B4-BE49-F238E27FC236}">
                <a16:creationId xmlns:a16="http://schemas.microsoft.com/office/drawing/2014/main" id="{018B3A10-9146-424E-82E5-44D0E8F87F9C}"/>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D9AD6CD1-CBF8-4F27-8B7B-CDCB65387DAD}"/>
              </a:ext>
            </a:extLst>
          </p:cNvPr>
          <p:cNvSpPr>
            <a:spLocks noGrp="1"/>
          </p:cNvSpPr>
          <p:nvPr>
            <p:ph type="sldNum" sz="quarter" idx="12"/>
          </p:nvPr>
        </p:nvSpPr>
        <p:spPr/>
        <p:txBody>
          <a:bodyPr/>
          <a:lstStyle/>
          <a:p>
            <a:fld id="{21A2E025-456F-4E4F-9463-38CDCC250C7E}" type="slidenum">
              <a:rPr lang="de-AT" smtClean="0"/>
              <a:t>‹#›</a:t>
            </a:fld>
            <a:endParaRPr lang="de-AT"/>
          </a:p>
        </p:txBody>
      </p:sp>
    </p:spTree>
    <p:extLst>
      <p:ext uri="{BB962C8B-B14F-4D97-AF65-F5344CB8AC3E}">
        <p14:creationId xmlns:p14="http://schemas.microsoft.com/office/powerpoint/2010/main" val="3778870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99D6-7A3F-4AA7-BDC9-B2BD3A549585}"/>
              </a:ext>
            </a:extLst>
          </p:cNvPr>
          <p:cNvSpPr>
            <a:spLocks noGrp="1"/>
          </p:cNvSpPr>
          <p:nvPr>
            <p:ph type="title"/>
          </p:nvPr>
        </p:nvSpPr>
        <p:spPr>
          <a:xfrm>
            <a:off x="628650" y="273844"/>
            <a:ext cx="7886700" cy="618575"/>
          </a:xfrm>
        </p:spPr>
        <p:txBody>
          <a:bodyPr/>
          <a:lstStyle/>
          <a:p>
            <a:r>
              <a:rPr lang="en-US"/>
              <a:t>Click to edit Master title style</a:t>
            </a:r>
            <a:endParaRPr lang="de-AT"/>
          </a:p>
        </p:txBody>
      </p:sp>
      <p:sp>
        <p:nvSpPr>
          <p:cNvPr id="3" name="Content Placeholder 2">
            <a:extLst>
              <a:ext uri="{FF2B5EF4-FFF2-40B4-BE49-F238E27FC236}">
                <a16:creationId xmlns:a16="http://schemas.microsoft.com/office/drawing/2014/main" id="{42D7D439-B60F-4F8F-8AEB-1F9AD2BC228A}"/>
              </a:ext>
            </a:extLst>
          </p:cNvPr>
          <p:cNvSpPr>
            <a:spLocks noGrp="1"/>
          </p:cNvSpPr>
          <p:nvPr>
            <p:ph sz="half" idx="1"/>
          </p:nvPr>
        </p:nvSpPr>
        <p:spPr>
          <a:xfrm>
            <a:off x="628650" y="1125415"/>
            <a:ext cx="3886200" cy="3507308"/>
          </a:xfrm>
        </p:spPr>
        <p:txBody>
          <a:bodyPr/>
          <a:lstStyle>
            <a:lvl1pPr marL="0" indent="0">
              <a:buNone/>
              <a:defRPr>
                <a:latin typeface="+mj-lt"/>
              </a:defRPr>
            </a:lvl1pPr>
            <a:lvl2pPr marL="342900" indent="0">
              <a:buNone/>
              <a:defRPr>
                <a:latin typeface="+mj-lt"/>
              </a:defRPr>
            </a:lvl2pPr>
            <a:lvl3pPr marL="685800" indent="0">
              <a:buNone/>
              <a:defRPr>
                <a:latin typeface="+mj-lt"/>
              </a:defRPr>
            </a:lvl3pPr>
            <a:lvl4pPr marL="1028700" indent="0">
              <a:buNone/>
              <a:defRPr>
                <a:latin typeface="+mj-lt"/>
              </a:defRPr>
            </a:lvl4pPr>
            <a:lvl5pPr marL="1371600" indent="0">
              <a:buNone/>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AT" dirty="0"/>
          </a:p>
        </p:txBody>
      </p:sp>
      <p:sp>
        <p:nvSpPr>
          <p:cNvPr id="4" name="Content Placeholder 3">
            <a:extLst>
              <a:ext uri="{FF2B5EF4-FFF2-40B4-BE49-F238E27FC236}">
                <a16:creationId xmlns:a16="http://schemas.microsoft.com/office/drawing/2014/main" id="{BAF6C060-D514-4EA1-A257-F635A8FA9FE4}"/>
              </a:ext>
            </a:extLst>
          </p:cNvPr>
          <p:cNvSpPr>
            <a:spLocks noGrp="1"/>
          </p:cNvSpPr>
          <p:nvPr>
            <p:ph sz="half" idx="2"/>
          </p:nvPr>
        </p:nvSpPr>
        <p:spPr>
          <a:xfrm>
            <a:off x="4629150" y="1125416"/>
            <a:ext cx="3886200" cy="3507307"/>
          </a:xfrm>
        </p:spPr>
        <p:txBody>
          <a:bodyPr/>
          <a:lstStyle>
            <a:lvl1pPr marL="0" indent="0">
              <a:buNone/>
              <a:defRPr>
                <a:latin typeface="+mj-lt"/>
              </a:defRPr>
            </a:lvl1pPr>
            <a:lvl2pPr marL="342900" indent="0">
              <a:buNone/>
              <a:defRPr>
                <a:latin typeface="+mj-lt"/>
              </a:defRPr>
            </a:lvl2pPr>
            <a:lvl3pPr marL="685800" indent="0">
              <a:buNone/>
              <a:defRPr>
                <a:latin typeface="+mj-lt"/>
              </a:defRPr>
            </a:lvl3pPr>
            <a:lvl4pPr marL="1028700" indent="0">
              <a:buNone/>
              <a:defRPr>
                <a:latin typeface="+mj-lt"/>
              </a:defRPr>
            </a:lvl4pPr>
            <a:lvl5pPr marL="1371600" indent="0">
              <a:buNone/>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AT" dirty="0"/>
          </a:p>
        </p:txBody>
      </p:sp>
      <p:sp>
        <p:nvSpPr>
          <p:cNvPr id="5" name="Date Placeholder 4">
            <a:extLst>
              <a:ext uri="{FF2B5EF4-FFF2-40B4-BE49-F238E27FC236}">
                <a16:creationId xmlns:a16="http://schemas.microsoft.com/office/drawing/2014/main" id="{DB523B6E-DE60-46FD-888E-9104321362B7}"/>
              </a:ext>
            </a:extLst>
          </p:cNvPr>
          <p:cNvSpPr>
            <a:spLocks noGrp="1"/>
          </p:cNvSpPr>
          <p:nvPr>
            <p:ph type="dt" sz="half" idx="10"/>
          </p:nvPr>
        </p:nvSpPr>
        <p:spPr/>
        <p:txBody>
          <a:bodyPr/>
          <a:lstStyle/>
          <a:p>
            <a:fld id="{61DD79B0-C5B8-4F89-99E9-C86EEFA04E26}" type="datetimeFigureOut">
              <a:rPr lang="de-AT" smtClean="0"/>
              <a:t>19.12.2019</a:t>
            </a:fld>
            <a:endParaRPr lang="de-AT"/>
          </a:p>
        </p:txBody>
      </p:sp>
      <p:sp>
        <p:nvSpPr>
          <p:cNvPr id="6" name="Footer Placeholder 5">
            <a:extLst>
              <a:ext uri="{FF2B5EF4-FFF2-40B4-BE49-F238E27FC236}">
                <a16:creationId xmlns:a16="http://schemas.microsoft.com/office/drawing/2014/main" id="{5DBBBF23-D63C-4C84-AFEA-367252FCDB57}"/>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id="{41D1ABB2-FEC0-49F5-8E2A-1B47119DE778}"/>
              </a:ext>
            </a:extLst>
          </p:cNvPr>
          <p:cNvSpPr>
            <a:spLocks noGrp="1"/>
          </p:cNvSpPr>
          <p:nvPr>
            <p:ph type="sldNum" sz="quarter" idx="12"/>
          </p:nvPr>
        </p:nvSpPr>
        <p:spPr/>
        <p:txBody>
          <a:bodyPr/>
          <a:lstStyle/>
          <a:p>
            <a:fld id="{21A2E025-456F-4E4F-9463-38CDCC250C7E}" type="slidenum">
              <a:rPr lang="de-AT" smtClean="0"/>
              <a:t>‹#›</a:t>
            </a:fld>
            <a:endParaRPr lang="de-AT"/>
          </a:p>
        </p:txBody>
      </p:sp>
    </p:spTree>
    <p:extLst>
      <p:ext uri="{BB962C8B-B14F-4D97-AF65-F5344CB8AC3E}">
        <p14:creationId xmlns:p14="http://schemas.microsoft.com/office/powerpoint/2010/main" val="22579280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99D6-7A3F-4AA7-BDC9-B2BD3A549585}"/>
              </a:ext>
            </a:extLst>
          </p:cNvPr>
          <p:cNvSpPr>
            <a:spLocks noGrp="1"/>
          </p:cNvSpPr>
          <p:nvPr>
            <p:ph type="title"/>
          </p:nvPr>
        </p:nvSpPr>
        <p:spPr>
          <a:xfrm>
            <a:off x="628650" y="273844"/>
            <a:ext cx="7886700" cy="695051"/>
          </a:xfrm>
        </p:spPr>
        <p:txBody>
          <a:bodyPr/>
          <a:lstStyle>
            <a:lvl1pPr>
              <a:defRPr>
                <a:latin typeface="Segoe UI Light" panose="020B0502040204020203" pitchFamily="34" charset="0"/>
                <a:cs typeface="Segoe UI Light" panose="020B0502040204020203" pitchFamily="34" charset="0"/>
              </a:defRPr>
            </a:lvl1pPr>
          </a:lstStyle>
          <a:p>
            <a:r>
              <a:rPr lang="en-US" dirty="0"/>
              <a:t>Click to edit Master title style</a:t>
            </a:r>
            <a:endParaRPr lang="de-AT" dirty="0"/>
          </a:p>
        </p:txBody>
      </p:sp>
      <p:sp>
        <p:nvSpPr>
          <p:cNvPr id="3" name="Content Placeholder 2">
            <a:extLst>
              <a:ext uri="{FF2B5EF4-FFF2-40B4-BE49-F238E27FC236}">
                <a16:creationId xmlns:a16="http://schemas.microsoft.com/office/drawing/2014/main" id="{42D7D439-B60F-4F8F-8AEB-1F9AD2BC228A}"/>
              </a:ext>
            </a:extLst>
          </p:cNvPr>
          <p:cNvSpPr>
            <a:spLocks noGrp="1"/>
          </p:cNvSpPr>
          <p:nvPr>
            <p:ph sz="half" idx="1"/>
          </p:nvPr>
        </p:nvSpPr>
        <p:spPr>
          <a:xfrm>
            <a:off x="628650" y="1103435"/>
            <a:ext cx="7886700" cy="3529288"/>
          </a:xfrm>
        </p:spPr>
        <p:txBody>
          <a:bodyPr>
            <a:normAutofit/>
          </a:bodyPr>
          <a:lstStyle>
            <a:lvl1pPr marL="0" indent="0">
              <a:lnSpc>
                <a:spcPct val="100000"/>
              </a:lnSpc>
              <a:spcBef>
                <a:spcPts val="0"/>
              </a:spcBef>
              <a:buNone/>
              <a:defRPr sz="1200">
                <a:latin typeface="Consolas" panose="020B0609020204030204" pitchFamily="49" charset="0"/>
              </a:defRPr>
            </a:lvl1pPr>
            <a:lvl2pPr marL="134541" indent="5954">
              <a:buNone/>
              <a:defRPr sz="1050">
                <a:latin typeface="Consolas" panose="020B0609020204030204" pitchFamily="49" charset="0"/>
              </a:defRPr>
            </a:lvl2pPr>
            <a:lvl3pPr marL="269081" indent="0">
              <a:buNone/>
              <a:defRPr sz="900">
                <a:latin typeface="Consolas" panose="020B0609020204030204" pitchFamily="49" charset="0"/>
              </a:defRPr>
            </a:lvl3pPr>
            <a:lvl4pPr marL="402431" indent="0">
              <a:buNone/>
              <a:defRPr sz="825">
                <a:latin typeface="Consolas" panose="020B0609020204030204" pitchFamily="49" charset="0"/>
              </a:defRPr>
            </a:lvl4pPr>
            <a:lvl5pPr marL="536972" indent="0">
              <a:buNone/>
              <a:defRPr sz="825">
                <a:latin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AT" dirty="0"/>
          </a:p>
        </p:txBody>
      </p:sp>
      <p:sp>
        <p:nvSpPr>
          <p:cNvPr id="9" name="Text Placeholder 8">
            <a:extLst>
              <a:ext uri="{FF2B5EF4-FFF2-40B4-BE49-F238E27FC236}">
                <a16:creationId xmlns:a16="http://schemas.microsoft.com/office/drawing/2014/main" id="{4F9BD7E9-F3D5-4F7C-818C-6985C95A8D47}"/>
              </a:ext>
            </a:extLst>
          </p:cNvPr>
          <p:cNvSpPr>
            <a:spLocks noGrp="1"/>
          </p:cNvSpPr>
          <p:nvPr>
            <p:ph type="body" sz="quarter" idx="10"/>
          </p:nvPr>
        </p:nvSpPr>
        <p:spPr>
          <a:xfrm>
            <a:off x="628650" y="4632723"/>
            <a:ext cx="7886700" cy="374497"/>
          </a:xfrm>
        </p:spPr>
        <p:txBody>
          <a:bodyPr anchor="b">
            <a:noAutofit/>
          </a:bodyPr>
          <a:lstStyle>
            <a:lvl1pPr marL="0" indent="0">
              <a:buNone/>
              <a:defRPr sz="900">
                <a:latin typeface="Segoe UI Light" panose="020B0502040204020203" pitchFamily="34" charset="0"/>
                <a:cs typeface="Segoe UI Light" panose="020B0502040204020203" pitchFamily="34" charset="0"/>
              </a:defRPr>
            </a:lvl1pPr>
            <a:lvl2pPr marL="342900" indent="0">
              <a:buNone/>
              <a:defRPr sz="900">
                <a:latin typeface="Segoe UI Light" panose="020B0502040204020203" pitchFamily="34" charset="0"/>
                <a:cs typeface="Segoe UI Light" panose="020B0502040204020203" pitchFamily="34" charset="0"/>
              </a:defRPr>
            </a:lvl2pPr>
            <a:lvl3pPr marL="685800" indent="0">
              <a:buNone/>
              <a:defRPr sz="900">
                <a:latin typeface="Segoe UI Light" panose="020B0502040204020203" pitchFamily="34" charset="0"/>
                <a:cs typeface="Segoe UI Light" panose="020B0502040204020203" pitchFamily="34" charset="0"/>
              </a:defRPr>
            </a:lvl3pPr>
            <a:lvl4pPr marL="1028700" indent="0">
              <a:buNone/>
              <a:defRPr sz="900">
                <a:latin typeface="Segoe UI Light" panose="020B0502040204020203" pitchFamily="34" charset="0"/>
                <a:cs typeface="Segoe UI Light" panose="020B0502040204020203" pitchFamily="34" charset="0"/>
              </a:defRPr>
            </a:lvl4pPr>
            <a:lvl5pPr marL="1371600" indent="0">
              <a:buNone/>
              <a:defRPr sz="900">
                <a:latin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AT" dirty="0"/>
          </a:p>
        </p:txBody>
      </p:sp>
    </p:spTree>
    <p:extLst>
      <p:ext uri="{BB962C8B-B14F-4D97-AF65-F5344CB8AC3E}">
        <p14:creationId xmlns:p14="http://schemas.microsoft.com/office/powerpoint/2010/main" val="1806996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8A116-920B-4E46-9DD7-92523315B6AF}"/>
              </a:ext>
            </a:extLst>
          </p:cNvPr>
          <p:cNvSpPr>
            <a:spLocks noGrp="1"/>
          </p:cNvSpPr>
          <p:nvPr>
            <p:ph type="title"/>
          </p:nvPr>
        </p:nvSpPr>
        <p:spPr>
          <a:xfrm>
            <a:off x="629841" y="273844"/>
            <a:ext cx="7886700" cy="994172"/>
          </a:xfrm>
        </p:spPr>
        <p:txBody>
          <a:bodyPr/>
          <a:lstStyle/>
          <a:p>
            <a:r>
              <a:rPr lang="en-US"/>
              <a:t>Click to edit Master title style</a:t>
            </a:r>
            <a:endParaRPr lang="de-AT"/>
          </a:p>
        </p:txBody>
      </p:sp>
      <p:sp>
        <p:nvSpPr>
          <p:cNvPr id="3" name="Text Placeholder 2">
            <a:extLst>
              <a:ext uri="{FF2B5EF4-FFF2-40B4-BE49-F238E27FC236}">
                <a16:creationId xmlns:a16="http://schemas.microsoft.com/office/drawing/2014/main" id="{715A55D0-BADA-4C1B-A83E-E45510D4C5E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00C4B54-7E7F-4B25-82EC-4B748F7E7B7A}"/>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a:extLst>
              <a:ext uri="{FF2B5EF4-FFF2-40B4-BE49-F238E27FC236}">
                <a16:creationId xmlns:a16="http://schemas.microsoft.com/office/drawing/2014/main" id="{538BC1D3-541F-43D8-943B-2F18815B8A8F}"/>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D344F94-14F0-4283-BF20-1FA43B98C729}"/>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a:extLst>
              <a:ext uri="{FF2B5EF4-FFF2-40B4-BE49-F238E27FC236}">
                <a16:creationId xmlns:a16="http://schemas.microsoft.com/office/drawing/2014/main" id="{7973CB22-73E5-43A0-8D23-F517F23919F3}"/>
              </a:ext>
            </a:extLst>
          </p:cNvPr>
          <p:cNvSpPr>
            <a:spLocks noGrp="1"/>
          </p:cNvSpPr>
          <p:nvPr>
            <p:ph type="dt" sz="half" idx="10"/>
          </p:nvPr>
        </p:nvSpPr>
        <p:spPr/>
        <p:txBody>
          <a:bodyPr/>
          <a:lstStyle/>
          <a:p>
            <a:fld id="{61DD79B0-C5B8-4F89-99E9-C86EEFA04E26}" type="datetimeFigureOut">
              <a:rPr lang="de-AT" smtClean="0"/>
              <a:t>19.12.2019</a:t>
            </a:fld>
            <a:endParaRPr lang="de-AT"/>
          </a:p>
        </p:txBody>
      </p:sp>
      <p:sp>
        <p:nvSpPr>
          <p:cNvPr id="8" name="Footer Placeholder 7">
            <a:extLst>
              <a:ext uri="{FF2B5EF4-FFF2-40B4-BE49-F238E27FC236}">
                <a16:creationId xmlns:a16="http://schemas.microsoft.com/office/drawing/2014/main" id="{3EF5F0A8-969C-44D1-8C9D-F32224CB18BD}"/>
              </a:ext>
            </a:extLst>
          </p:cNvPr>
          <p:cNvSpPr>
            <a:spLocks noGrp="1"/>
          </p:cNvSpPr>
          <p:nvPr>
            <p:ph type="ftr" sz="quarter" idx="11"/>
          </p:nvPr>
        </p:nvSpPr>
        <p:spPr/>
        <p:txBody>
          <a:bodyPr/>
          <a:lstStyle/>
          <a:p>
            <a:endParaRPr lang="de-AT"/>
          </a:p>
        </p:txBody>
      </p:sp>
      <p:sp>
        <p:nvSpPr>
          <p:cNvPr id="9" name="Slide Number Placeholder 8">
            <a:extLst>
              <a:ext uri="{FF2B5EF4-FFF2-40B4-BE49-F238E27FC236}">
                <a16:creationId xmlns:a16="http://schemas.microsoft.com/office/drawing/2014/main" id="{3766906A-97EC-4382-AC77-1423ACA9AAD1}"/>
              </a:ext>
            </a:extLst>
          </p:cNvPr>
          <p:cNvSpPr>
            <a:spLocks noGrp="1"/>
          </p:cNvSpPr>
          <p:nvPr>
            <p:ph type="sldNum" sz="quarter" idx="12"/>
          </p:nvPr>
        </p:nvSpPr>
        <p:spPr/>
        <p:txBody>
          <a:bodyPr/>
          <a:lstStyle/>
          <a:p>
            <a:fld id="{21A2E025-456F-4E4F-9463-38CDCC250C7E}" type="slidenum">
              <a:rPr lang="de-AT" smtClean="0"/>
              <a:t>‹#›</a:t>
            </a:fld>
            <a:endParaRPr lang="de-AT"/>
          </a:p>
        </p:txBody>
      </p:sp>
    </p:spTree>
    <p:extLst>
      <p:ext uri="{BB962C8B-B14F-4D97-AF65-F5344CB8AC3E}">
        <p14:creationId xmlns:p14="http://schemas.microsoft.com/office/powerpoint/2010/main" val="21820070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59C6-C76A-42AC-A89F-3EB22F256BE0}"/>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id="{92A67A30-8B44-4874-8DE8-1C7BA772CF57}"/>
              </a:ext>
            </a:extLst>
          </p:cNvPr>
          <p:cNvSpPr>
            <a:spLocks noGrp="1"/>
          </p:cNvSpPr>
          <p:nvPr>
            <p:ph type="dt" sz="half" idx="10"/>
          </p:nvPr>
        </p:nvSpPr>
        <p:spPr/>
        <p:txBody>
          <a:bodyPr/>
          <a:lstStyle/>
          <a:p>
            <a:fld id="{61DD79B0-C5B8-4F89-99E9-C86EEFA04E26}" type="datetimeFigureOut">
              <a:rPr lang="de-AT" smtClean="0"/>
              <a:t>19.12.2019</a:t>
            </a:fld>
            <a:endParaRPr lang="de-AT"/>
          </a:p>
        </p:txBody>
      </p:sp>
      <p:sp>
        <p:nvSpPr>
          <p:cNvPr id="4" name="Footer Placeholder 3">
            <a:extLst>
              <a:ext uri="{FF2B5EF4-FFF2-40B4-BE49-F238E27FC236}">
                <a16:creationId xmlns:a16="http://schemas.microsoft.com/office/drawing/2014/main" id="{1584C161-ECBB-44E8-803B-4549012EE13C}"/>
              </a:ext>
            </a:extLst>
          </p:cNvPr>
          <p:cNvSpPr>
            <a:spLocks noGrp="1"/>
          </p:cNvSpPr>
          <p:nvPr>
            <p:ph type="ftr" sz="quarter" idx="11"/>
          </p:nvPr>
        </p:nvSpPr>
        <p:spPr/>
        <p:txBody>
          <a:bodyPr/>
          <a:lstStyle/>
          <a:p>
            <a:endParaRPr lang="de-AT"/>
          </a:p>
        </p:txBody>
      </p:sp>
      <p:sp>
        <p:nvSpPr>
          <p:cNvPr id="5" name="Slide Number Placeholder 4">
            <a:extLst>
              <a:ext uri="{FF2B5EF4-FFF2-40B4-BE49-F238E27FC236}">
                <a16:creationId xmlns:a16="http://schemas.microsoft.com/office/drawing/2014/main" id="{17C863E4-AAD4-45C8-AF09-F23AF38699D7}"/>
              </a:ext>
            </a:extLst>
          </p:cNvPr>
          <p:cNvSpPr>
            <a:spLocks noGrp="1"/>
          </p:cNvSpPr>
          <p:nvPr>
            <p:ph type="sldNum" sz="quarter" idx="12"/>
          </p:nvPr>
        </p:nvSpPr>
        <p:spPr/>
        <p:txBody>
          <a:bodyPr/>
          <a:lstStyle/>
          <a:p>
            <a:fld id="{21A2E025-456F-4E4F-9463-38CDCC250C7E}" type="slidenum">
              <a:rPr lang="de-AT" smtClean="0"/>
              <a:t>‹#›</a:t>
            </a:fld>
            <a:endParaRPr lang="de-AT"/>
          </a:p>
        </p:txBody>
      </p:sp>
    </p:spTree>
    <p:extLst>
      <p:ext uri="{BB962C8B-B14F-4D97-AF65-F5344CB8AC3E}">
        <p14:creationId xmlns:p14="http://schemas.microsoft.com/office/powerpoint/2010/main" val="1769958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09957D-8CB6-40FF-A1C9-33C6E3BA7007}"/>
              </a:ext>
            </a:extLst>
          </p:cNvPr>
          <p:cNvSpPr>
            <a:spLocks noGrp="1"/>
          </p:cNvSpPr>
          <p:nvPr>
            <p:ph type="dt" sz="half" idx="10"/>
          </p:nvPr>
        </p:nvSpPr>
        <p:spPr/>
        <p:txBody>
          <a:bodyPr/>
          <a:lstStyle/>
          <a:p>
            <a:fld id="{61DD79B0-C5B8-4F89-99E9-C86EEFA04E26}" type="datetimeFigureOut">
              <a:rPr lang="de-AT" smtClean="0"/>
              <a:t>19.12.2019</a:t>
            </a:fld>
            <a:endParaRPr lang="de-AT"/>
          </a:p>
        </p:txBody>
      </p:sp>
      <p:sp>
        <p:nvSpPr>
          <p:cNvPr id="3" name="Footer Placeholder 2">
            <a:extLst>
              <a:ext uri="{FF2B5EF4-FFF2-40B4-BE49-F238E27FC236}">
                <a16:creationId xmlns:a16="http://schemas.microsoft.com/office/drawing/2014/main" id="{EAF16CF8-9010-4D5D-AEDA-1056BA7BB482}"/>
              </a:ext>
            </a:extLst>
          </p:cNvPr>
          <p:cNvSpPr>
            <a:spLocks noGrp="1"/>
          </p:cNvSpPr>
          <p:nvPr>
            <p:ph type="ftr" sz="quarter" idx="11"/>
          </p:nvPr>
        </p:nvSpPr>
        <p:spPr/>
        <p:txBody>
          <a:bodyPr/>
          <a:lstStyle/>
          <a:p>
            <a:endParaRPr lang="de-AT"/>
          </a:p>
        </p:txBody>
      </p:sp>
      <p:sp>
        <p:nvSpPr>
          <p:cNvPr id="4" name="Slide Number Placeholder 3">
            <a:extLst>
              <a:ext uri="{FF2B5EF4-FFF2-40B4-BE49-F238E27FC236}">
                <a16:creationId xmlns:a16="http://schemas.microsoft.com/office/drawing/2014/main" id="{71E8B3A3-DCA7-410A-BB5F-3D907F014330}"/>
              </a:ext>
            </a:extLst>
          </p:cNvPr>
          <p:cNvSpPr>
            <a:spLocks noGrp="1"/>
          </p:cNvSpPr>
          <p:nvPr>
            <p:ph type="sldNum" sz="quarter" idx="12"/>
          </p:nvPr>
        </p:nvSpPr>
        <p:spPr/>
        <p:txBody>
          <a:bodyPr/>
          <a:lstStyle/>
          <a:p>
            <a:fld id="{21A2E025-456F-4E4F-9463-38CDCC250C7E}" type="slidenum">
              <a:rPr lang="de-AT" smtClean="0"/>
              <a:t>‹#›</a:t>
            </a:fld>
            <a:endParaRPr lang="de-AT"/>
          </a:p>
        </p:txBody>
      </p:sp>
    </p:spTree>
    <p:extLst>
      <p:ext uri="{BB962C8B-B14F-4D97-AF65-F5344CB8AC3E}">
        <p14:creationId xmlns:p14="http://schemas.microsoft.com/office/powerpoint/2010/main" val="16081935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339F-EC1A-4C90-BD7B-F6FAAD636A2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de-AT"/>
          </a:p>
        </p:txBody>
      </p:sp>
      <p:sp>
        <p:nvSpPr>
          <p:cNvPr id="3" name="Content Placeholder 2">
            <a:extLst>
              <a:ext uri="{FF2B5EF4-FFF2-40B4-BE49-F238E27FC236}">
                <a16:creationId xmlns:a16="http://schemas.microsoft.com/office/drawing/2014/main" id="{452F34DC-16EC-49FA-A4FD-CA52C9F8E1D0}"/>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a:extLst>
              <a:ext uri="{FF2B5EF4-FFF2-40B4-BE49-F238E27FC236}">
                <a16:creationId xmlns:a16="http://schemas.microsoft.com/office/drawing/2014/main" id="{E00CE74A-0533-49C4-8F04-1E22EA9A64C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5549924-AED3-4B4C-8CA8-E9E373894658}"/>
              </a:ext>
            </a:extLst>
          </p:cNvPr>
          <p:cNvSpPr>
            <a:spLocks noGrp="1"/>
          </p:cNvSpPr>
          <p:nvPr>
            <p:ph type="dt" sz="half" idx="10"/>
          </p:nvPr>
        </p:nvSpPr>
        <p:spPr/>
        <p:txBody>
          <a:bodyPr/>
          <a:lstStyle/>
          <a:p>
            <a:fld id="{61DD79B0-C5B8-4F89-99E9-C86EEFA04E26}" type="datetimeFigureOut">
              <a:rPr lang="de-AT" smtClean="0"/>
              <a:t>19.12.2019</a:t>
            </a:fld>
            <a:endParaRPr lang="de-AT"/>
          </a:p>
        </p:txBody>
      </p:sp>
      <p:sp>
        <p:nvSpPr>
          <p:cNvPr id="6" name="Footer Placeholder 5">
            <a:extLst>
              <a:ext uri="{FF2B5EF4-FFF2-40B4-BE49-F238E27FC236}">
                <a16:creationId xmlns:a16="http://schemas.microsoft.com/office/drawing/2014/main" id="{AFD81D0A-744D-42B2-9D4E-238223B63B2D}"/>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id="{17FC86F5-9B13-4149-AE68-096869F106FB}"/>
              </a:ext>
            </a:extLst>
          </p:cNvPr>
          <p:cNvSpPr>
            <a:spLocks noGrp="1"/>
          </p:cNvSpPr>
          <p:nvPr>
            <p:ph type="sldNum" sz="quarter" idx="12"/>
          </p:nvPr>
        </p:nvSpPr>
        <p:spPr/>
        <p:txBody>
          <a:bodyPr/>
          <a:lstStyle/>
          <a:p>
            <a:fld id="{21A2E025-456F-4E4F-9463-38CDCC250C7E}" type="slidenum">
              <a:rPr lang="de-AT" smtClean="0"/>
              <a:t>‹#›</a:t>
            </a:fld>
            <a:endParaRPr lang="de-AT"/>
          </a:p>
        </p:txBody>
      </p:sp>
    </p:spTree>
    <p:extLst>
      <p:ext uri="{BB962C8B-B14F-4D97-AF65-F5344CB8AC3E}">
        <p14:creationId xmlns:p14="http://schemas.microsoft.com/office/powerpoint/2010/main" val="28795421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BE52-586F-48E1-A205-397A8AFBC1C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de-AT"/>
          </a:p>
        </p:txBody>
      </p:sp>
      <p:sp>
        <p:nvSpPr>
          <p:cNvPr id="3" name="Picture Placeholder 2">
            <a:extLst>
              <a:ext uri="{FF2B5EF4-FFF2-40B4-BE49-F238E27FC236}">
                <a16:creationId xmlns:a16="http://schemas.microsoft.com/office/drawing/2014/main" id="{6555C80C-F8E2-4B20-B474-8184FB1F4A9F}"/>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AT"/>
          </a:p>
        </p:txBody>
      </p:sp>
      <p:sp>
        <p:nvSpPr>
          <p:cNvPr id="4" name="Text Placeholder 3">
            <a:extLst>
              <a:ext uri="{FF2B5EF4-FFF2-40B4-BE49-F238E27FC236}">
                <a16:creationId xmlns:a16="http://schemas.microsoft.com/office/drawing/2014/main" id="{2CEF5A97-E944-4D31-8700-ECF372B47C2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8B896CE-CA70-48E4-8FCB-F50F9AEA2C60}"/>
              </a:ext>
            </a:extLst>
          </p:cNvPr>
          <p:cNvSpPr>
            <a:spLocks noGrp="1"/>
          </p:cNvSpPr>
          <p:nvPr>
            <p:ph type="dt" sz="half" idx="10"/>
          </p:nvPr>
        </p:nvSpPr>
        <p:spPr/>
        <p:txBody>
          <a:bodyPr/>
          <a:lstStyle/>
          <a:p>
            <a:fld id="{61DD79B0-C5B8-4F89-99E9-C86EEFA04E26}" type="datetimeFigureOut">
              <a:rPr lang="de-AT" smtClean="0"/>
              <a:t>19.12.2019</a:t>
            </a:fld>
            <a:endParaRPr lang="de-AT"/>
          </a:p>
        </p:txBody>
      </p:sp>
      <p:sp>
        <p:nvSpPr>
          <p:cNvPr id="6" name="Footer Placeholder 5">
            <a:extLst>
              <a:ext uri="{FF2B5EF4-FFF2-40B4-BE49-F238E27FC236}">
                <a16:creationId xmlns:a16="http://schemas.microsoft.com/office/drawing/2014/main" id="{BD684C46-3708-48FA-A673-03F638A68ECD}"/>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id="{C5D92552-D194-464C-8B38-8C86069C8B0F}"/>
              </a:ext>
            </a:extLst>
          </p:cNvPr>
          <p:cNvSpPr>
            <a:spLocks noGrp="1"/>
          </p:cNvSpPr>
          <p:nvPr>
            <p:ph type="sldNum" sz="quarter" idx="12"/>
          </p:nvPr>
        </p:nvSpPr>
        <p:spPr/>
        <p:txBody>
          <a:bodyPr/>
          <a:lstStyle/>
          <a:p>
            <a:fld id="{21A2E025-456F-4E4F-9463-38CDCC250C7E}" type="slidenum">
              <a:rPr lang="de-AT" smtClean="0"/>
              <a:t>‹#›</a:t>
            </a:fld>
            <a:endParaRPr lang="de-AT"/>
          </a:p>
        </p:txBody>
      </p:sp>
    </p:spTree>
    <p:extLst>
      <p:ext uri="{BB962C8B-B14F-4D97-AF65-F5344CB8AC3E}">
        <p14:creationId xmlns:p14="http://schemas.microsoft.com/office/powerpoint/2010/main" val="20354888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5E5DF-1F00-4698-8989-AEA1B6BDF4EA}"/>
              </a:ext>
            </a:extLst>
          </p:cNvPr>
          <p:cNvSpPr>
            <a:spLocks noGrp="1"/>
          </p:cNvSpPr>
          <p:nvPr>
            <p:ph type="title"/>
          </p:nvPr>
        </p:nvSpPr>
        <p:spPr/>
        <p:txBody>
          <a:bodyPr/>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AC5C2430-5461-4F8B-B2D6-9CD858A190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750944D7-9C0F-4538-A339-6621BD81463D}"/>
              </a:ext>
            </a:extLst>
          </p:cNvPr>
          <p:cNvSpPr>
            <a:spLocks noGrp="1"/>
          </p:cNvSpPr>
          <p:nvPr>
            <p:ph type="dt" sz="half" idx="10"/>
          </p:nvPr>
        </p:nvSpPr>
        <p:spPr/>
        <p:txBody>
          <a:bodyPr/>
          <a:lstStyle/>
          <a:p>
            <a:fld id="{61DD79B0-C5B8-4F89-99E9-C86EEFA04E26}" type="datetimeFigureOut">
              <a:rPr lang="de-AT" smtClean="0"/>
              <a:t>19.12.2019</a:t>
            </a:fld>
            <a:endParaRPr lang="de-AT"/>
          </a:p>
        </p:txBody>
      </p:sp>
      <p:sp>
        <p:nvSpPr>
          <p:cNvPr id="5" name="Footer Placeholder 4">
            <a:extLst>
              <a:ext uri="{FF2B5EF4-FFF2-40B4-BE49-F238E27FC236}">
                <a16:creationId xmlns:a16="http://schemas.microsoft.com/office/drawing/2014/main" id="{06DAE68F-31BE-4C76-A212-08D7B47E7ECE}"/>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C2E70933-6EFB-4B6D-9DC8-764C31D607CC}"/>
              </a:ext>
            </a:extLst>
          </p:cNvPr>
          <p:cNvSpPr>
            <a:spLocks noGrp="1"/>
          </p:cNvSpPr>
          <p:nvPr>
            <p:ph type="sldNum" sz="quarter" idx="12"/>
          </p:nvPr>
        </p:nvSpPr>
        <p:spPr/>
        <p:txBody>
          <a:bodyPr/>
          <a:lstStyle/>
          <a:p>
            <a:fld id="{21A2E025-456F-4E4F-9463-38CDCC250C7E}" type="slidenum">
              <a:rPr lang="de-AT" smtClean="0"/>
              <a:t>‹#›</a:t>
            </a:fld>
            <a:endParaRPr lang="de-AT"/>
          </a:p>
        </p:txBody>
      </p:sp>
    </p:spTree>
    <p:extLst>
      <p:ext uri="{BB962C8B-B14F-4D97-AF65-F5344CB8AC3E}">
        <p14:creationId xmlns:p14="http://schemas.microsoft.com/office/powerpoint/2010/main" val="39651728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BA79BE-3586-4715-A58A-4D3FCAEF6BF1}"/>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D48BB550-391B-46AE-95C0-E31934686E8B}"/>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CA5D4C8A-8DEC-452C-8564-0F297C8C7201}"/>
              </a:ext>
            </a:extLst>
          </p:cNvPr>
          <p:cNvSpPr>
            <a:spLocks noGrp="1"/>
          </p:cNvSpPr>
          <p:nvPr>
            <p:ph type="dt" sz="half" idx="10"/>
          </p:nvPr>
        </p:nvSpPr>
        <p:spPr/>
        <p:txBody>
          <a:bodyPr/>
          <a:lstStyle/>
          <a:p>
            <a:fld id="{61DD79B0-C5B8-4F89-99E9-C86EEFA04E26}" type="datetimeFigureOut">
              <a:rPr lang="de-AT" smtClean="0"/>
              <a:t>19.12.2019</a:t>
            </a:fld>
            <a:endParaRPr lang="de-AT"/>
          </a:p>
        </p:txBody>
      </p:sp>
      <p:sp>
        <p:nvSpPr>
          <p:cNvPr id="5" name="Footer Placeholder 4">
            <a:extLst>
              <a:ext uri="{FF2B5EF4-FFF2-40B4-BE49-F238E27FC236}">
                <a16:creationId xmlns:a16="http://schemas.microsoft.com/office/drawing/2014/main" id="{B9EE188C-F45F-4A3F-8747-4BE664596C01}"/>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5E81EB61-A934-4F97-8E0A-D29E064B106E}"/>
              </a:ext>
            </a:extLst>
          </p:cNvPr>
          <p:cNvSpPr>
            <a:spLocks noGrp="1"/>
          </p:cNvSpPr>
          <p:nvPr>
            <p:ph type="sldNum" sz="quarter" idx="12"/>
          </p:nvPr>
        </p:nvSpPr>
        <p:spPr/>
        <p:txBody>
          <a:bodyPr/>
          <a:lstStyle/>
          <a:p>
            <a:fld id="{21A2E025-456F-4E4F-9463-38CDCC250C7E}" type="slidenum">
              <a:rPr lang="de-AT" smtClean="0"/>
              <a:t>‹#›</a:t>
            </a:fld>
            <a:endParaRPr lang="de-AT"/>
          </a:p>
        </p:txBody>
      </p:sp>
    </p:spTree>
    <p:extLst>
      <p:ext uri="{BB962C8B-B14F-4D97-AF65-F5344CB8AC3E}">
        <p14:creationId xmlns:p14="http://schemas.microsoft.com/office/powerpoint/2010/main" val="56652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A1D89B-DA27-4882-9E46-9B24D3A83E2D}"/>
              </a:ext>
            </a:extLst>
          </p:cNvPr>
          <p:cNvSpPr>
            <a:spLocks noGrp="1"/>
          </p:cNvSpPr>
          <p:nvPr>
            <p:ph type="title"/>
          </p:nvPr>
        </p:nvSpPr>
        <p:spPr>
          <a:xfrm>
            <a:off x="628650" y="273844"/>
            <a:ext cx="7886700" cy="794422"/>
          </a:xfrm>
          <a:prstGeom prst="rect">
            <a:avLst/>
          </a:prstGeom>
        </p:spPr>
        <p:txBody>
          <a:bodyPr vert="horz" lIns="91440" tIns="45720" rIns="91440" bIns="45720" rtlCol="0" anchor="ctr">
            <a:normAutofit/>
          </a:bodyPr>
          <a:lstStyle/>
          <a:p>
            <a:r>
              <a:rPr lang="en-US" dirty="0"/>
              <a:t>Click to edit Master title style</a:t>
            </a:r>
            <a:endParaRPr lang="de-AT" dirty="0"/>
          </a:p>
        </p:txBody>
      </p:sp>
      <p:sp>
        <p:nvSpPr>
          <p:cNvPr id="3" name="Text Placeholder 2">
            <a:extLst>
              <a:ext uri="{FF2B5EF4-FFF2-40B4-BE49-F238E27FC236}">
                <a16:creationId xmlns:a16="http://schemas.microsoft.com/office/drawing/2014/main" id="{F64FBCA7-444C-4941-B2CF-5990322CF4A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29828131-BF86-42E5-B744-3EDCA42404E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1DD79B0-C5B8-4F89-99E9-C86EEFA04E26}" type="datetimeFigureOut">
              <a:rPr lang="de-AT" smtClean="0"/>
              <a:t>19.12.2019</a:t>
            </a:fld>
            <a:endParaRPr lang="de-AT"/>
          </a:p>
        </p:txBody>
      </p:sp>
      <p:sp>
        <p:nvSpPr>
          <p:cNvPr id="5" name="Footer Placeholder 4">
            <a:extLst>
              <a:ext uri="{FF2B5EF4-FFF2-40B4-BE49-F238E27FC236}">
                <a16:creationId xmlns:a16="http://schemas.microsoft.com/office/drawing/2014/main" id="{F4611707-2F7C-438F-AE85-353295A5551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AT"/>
          </a:p>
        </p:txBody>
      </p:sp>
      <p:sp>
        <p:nvSpPr>
          <p:cNvPr id="6" name="Slide Number Placeholder 5">
            <a:extLst>
              <a:ext uri="{FF2B5EF4-FFF2-40B4-BE49-F238E27FC236}">
                <a16:creationId xmlns:a16="http://schemas.microsoft.com/office/drawing/2014/main" id="{EC254CCB-F296-4935-A37C-A8D8DD5CCF6E}"/>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1A2E025-456F-4E4F-9463-38CDCC250C7E}" type="slidenum">
              <a:rPr lang="de-AT" smtClean="0"/>
              <a:t>‹#›</a:t>
            </a:fld>
            <a:endParaRPr lang="de-AT"/>
          </a:p>
        </p:txBody>
      </p:sp>
    </p:spTree>
    <p:extLst>
      <p:ext uri="{BB962C8B-B14F-4D97-AF65-F5344CB8AC3E}">
        <p14:creationId xmlns:p14="http://schemas.microsoft.com/office/powerpoint/2010/main" val="360483078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685800" rtl="0" eaLnBrk="1" latinLnBrk="0" hangingPunct="1">
        <a:lnSpc>
          <a:spcPct val="90000"/>
        </a:lnSpc>
        <a:spcBef>
          <a:spcPct val="0"/>
        </a:spcBef>
        <a:buNone/>
        <a:defRPr sz="3300" kern="1200">
          <a:solidFill>
            <a:schemeClr val="tx1"/>
          </a:solidFill>
          <a:latin typeface="Segoe UI Light" panose="020B0502040204020203" pitchFamily="34" charset="0"/>
          <a:ea typeface="+mj-ea"/>
          <a:cs typeface="Segoe UI Light" panose="020B0502040204020203"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ka.ms/AA6w0li"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D0BC05-61F9-4D8C-BC00-F8DDAC908A8A}"/>
              </a:ext>
            </a:extLst>
          </p:cNvPr>
          <p:cNvSpPr>
            <a:spLocks noGrp="1"/>
          </p:cNvSpPr>
          <p:nvPr>
            <p:ph type="ctrTitle"/>
          </p:nvPr>
        </p:nvSpPr>
        <p:spPr>
          <a:xfrm>
            <a:off x="1143000" y="978932"/>
            <a:ext cx="6858000" cy="1790700"/>
          </a:xfrm>
        </p:spPr>
        <p:txBody>
          <a:bodyPr>
            <a:normAutofit/>
          </a:bodyPr>
          <a:lstStyle/>
          <a:p>
            <a:r>
              <a:rPr lang="de-AT" dirty="0"/>
              <a:t>gRPC – Language-</a:t>
            </a:r>
            <a:r>
              <a:rPr lang="de-AT" dirty="0" err="1"/>
              <a:t>agnostic</a:t>
            </a:r>
            <a:r>
              <a:rPr lang="de-AT" dirty="0"/>
              <a:t> Remote </a:t>
            </a:r>
            <a:r>
              <a:rPr lang="de-AT" dirty="0" err="1"/>
              <a:t>Procedure</a:t>
            </a:r>
            <a:r>
              <a:rPr lang="de-AT" dirty="0"/>
              <a:t> Calls</a:t>
            </a:r>
          </a:p>
        </p:txBody>
      </p:sp>
      <p:sp>
        <p:nvSpPr>
          <p:cNvPr id="5" name="Subtitle 4">
            <a:extLst>
              <a:ext uri="{FF2B5EF4-FFF2-40B4-BE49-F238E27FC236}">
                <a16:creationId xmlns:a16="http://schemas.microsoft.com/office/drawing/2014/main" id="{678D7315-0D83-419B-AB83-781768236846}"/>
              </a:ext>
            </a:extLst>
          </p:cNvPr>
          <p:cNvSpPr>
            <a:spLocks noGrp="1"/>
          </p:cNvSpPr>
          <p:nvPr>
            <p:ph type="subTitle" idx="1"/>
          </p:nvPr>
        </p:nvSpPr>
        <p:spPr>
          <a:xfrm>
            <a:off x="1143000" y="3278981"/>
            <a:ext cx="6858000" cy="1058704"/>
          </a:xfrm>
        </p:spPr>
        <p:txBody>
          <a:bodyPr>
            <a:normAutofit/>
          </a:bodyPr>
          <a:lstStyle/>
          <a:p>
            <a:r>
              <a:rPr lang="de-AT" dirty="0">
                <a:latin typeface="+mj-lt"/>
              </a:rPr>
              <a:t>Rainer Stropek | @</a:t>
            </a:r>
            <a:r>
              <a:rPr lang="de-AT" dirty="0" err="1">
                <a:latin typeface="+mj-lt"/>
              </a:rPr>
              <a:t>rstropek</a:t>
            </a:r>
            <a:r>
              <a:rPr lang="de-AT" dirty="0">
                <a:latin typeface="+mj-lt"/>
              </a:rPr>
              <a:t> | Microsoft MVP, Regional </a:t>
            </a:r>
            <a:r>
              <a:rPr lang="de-AT" dirty="0" err="1">
                <a:latin typeface="+mj-lt"/>
              </a:rPr>
              <a:t>Director</a:t>
            </a:r>
            <a:br>
              <a:rPr lang="de-AT" dirty="0">
                <a:latin typeface="+mj-lt"/>
              </a:rPr>
            </a:br>
            <a:br>
              <a:rPr lang="de-AT" dirty="0">
                <a:latin typeface="+mj-lt"/>
              </a:rPr>
            </a:br>
            <a:endParaRPr lang="de-AT" dirty="0">
              <a:latin typeface="+mj-lt"/>
            </a:endParaRPr>
          </a:p>
        </p:txBody>
      </p:sp>
      <p:pic>
        <p:nvPicPr>
          <p:cNvPr id="6" name="Picture 5">
            <a:extLst>
              <a:ext uri="{FF2B5EF4-FFF2-40B4-BE49-F238E27FC236}">
                <a16:creationId xmlns:a16="http://schemas.microsoft.com/office/drawing/2014/main" id="{CED1BC82-3DB3-4E00-AF9E-3A2383A4B0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4731990"/>
            <a:ext cx="1411975" cy="301061"/>
          </a:xfrm>
          <a:prstGeom prst="rect">
            <a:avLst/>
          </a:prstGeom>
        </p:spPr>
      </p:pic>
      <p:sp>
        <p:nvSpPr>
          <p:cNvPr id="7" name="Subtitle 4">
            <a:extLst>
              <a:ext uri="{FF2B5EF4-FFF2-40B4-BE49-F238E27FC236}">
                <a16:creationId xmlns:a16="http://schemas.microsoft.com/office/drawing/2014/main" id="{6FF8AD78-3E4C-4473-BC00-322DABA00F0A}"/>
              </a:ext>
            </a:extLst>
          </p:cNvPr>
          <p:cNvSpPr txBox="1">
            <a:spLocks/>
          </p:cNvSpPr>
          <p:nvPr/>
        </p:nvSpPr>
        <p:spPr>
          <a:xfrm>
            <a:off x="1143000" y="4732047"/>
            <a:ext cx="6461720" cy="325517"/>
          </a:xfrm>
          <a:prstGeom prst="rect">
            <a:avLst/>
          </a:prstGeom>
        </p:spPr>
        <p:txBody>
          <a:bodyPr vert="horz" lIns="91440" tIns="45720" rIns="91440" bIns="45720" rtlCol="0">
            <a:normAutofit lnSpcReduction="1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r"/>
            <a:r>
              <a:rPr lang="de-AT" dirty="0" err="1">
                <a:latin typeface="+mj-lt"/>
              </a:rPr>
              <a:t>Presented</a:t>
            </a:r>
            <a:r>
              <a:rPr lang="de-AT" dirty="0">
                <a:latin typeface="+mj-lt"/>
              </a:rPr>
              <a:t> </a:t>
            </a:r>
            <a:r>
              <a:rPr lang="de-AT" dirty="0" err="1">
                <a:latin typeface="+mj-lt"/>
              </a:rPr>
              <a:t>by</a:t>
            </a:r>
            <a:endParaRPr lang="de-AT" dirty="0">
              <a:latin typeface="+mj-lt"/>
            </a:endParaRPr>
          </a:p>
        </p:txBody>
      </p:sp>
    </p:spTree>
    <p:extLst>
      <p:ext uri="{BB962C8B-B14F-4D97-AF65-F5344CB8AC3E}">
        <p14:creationId xmlns:p14="http://schemas.microsoft.com/office/powerpoint/2010/main" val="320513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a:xfrm>
            <a:off x="1144000" y="2177802"/>
            <a:ext cx="3785944" cy="681980"/>
          </a:xfrm>
        </p:spPr>
        <p:txBody>
          <a:bodyPr/>
          <a:lstStyle/>
          <a:p>
            <a:r>
              <a:rPr lang="de-AT" dirty="0"/>
              <a:t>gRPC</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a:xfrm>
            <a:off x="1144000" y="3284669"/>
            <a:ext cx="3790135" cy="367201"/>
          </a:xfrm>
        </p:spPr>
        <p:txBody>
          <a:bodyPr/>
          <a:lstStyle/>
          <a:p>
            <a:r>
              <a:rPr lang="en-US" dirty="0"/>
              <a:t>Remote Procedure Calls with .NET Core</a:t>
            </a:r>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06DD70-25B8-4FFD-AFE8-1A929319EFB2}"/>
              </a:ext>
            </a:extLst>
          </p:cNvPr>
          <p:cNvSpPr>
            <a:spLocks noGrp="1"/>
          </p:cNvSpPr>
          <p:nvPr>
            <p:ph type="title"/>
          </p:nvPr>
        </p:nvSpPr>
        <p:spPr>
          <a:xfrm>
            <a:off x="683568" y="195486"/>
            <a:ext cx="8208913" cy="681980"/>
          </a:xfrm>
        </p:spPr>
        <p:txBody>
          <a:bodyPr/>
          <a:lstStyle/>
          <a:p>
            <a:r>
              <a:rPr lang="de-AT" dirty="0"/>
              <a:t>Sample Code, Keep in Touch</a:t>
            </a:r>
          </a:p>
        </p:txBody>
      </p:sp>
      <p:sp>
        <p:nvSpPr>
          <p:cNvPr id="5" name="Text Placeholder 4">
            <a:extLst>
              <a:ext uri="{FF2B5EF4-FFF2-40B4-BE49-F238E27FC236}">
                <a16:creationId xmlns:a16="http://schemas.microsoft.com/office/drawing/2014/main" id="{CB2E6FE0-A01E-4ED2-8FDB-EDBF827E15BF}"/>
              </a:ext>
            </a:extLst>
          </p:cNvPr>
          <p:cNvSpPr>
            <a:spLocks noGrp="1"/>
          </p:cNvSpPr>
          <p:nvPr>
            <p:ph type="body" sz="quarter" idx="23"/>
          </p:nvPr>
        </p:nvSpPr>
        <p:spPr/>
        <p:txBody>
          <a:bodyPr/>
          <a:lstStyle/>
          <a:p>
            <a:endParaRPr lang="de-AT"/>
          </a:p>
        </p:txBody>
      </p:sp>
      <p:sp>
        <p:nvSpPr>
          <p:cNvPr id="10" name="TextBox 9">
            <a:extLst>
              <a:ext uri="{FF2B5EF4-FFF2-40B4-BE49-F238E27FC236}">
                <a16:creationId xmlns:a16="http://schemas.microsoft.com/office/drawing/2014/main" id="{8747CC17-63A7-460F-B05E-A65178B6502D}"/>
              </a:ext>
            </a:extLst>
          </p:cNvPr>
          <p:cNvSpPr txBox="1"/>
          <p:nvPr/>
        </p:nvSpPr>
        <p:spPr>
          <a:xfrm>
            <a:off x="1475656" y="3897773"/>
            <a:ext cx="2610010" cy="369332"/>
          </a:xfrm>
          <a:prstGeom prst="rect">
            <a:avLst/>
          </a:prstGeom>
          <a:noFill/>
        </p:spPr>
        <p:txBody>
          <a:bodyPr wrap="none" rtlCol="0">
            <a:spAutoFit/>
          </a:bodyPr>
          <a:lstStyle/>
          <a:p>
            <a:r>
              <a:rPr lang="de-AT" dirty="0">
                <a:hlinkClick r:id="rId2"/>
              </a:rPr>
              <a:t>https://aka.ms/AA6w0li</a:t>
            </a:r>
            <a:r>
              <a:rPr lang="de-AT" dirty="0"/>
              <a:t> </a:t>
            </a:r>
          </a:p>
        </p:txBody>
      </p:sp>
      <p:pic>
        <p:nvPicPr>
          <p:cNvPr id="6" name="Picture 5">
            <a:extLst>
              <a:ext uri="{FF2B5EF4-FFF2-40B4-BE49-F238E27FC236}">
                <a16:creationId xmlns:a16="http://schemas.microsoft.com/office/drawing/2014/main" id="{719804A1-AF3F-4944-B22D-DF9C8A2CDD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252" y="976037"/>
            <a:ext cx="2952716" cy="2952716"/>
          </a:xfrm>
          <a:prstGeom prst="rect">
            <a:avLst/>
          </a:prstGeom>
        </p:spPr>
      </p:pic>
    </p:spTree>
    <p:extLst>
      <p:ext uri="{BB962C8B-B14F-4D97-AF65-F5344CB8AC3E}">
        <p14:creationId xmlns:p14="http://schemas.microsoft.com/office/powerpoint/2010/main" val="102020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3D43D4A-F5F8-47F6-A4EC-521F433C91BF}">
  <ds:schemaRefs>
    <ds:schemaRef ds:uri="http://purl.org/dc/dcmitype/"/>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0</TotalTime>
  <Words>65</Words>
  <Application>Microsoft Office PowerPoint</Application>
  <PresentationFormat>On-screen Show (16:9)</PresentationFormat>
  <Paragraphs>16</Paragraphs>
  <Slides>3</Slides>
  <Notes>0</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vt:i4>
      </vt:variant>
    </vt:vector>
  </HeadingPairs>
  <TitlesOfParts>
    <vt:vector size="13" baseType="lpstr">
      <vt:lpstr>Arial</vt:lpstr>
      <vt:lpstr>Calibri</vt:lpstr>
      <vt:lpstr>Calibri Light</vt:lpstr>
      <vt:lpstr>Consolas</vt:lpstr>
      <vt:lpstr>Segoe UI</vt:lpstr>
      <vt:lpstr>Segoe UI Light</vt:lpstr>
      <vt:lpstr>Segoe UI Semilight</vt:lpstr>
      <vt:lpstr>Wingdings 3</vt:lpstr>
      <vt:lpstr>Larissa-Design</vt:lpstr>
      <vt:lpstr>Office Theme</vt:lpstr>
      <vt:lpstr>gRPC – Language-agnostic Remote Procedure Calls</vt:lpstr>
      <vt:lpstr>gRPC</vt:lpstr>
      <vt:lpstr>Sample Code, Keep in Touch</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softarch Presentation Template</dc:title>
  <dc:subject/>
  <dc:creator>Rainer Stropek</dc:creator>
  <cp:keywords/>
  <dc:description/>
  <cp:lastModifiedBy>Rainer Stropek</cp:lastModifiedBy>
  <cp:revision>540</cp:revision>
  <dcterms:created xsi:type="dcterms:W3CDTF">2008-12-21T08:14:37Z</dcterms:created>
  <dcterms:modified xsi:type="dcterms:W3CDTF">2019-12-19T15:48:01Z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