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4" r:id="rId3"/>
    <p:sldId id="395" r:id="rId4"/>
    <p:sldId id="367" r:id="rId5"/>
    <p:sldId id="368" r:id="rId6"/>
    <p:sldId id="361" r:id="rId7"/>
    <p:sldId id="370" r:id="rId8"/>
    <p:sldId id="365" r:id="rId9"/>
    <p:sldId id="369" r:id="rId10"/>
    <p:sldId id="366" r:id="rId11"/>
    <p:sldId id="371" r:id="rId12"/>
    <p:sldId id="380" r:id="rId13"/>
    <p:sldId id="372" r:id="rId14"/>
    <p:sldId id="374" r:id="rId15"/>
    <p:sldId id="396" r:id="rId16"/>
    <p:sldId id="377" r:id="rId17"/>
    <p:sldId id="391" r:id="rId18"/>
    <p:sldId id="400" r:id="rId19"/>
    <p:sldId id="397" r:id="rId20"/>
    <p:sldId id="379" r:id="rId21"/>
    <p:sldId id="387" r:id="rId22"/>
    <p:sldId id="385" r:id="rId23"/>
    <p:sldId id="388" r:id="rId24"/>
    <p:sldId id="402" r:id="rId25"/>
    <p:sldId id="398" r:id="rId26"/>
    <p:sldId id="386" r:id="rId27"/>
    <p:sldId id="384" r:id="rId28"/>
    <p:sldId id="399" r:id="rId29"/>
    <p:sldId id="393" r:id="rId30"/>
    <p:sldId id="401" r:id="rId31"/>
    <p:sldId id="390" r:id="rId32"/>
    <p:sldId id="382" r:id="rId33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1FD69-3246-4365-B589-22AFA9BDDCE4}" v="1" dt="2023-05-08T16:28:0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3196" autoAdjust="0"/>
  </p:normalViewPr>
  <p:slideViewPr>
    <p:cSldViewPr snapToGrid="0">
      <p:cViewPr varScale="1">
        <p:scale>
          <a:sx n="125" d="100"/>
          <a:sy n="125" d="100"/>
        </p:scale>
        <p:origin x="1212" y="10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n Tastekin" userId="0f9d23481a88e6f6" providerId="LiveId" clId="{2C61FD69-3246-4365-B589-22AFA9BDDCE4}"/>
    <pc:docChg chg="addSld delSld modSld">
      <pc:chgData name="Ozan Tastekin" userId="0f9d23481a88e6f6" providerId="LiveId" clId="{2C61FD69-3246-4365-B589-22AFA9BDDCE4}" dt="2023-05-08T16:34:09.880" v="29" actId="47"/>
      <pc:docMkLst>
        <pc:docMk/>
      </pc:docMkLst>
      <pc:sldChg chg="modSp mod">
        <pc:chgData name="Ozan Tastekin" userId="0f9d23481a88e6f6" providerId="LiveId" clId="{2C61FD69-3246-4365-B589-22AFA9BDDCE4}" dt="2023-05-08T16:31:19.566" v="16" actId="20577"/>
        <pc:sldMkLst>
          <pc:docMk/>
          <pc:sldMk cId="1418998216" sldId="256"/>
        </pc:sldMkLst>
        <pc:spChg chg="mod">
          <ac:chgData name="Ozan Tastekin" userId="0f9d23481a88e6f6" providerId="LiveId" clId="{2C61FD69-3246-4365-B589-22AFA9BDDCE4}" dt="2023-05-08T16:31:19.566" v="16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2C61FD69-3246-4365-B589-22AFA9BDDCE4}" dt="2023-05-08T16:31:16.847" v="12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">
        <pc:chgData name="Ozan Tastekin" userId="0f9d23481a88e6f6" providerId="LiveId" clId="{2C61FD69-3246-4365-B589-22AFA9BDDCE4}" dt="2023-05-08T16:33:58.128" v="17" actId="47"/>
        <pc:sldMkLst>
          <pc:docMk/>
          <pc:sldMk cId="127352201" sldId="270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1343810484" sldId="271"/>
        </pc:sldMkLst>
      </pc:sldChg>
      <pc:sldChg chg="add del">
        <pc:chgData name="Ozan Tastekin" userId="0f9d23481a88e6f6" providerId="LiveId" clId="{2C61FD69-3246-4365-B589-22AFA9BDDCE4}" dt="2023-05-08T16:33:59.617" v="19" actId="47"/>
        <pc:sldMkLst>
          <pc:docMk/>
          <pc:sldMk cId="1066570880" sldId="273"/>
        </pc:sldMkLst>
      </pc:sldChg>
      <pc:sldChg chg="add del">
        <pc:chgData name="Ozan Tastekin" userId="0f9d23481a88e6f6" providerId="LiveId" clId="{2C61FD69-3246-4365-B589-22AFA9BDDCE4}" dt="2023-05-08T16:34:00.090" v="20" actId="47"/>
        <pc:sldMkLst>
          <pc:docMk/>
          <pc:sldMk cId="3260913348" sldId="274"/>
        </pc:sldMkLst>
      </pc:sldChg>
      <pc:sldChg chg="add del">
        <pc:chgData name="Ozan Tastekin" userId="0f9d23481a88e6f6" providerId="LiveId" clId="{2C61FD69-3246-4365-B589-22AFA9BDDCE4}" dt="2023-05-08T16:34:00.548" v="21" actId="47"/>
        <pc:sldMkLst>
          <pc:docMk/>
          <pc:sldMk cId="1716265715" sldId="275"/>
        </pc:sldMkLst>
      </pc:sldChg>
      <pc:sldChg chg="add del">
        <pc:chgData name="Ozan Tastekin" userId="0f9d23481a88e6f6" providerId="LiveId" clId="{2C61FD69-3246-4365-B589-22AFA9BDDCE4}" dt="2023-05-08T16:34:01.041" v="22" actId="47"/>
        <pc:sldMkLst>
          <pc:docMk/>
          <pc:sldMk cId="2184134132" sldId="276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2109300362" sldId="278"/>
        </pc:sldMkLst>
      </pc:sldChg>
      <pc:sldChg chg="add">
        <pc:chgData name="Ozan Tastekin" userId="0f9d23481a88e6f6" providerId="LiveId" clId="{2C61FD69-3246-4365-B589-22AFA9BDDCE4}" dt="2023-05-03T20:13:17.322" v="1"/>
        <pc:sldMkLst>
          <pc:docMk/>
          <pc:sldMk cId="4076733144" sldId="284"/>
        </pc:sldMkLst>
      </pc:sldChg>
      <pc:sldChg chg="add del">
        <pc:chgData name="Ozan Tastekin" userId="0f9d23481a88e6f6" providerId="LiveId" clId="{2C61FD69-3246-4365-B589-22AFA9BDDCE4}" dt="2023-05-08T16:33:59.088" v="18" actId="47"/>
        <pc:sldMkLst>
          <pc:docMk/>
          <pc:sldMk cId="3215419919" sldId="295"/>
        </pc:sldMkLst>
      </pc:sldChg>
      <pc:sldChg chg="del">
        <pc:chgData name="Ozan Tastekin" userId="0f9d23481a88e6f6" providerId="LiveId" clId="{2C61FD69-3246-4365-B589-22AFA9BDDCE4}" dt="2023-05-08T16:34:05.451" v="23" actId="47"/>
        <pc:sldMkLst>
          <pc:docMk/>
          <pc:sldMk cId="808905611" sldId="302"/>
        </pc:sldMkLst>
      </pc:sldChg>
      <pc:sldChg chg="del">
        <pc:chgData name="Ozan Tastekin" userId="0f9d23481a88e6f6" providerId="LiveId" clId="{2C61FD69-3246-4365-B589-22AFA9BDDCE4}" dt="2023-05-08T16:34:06.742" v="24" actId="47"/>
        <pc:sldMkLst>
          <pc:docMk/>
          <pc:sldMk cId="2606631472" sldId="303"/>
        </pc:sldMkLst>
      </pc:sldChg>
      <pc:sldChg chg="del">
        <pc:chgData name="Ozan Tastekin" userId="0f9d23481a88e6f6" providerId="LiveId" clId="{2C61FD69-3246-4365-B589-22AFA9BDDCE4}" dt="2023-05-08T16:34:07.253" v="25" actId="47"/>
        <pc:sldMkLst>
          <pc:docMk/>
          <pc:sldMk cId="2962060866" sldId="304"/>
        </pc:sldMkLst>
      </pc:sldChg>
      <pc:sldChg chg="del">
        <pc:chgData name="Ozan Tastekin" userId="0f9d23481a88e6f6" providerId="LiveId" clId="{2C61FD69-3246-4365-B589-22AFA9BDDCE4}" dt="2023-05-08T16:34:08.881" v="27" actId="47"/>
        <pc:sldMkLst>
          <pc:docMk/>
          <pc:sldMk cId="440261850" sldId="305"/>
        </pc:sldMkLst>
      </pc:sldChg>
      <pc:sldChg chg="del">
        <pc:chgData name="Ozan Tastekin" userId="0f9d23481a88e6f6" providerId="LiveId" clId="{2C61FD69-3246-4365-B589-22AFA9BDDCE4}" dt="2023-05-08T16:34:09.344" v="28" actId="47"/>
        <pc:sldMkLst>
          <pc:docMk/>
          <pc:sldMk cId="3228400743" sldId="307"/>
        </pc:sldMkLst>
      </pc:sldChg>
      <pc:sldChg chg="del">
        <pc:chgData name="Ozan Tastekin" userId="0f9d23481a88e6f6" providerId="LiveId" clId="{2C61FD69-3246-4365-B589-22AFA9BDDCE4}" dt="2023-05-08T16:34:09.880" v="29" actId="47"/>
        <pc:sldMkLst>
          <pc:docMk/>
          <pc:sldMk cId="3365772681" sldId="308"/>
        </pc:sldMkLst>
      </pc:sldChg>
      <pc:sldChg chg="del">
        <pc:chgData name="Ozan Tastekin" userId="0f9d23481a88e6f6" providerId="LiveId" clId="{2C61FD69-3246-4365-B589-22AFA9BDDCE4}" dt="2023-05-08T16:34:07.810" v="26" actId="47"/>
        <pc:sldMkLst>
          <pc:docMk/>
          <pc:sldMk cId="1148711624" sldId="309"/>
        </pc:sldMkLst>
      </pc:sldChg>
    </pc:docChg>
  </pc:docChgLst>
  <pc:docChgLst>
    <pc:chgData name="Ozan Tastekin" userId="0f9d23481a88e6f6" providerId="LiveId" clId="{8567CC69-9709-4845-ABB1-EB53F8092C86}"/>
    <pc:docChg chg="undo redo custSel addSld delSld modSld sldOrd">
      <pc:chgData name="Ozan Tastekin" userId="0f9d23481a88e6f6" providerId="LiveId" clId="{8567CC69-9709-4845-ABB1-EB53F8092C86}" dt="2023-04-22T20:39:07.485" v="4089" actId="3626"/>
      <pc:docMkLst>
        <pc:docMk/>
      </pc:docMkLst>
      <pc:sldChg chg="modSp mod">
        <pc:chgData name="Ozan Tastekin" userId="0f9d23481a88e6f6" providerId="LiveId" clId="{8567CC69-9709-4845-ABB1-EB53F8092C86}" dt="2023-04-22T18:15:25.878" v="3649" actId="122"/>
        <pc:sldMkLst>
          <pc:docMk/>
          <pc:sldMk cId="1418998216" sldId="256"/>
        </pc:sldMkLst>
        <pc:spChg chg="mod">
          <ac:chgData name="Ozan Tastekin" userId="0f9d23481a88e6f6" providerId="LiveId" clId="{8567CC69-9709-4845-ABB1-EB53F8092C86}" dt="2023-04-22T13:59:42.739" v="453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8567CC69-9709-4845-ABB1-EB53F8092C86}" dt="2023-04-22T18:15:25.878" v="3649" actId="122"/>
          <ac:spMkLst>
            <pc:docMk/>
            <pc:sldMk cId="1418998216" sldId="256"/>
            <ac:spMk id="19" creationId="{90ADCC7E-BB9B-4A5A-B203-B36AD2817BEE}"/>
          </ac:spMkLst>
        </pc:spChg>
      </pc:sldChg>
      <pc:sldChg chg="del">
        <pc:chgData name="Ozan Tastekin" userId="0f9d23481a88e6f6" providerId="LiveId" clId="{8567CC69-9709-4845-ABB1-EB53F8092C86}" dt="2023-04-22T15:05:46.940" v="2536" actId="47"/>
        <pc:sldMkLst>
          <pc:docMk/>
          <pc:sldMk cId="1388799615" sldId="257"/>
        </pc:sldMkLst>
      </pc:sldChg>
      <pc:sldChg chg="addSp delSp modSp mod modNotesTx">
        <pc:chgData name="Ozan Tastekin" userId="0f9d23481a88e6f6" providerId="LiveId" clId="{8567CC69-9709-4845-ABB1-EB53F8092C86}" dt="2023-04-22T20:39:07.485" v="4089" actId="3626"/>
        <pc:sldMkLst>
          <pc:docMk/>
          <pc:sldMk cId="3272939884" sldId="258"/>
        </pc:sldMkLst>
        <pc:spChg chg="mod">
          <ac:chgData name="Ozan Tastekin" userId="0f9d23481a88e6f6" providerId="LiveId" clId="{8567CC69-9709-4845-ABB1-EB53F8092C86}" dt="2023-04-22T20:39:07.485" v="4089" actId="3626"/>
          <ac:spMkLst>
            <pc:docMk/>
            <pc:sldMk cId="3272939884" sldId="258"/>
            <ac:spMk id="3" creationId="{5382E699-6223-4A83-938E-631D12D1F7A6}"/>
          </ac:spMkLst>
        </pc:spChg>
        <pc:spChg chg="del">
          <ac:chgData name="Ozan Tastekin" userId="0f9d23481a88e6f6" providerId="LiveId" clId="{8567CC69-9709-4845-ABB1-EB53F8092C86}" dt="2023-04-22T17:56:55.141" v="3349" actId="478"/>
          <ac:spMkLst>
            <pc:docMk/>
            <pc:sldMk cId="3272939884" sldId="258"/>
            <ac:spMk id="4" creationId="{E666CC04-83F5-4D6C-99FC-A67683A9CE00}"/>
          </ac:spMkLst>
        </pc:spChg>
        <pc:spChg chg="del">
          <ac:chgData name="Ozan Tastekin" userId="0f9d23481a88e6f6" providerId="LiveId" clId="{8567CC69-9709-4845-ABB1-EB53F8092C86}" dt="2023-04-22T18:13:16.058" v="3584"/>
          <ac:spMkLst>
            <pc:docMk/>
            <pc:sldMk cId="3272939884" sldId="258"/>
            <ac:spMk id="5" creationId="{B94D3A6C-53B7-4285-B249-80D9BC4F5538}"/>
          </ac:spMkLst>
        </pc:spChg>
        <pc:picChg chg="add mod modCrop">
          <ac:chgData name="Ozan Tastekin" userId="0f9d23481a88e6f6" providerId="LiveId" clId="{8567CC69-9709-4845-ABB1-EB53F8092C86}" dt="2023-04-22T18:14:23.585" v="3596" actId="18131"/>
          <ac:picMkLst>
            <pc:docMk/>
            <pc:sldMk cId="3272939884" sldId="258"/>
            <ac:picMk id="7" creationId="{605B97E7-4C91-999B-2650-12EFE786C2ED}"/>
          </ac:picMkLst>
        </pc:picChg>
      </pc:sldChg>
      <pc:sldChg chg="del">
        <pc:chgData name="Ozan Tastekin" userId="0f9d23481a88e6f6" providerId="LiveId" clId="{8567CC69-9709-4845-ABB1-EB53F8092C86}" dt="2023-04-22T15:05:49.740" v="2537" actId="47"/>
        <pc:sldMkLst>
          <pc:docMk/>
          <pc:sldMk cId="3642468032" sldId="259"/>
        </pc:sldMkLst>
      </pc:sldChg>
      <pc:sldChg chg="modSp mod">
        <pc:chgData name="Ozan Tastekin" userId="0f9d23481a88e6f6" providerId="LiveId" clId="{8567CC69-9709-4845-ABB1-EB53F8092C86}" dt="2023-04-22T18:19:03.338" v="3650" actId="113"/>
        <pc:sldMkLst>
          <pc:docMk/>
          <pc:sldMk cId="2288628546" sldId="260"/>
        </pc:sldMkLst>
        <pc:spChg chg="mod">
          <ac:chgData name="Ozan Tastekin" userId="0f9d23481a88e6f6" providerId="LiveId" clId="{8567CC69-9709-4845-ABB1-EB53F8092C86}" dt="2023-04-22T13:50:49.830" v="34" actId="20577"/>
          <ac:spMkLst>
            <pc:docMk/>
            <pc:sldMk cId="2288628546" sldId="260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3:50:54.487" v="49" actId="20577"/>
          <ac:spMkLst>
            <pc:docMk/>
            <pc:sldMk cId="2288628546" sldId="26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19:03.338" v="3650" actId="113"/>
          <ac:spMkLst>
            <pc:docMk/>
            <pc:sldMk cId="2288628546" sldId="260"/>
            <ac:spMk id="4" creationId="{69932A33-5F44-4A60-A680-EAF196FA10F2}"/>
          </ac:spMkLst>
        </pc:spChg>
      </pc:sldChg>
      <pc:sldChg chg="del">
        <pc:chgData name="Ozan Tastekin" userId="0f9d23481a88e6f6" providerId="LiveId" clId="{8567CC69-9709-4845-ABB1-EB53F8092C86}" dt="2023-04-22T14:02:49.546" v="557" actId="47"/>
        <pc:sldMkLst>
          <pc:docMk/>
          <pc:sldMk cId="4274868773" sldId="261"/>
        </pc:sldMkLst>
      </pc:sldChg>
      <pc:sldChg chg="addSp delSp modSp del mod">
        <pc:chgData name="Ozan Tastekin" userId="0f9d23481a88e6f6" providerId="LiveId" clId="{8567CC69-9709-4845-ABB1-EB53F8092C86}" dt="2023-04-22T17:39:39.801" v="2665" actId="47"/>
        <pc:sldMkLst>
          <pc:docMk/>
          <pc:sldMk cId="1102862999" sldId="262"/>
        </pc:sldMkLst>
        <pc:spChg chg="mod">
          <ac:chgData name="Ozan Tastekin" userId="0f9d23481a88e6f6" providerId="LiveId" clId="{8567CC69-9709-4845-ABB1-EB53F8092C86}" dt="2023-04-22T13:56:05.677" v="81"/>
          <ac:spMkLst>
            <pc:docMk/>
            <pc:sldMk cId="1102862999" sldId="262"/>
            <ac:spMk id="2" creationId="{783BA873-C469-4420-AF3B-8160552EB19A}"/>
          </ac:spMkLst>
        </pc:spChg>
        <pc:spChg chg="mod">
          <ac:chgData name="Ozan Tastekin" userId="0f9d23481a88e6f6" providerId="LiveId" clId="{8567CC69-9709-4845-ABB1-EB53F8092C86}" dt="2023-04-22T13:55:41.540" v="73" actId="1076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8567CC69-9709-4845-ABB1-EB53F8092C86}" dt="2023-04-22T13:55:21.375" v="64" actId="20577"/>
          <ac:spMkLst>
            <pc:docMk/>
            <pc:sldMk cId="1102862999" sldId="262"/>
            <ac:spMk id="4" creationId="{B339875C-9106-4DE0-874B-A8487FC549C2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8567CC69-9709-4845-ABB1-EB53F8092C86}" dt="2023-04-22T13:55:31.705" v="66" actId="478"/>
          <ac:spMkLst>
            <pc:docMk/>
            <pc:sldMk cId="1102862999" sldId="262"/>
            <ac:spMk id="7" creationId="{619952D0-15B0-4307-82EA-9B8D10E6B691}"/>
          </ac:spMkLst>
        </pc:spChg>
        <pc:spChg chg="del">
          <ac:chgData name="Ozan Tastekin" userId="0f9d23481a88e6f6" providerId="LiveId" clId="{8567CC69-9709-4845-ABB1-EB53F8092C86}" dt="2023-04-22T13:55:44.501" v="75" actId="478"/>
          <ac:spMkLst>
            <pc:docMk/>
            <pc:sldMk cId="1102862999" sldId="262"/>
            <ac:spMk id="8" creationId="{47F9B1D7-F883-47A9-8C3C-C9F1569BCCA4}"/>
          </ac:spMkLst>
        </pc:spChg>
        <pc:spChg chg="del">
          <ac:chgData name="Ozan Tastekin" userId="0f9d23481a88e6f6" providerId="LiveId" clId="{8567CC69-9709-4845-ABB1-EB53F8092C86}" dt="2023-04-22T13:55:37.346" v="69" actId="478"/>
          <ac:spMkLst>
            <pc:docMk/>
            <pc:sldMk cId="1102862999" sldId="262"/>
            <ac:spMk id="9" creationId="{5A9ECCC0-28E9-4982-8704-9CAF2926B843}"/>
          </ac:spMkLst>
        </pc:spChg>
        <pc:spChg chg="del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0" creationId="{D3E4A891-16A9-4007-A598-387D9CA41A57}"/>
          </ac:spMkLst>
        </pc:spChg>
        <pc:spChg chg="del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1" creationId="{C005F269-114E-4E3E-AF2E-8BE053244BDB}"/>
          </ac:spMkLst>
        </pc:spChg>
        <pc:spChg chg="del mod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2" creationId="{884C751F-75D8-44A6-B188-7EF920AC1360}"/>
          </ac:spMkLst>
        </pc:spChg>
        <pc:spChg chg="del">
          <ac:chgData name="Ozan Tastekin" userId="0f9d23481a88e6f6" providerId="LiveId" clId="{8567CC69-9709-4845-ABB1-EB53F8092C86}" dt="2023-04-22T13:55:52.950" v="77" actId="478"/>
          <ac:spMkLst>
            <pc:docMk/>
            <pc:sldMk cId="1102862999" sldId="262"/>
            <ac:spMk id="13" creationId="{76A57157-D6E4-47B2-AA92-19A053C2E2CD}"/>
          </ac:spMkLst>
        </pc:spChg>
        <pc:spChg chg="add del mod">
          <ac:chgData name="Ozan Tastekin" userId="0f9d23481a88e6f6" providerId="LiveId" clId="{8567CC69-9709-4845-ABB1-EB53F8092C86}" dt="2023-04-22T13:55:48.182" v="76" actId="478"/>
          <ac:spMkLst>
            <pc:docMk/>
            <pc:sldMk cId="1102862999" sldId="262"/>
            <ac:spMk id="15" creationId="{B0C8DB35-2A10-376E-B85D-ED9F2F187DE4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17" creationId="{102CD213-5FCC-B1A1-2472-4CA8C9572A6C}"/>
          </ac:spMkLst>
        </pc:spChg>
        <pc:spChg chg="add del mod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9" creationId="{DFBDF369-104C-350C-1FAD-D2014F5FF7A7}"/>
          </ac:spMkLst>
        </pc:spChg>
        <pc:spChg chg="add del mod">
          <ac:chgData name="Ozan Tastekin" userId="0f9d23481a88e6f6" providerId="LiveId" clId="{8567CC69-9709-4845-ABB1-EB53F8092C86}" dt="2023-04-22T13:56:13.806" v="83" actId="478"/>
          <ac:spMkLst>
            <pc:docMk/>
            <pc:sldMk cId="1102862999" sldId="262"/>
            <ac:spMk id="21" creationId="{63701591-DD54-2B32-DAC5-A612DFDE62BB}"/>
          </ac:spMkLst>
        </pc:spChg>
        <pc:spChg chg="add del mod">
          <ac:chgData name="Ozan Tastekin" userId="0f9d23481a88e6f6" providerId="LiveId" clId="{8567CC69-9709-4845-ABB1-EB53F8092C86}" dt="2023-04-22T13:56:14.742" v="84" actId="478"/>
          <ac:spMkLst>
            <pc:docMk/>
            <pc:sldMk cId="1102862999" sldId="262"/>
            <ac:spMk id="23" creationId="{0144C64A-BCA4-C8C1-A5D3-0F47D5847754}"/>
          </ac:spMkLst>
        </pc:spChg>
      </pc:sldChg>
      <pc:sldChg chg="delSp modSp add mod ord">
        <pc:chgData name="Ozan Tastekin" userId="0f9d23481a88e6f6" providerId="LiveId" clId="{8567CC69-9709-4845-ABB1-EB53F8092C86}" dt="2023-04-22T19:26:52.469" v="3989" actId="20577"/>
        <pc:sldMkLst>
          <pc:docMk/>
          <pc:sldMk cId="3708432526" sldId="263"/>
        </pc:sldMkLst>
        <pc:spChg chg="mod">
          <ac:chgData name="Ozan Tastekin" userId="0f9d23481a88e6f6" providerId="LiveId" clId="{8567CC69-9709-4845-ABB1-EB53F8092C86}" dt="2023-04-22T13:56:47.166" v="100" actId="20577"/>
          <ac:spMkLst>
            <pc:docMk/>
            <pc:sldMk cId="3708432526" sldId="263"/>
            <ac:spMk id="2" creationId="{8C0EDE06-F882-4EBC-B43C-1AB89358A6D4}"/>
          </ac:spMkLst>
        </pc:spChg>
        <pc:spChg chg="del mod">
          <ac:chgData name="Ozan Tastekin" userId="0f9d23481a88e6f6" providerId="LiveId" clId="{8567CC69-9709-4845-ABB1-EB53F8092C86}" dt="2023-04-22T17:37:04.755" v="2636" actId="478"/>
          <ac:spMkLst>
            <pc:docMk/>
            <pc:sldMk cId="3708432526" sldId="263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9:26:52.469" v="3989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Sp delSp modSp add del mod ord">
        <pc:chgData name="Ozan Tastekin" userId="0f9d23481a88e6f6" providerId="LiveId" clId="{8567CC69-9709-4845-ABB1-EB53F8092C86}" dt="2023-04-22T14:26:13.565" v="1768" actId="2696"/>
        <pc:sldMkLst>
          <pc:docMk/>
          <pc:sldMk cId="3181546401" sldId="264"/>
        </pc:sldMkLst>
        <pc:spChg chg="mod">
          <ac:chgData name="Ozan Tastekin" userId="0f9d23481a88e6f6" providerId="LiveId" clId="{8567CC69-9709-4845-ABB1-EB53F8092C86}" dt="2023-04-22T14:03:54.518" v="605" actId="20577"/>
          <ac:spMkLst>
            <pc:docMk/>
            <pc:sldMk cId="3181546401" sldId="264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03:58.839" v="616" actId="20577"/>
          <ac:spMkLst>
            <pc:docMk/>
            <pc:sldMk cId="3181546401" sldId="264"/>
            <ac:spMk id="3" creationId="{B00993C7-653A-4A2C-A51F-B0E3F59E1169}"/>
          </ac:spMkLst>
        </pc:spChg>
        <pc:spChg chg="del">
          <ac:chgData name="Ozan Tastekin" userId="0f9d23481a88e6f6" providerId="LiveId" clId="{8567CC69-9709-4845-ABB1-EB53F8092C86}" dt="2023-04-22T14:03:14.793" v="561" actId="478"/>
          <ac:spMkLst>
            <pc:docMk/>
            <pc:sldMk cId="3181546401" sldId="264"/>
            <ac:spMk id="4" creationId="{69932A33-5F44-4A60-A680-EAF196FA10F2}"/>
          </ac:spMkLst>
        </pc:spChg>
        <pc:spChg chg="add mod">
          <ac:chgData name="Ozan Tastekin" userId="0f9d23481a88e6f6" providerId="LiveId" clId="{8567CC69-9709-4845-ABB1-EB53F8092C86}" dt="2023-04-22T14:14:25.904" v="1279" actId="20577"/>
          <ac:spMkLst>
            <pc:docMk/>
            <pc:sldMk cId="3181546401" sldId="264"/>
            <ac:spMk id="9" creationId="{D80BBF7F-4CD5-6D53-0CD7-C024156E3E7A}"/>
          </ac:spMkLst>
        </pc:spChg>
      </pc:sldChg>
      <pc:sldChg chg="modSp add mod ord">
        <pc:chgData name="Ozan Tastekin" userId="0f9d23481a88e6f6" providerId="LiveId" clId="{8567CC69-9709-4845-ABB1-EB53F8092C86}" dt="2023-04-22T18:40:31.201" v="3852" actId="113"/>
        <pc:sldMkLst>
          <pc:docMk/>
          <pc:sldMk cId="2539450277" sldId="265"/>
        </pc:sldMkLst>
        <pc:spChg chg="mod">
          <ac:chgData name="Ozan Tastekin" userId="0f9d23481a88e6f6" providerId="LiveId" clId="{8567CC69-9709-4845-ABB1-EB53F8092C86}" dt="2023-04-22T18:40:31.201" v="3852" actId="113"/>
          <ac:spMkLst>
            <pc:docMk/>
            <pc:sldMk cId="2539450277" sldId="265"/>
            <ac:spMk id="9" creationId="{D80BBF7F-4CD5-6D53-0CD7-C024156E3E7A}"/>
          </ac:spMkLst>
        </pc:spChg>
      </pc:sldChg>
      <pc:sldChg chg="new del">
        <pc:chgData name="Ozan Tastekin" userId="0f9d23481a88e6f6" providerId="LiveId" clId="{8567CC69-9709-4845-ABB1-EB53F8092C86}" dt="2023-04-22T14:15:38.407" v="1281" actId="47"/>
        <pc:sldMkLst>
          <pc:docMk/>
          <pc:sldMk cId="2673899249" sldId="265"/>
        </pc:sldMkLst>
      </pc:sldChg>
      <pc:sldChg chg="modSp add del mod">
        <pc:chgData name="Ozan Tastekin" userId="0f9d23481a88e6f6" providerId="LiveId" clId="{8567CC69-9709-4845-ABB1-EB53F8092C86}" dt="2023-04-22T14:36:44.798" v="1934" actId="2696"/>
        <pc:sldMkLst>
          <pc:docMk/>
          <pc:sldMk cId="89853528" sldId="266"/>
        </pc:sldMkLst>
        <pc:spChg chg="mod">
          <ac:chgData name="Ozan Tastekin" userId="0f9d23481a88e6f6" providerId="LiveId" clId="{8567CC69-9709-4845-ABB1-EB53F8092C86}" dt="2023-04-22T14:29:35.702" v="1888" actId="20577"/>
          <ac:spMkLst>
            <pc:docMk/>
            <pc:sldMk cId="89853528" sldId="266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4:28:11.032" v="1832" actId="20577"/>
          <ac:spMkLst>
            <pc:docMk/>
            <pc:sldMk cId="89853528" sldId="266"/>
            <ac:spMk id="4" creationId="{69932A33-5F44-4A60-A680-EAF196FA10F2}"/>
          </ac:spMkLst>
        </pc:spChg>
      </pc:sldChg>
      <pc:sldChg chg="addSp delSp modSp add mod">
        <pc:chgData name="Ozan Tastekin" userId="0f9d23481a88e6f6" providerId="LiveId" clId="{8567CC69-9709-4845-ABB1-EB53F8092C86}" dt="2023-04-22T14:33:21.456" v="1890" actId="22"/>
        <pc:sldMkLst>
          <pc:docMk/>
          <pc:sldMk cId="3805844016" sldId="267"/>
        </pc:sldMkLst>
        <pc:spChg chg="mod">
          <ac:chgData name="Ozan Tastekin" userId="0f9d23481a88e6f6" providerId="LiveId" clId="{8567CC69-9709-4845-ABB1-EB53F8092C86}" dt="2023-04-22T14:28:36.919" v="1851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28:43.983" v="1877" actId="20577"/>
          <ac:spMkLst>
            <pc:docMk/>
            <pc:sldMk cId="3805844016" sldId="267"/>
            <ac:spMk id="3" creationId="{B00993C7-653A-4A2C-A51F-B0E3F59E1169}"/>
          </ac:spMkLst>
        </pc:spChg>
        <pc:spChg chg="del mod">
          <ac:chgData name="Ozan Tastekin" userId="0f9d23481a88e6f6" providerId="LiveId" clId="{8567CC69-9709-4845-ABB1-EB53F8092C86}" dt="2023-04-22T14:33:21.456" v="1890" actId="22"/>
          <ac:spMkLst>
            <pc:docMk/>
            <pc:sldMk cId="3805844016" sldId="267"/>
            <ac:spMk id="4" creationId="{69932A33-5F44-4A60-A680-EAF196FA10F2}"/>
          </ac:spMkLst>
        </pc:spChg>
        <pc:picChg chg="add mod ord">
          <ac:chgData name="Ozan Tastekin" userId="0f9d23481a88e6f6" providerId="LiveId" clId="{8567CC69-9709-4845-ABB1-EB53F8092C86}" dt="2023-04-22T14:33:21.456" v="1890" actId="22"/>
          <ac:picMkLst>
            <pc:docMk/>
            <pc:sldMk cId="3805844016" sldId="267"/>
            <ac:picMk id="9" creationId="{5B7DAB75-DA8C-6C36-5A64-4694F7C4EC70}"/>
          </ac:picMkLst>
        </pc:picChg>
      </pc:sldChg>
      <pc:sldChg chg="modSp add mod modNotesTx">
        <pc:chgData name="Ozan Tastekin" userId="0f9d23481a88e6f6" providerId="LiveId" clId="{8567CC69-9709-4845-ABB1-EB53F8092C86}" dt="2023-04-22T19:34:29.920" v="4064" actId="12"/>
        <pc:sldMkLst>
          <pc:docMk/>
          <pc:sldMk cId="19079386" sldId="268"/>
        </pc:sldMkLst>
        <pc:spChg chg="mod">
          <ac:chgData name="Ozan Tastekin" userId="0f9d23481a88e6f6" providerId="LiveId" clId="{8567CC69-9709-4845-ABB1-EB53F8092C86}" dt="2023-04-22T14:40:13.551" v="2104" actId="20577"/>
          <ac:spMkLst>
            <pc:docMk/>
            <pc:sldMk cId="19079386" sldId="268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43:05.361" v="3962" actId="20577"/>
          <ac:spMkLst>
            <pc:docMk/>
            <pc:sldMk cId="19079386" sldId="268"/>
            <ac:spMk id="4" creationId="{69932A33-5F44-4A60-A680-EAF196FA10F2}"/>
          </ac:spMkLst>
        </pc:spChg>
        <pc:spChg chg="mod">
          <ac:chgData name="Ozan Tastekin" userId="0f9d23481a88e6f6" providerId="LiveId" clId="{8567CC69-9709-4845-ABB1-EB53F8092C86}" dt="2023-04-22T14:49:57.620" v="2376" actId="20577"/>
          <ac:spMkLst>
            <pc:docMk/>
            <pc:sldMk cId="19079386" sldId="268"/>
            <ac:spMk id="5" creationId="{247EA653-9857-4123-A4B3-F63422F740FB}"/>
          </ac:spMkLst>
        </pc:spChg>
      </pc:sldChg>
      <pc:sldChg chg="addSp modSp add mod">
        <pc:chgData name="Ozan Tastekin" userId="0f9d23481a88e6f6" providerId="LiveId" clId="{8567CC69-9709-4845-ABB1-EB53F8092C86}" dt="2023-04-22T18:05:48.317" v="3366" actId="20577"/>
        <pc:sldMkLst>
          <pc:docMk/>
          <pc:sldMk cId="1253751360" sldId="269"/>
        </pc:sldMkLst>
        <pc:spChg chg="mod">
          <ac:chgData name="Ozan Tastekin" userId="0f9d23481a88e6f6" providerId="LiveId" clId="{8567CC69-9709-4845-ABB1-EB53F8092C86}" dt="2023-04-22T18:05:48.317" v="3366" actId="20577"/>
          <ac:spMkLst>
            <pc:docMk/>
            <pc:sldMk cId="1253751360" sldId="269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7:35:26.554" v="2561" actId="122"/>
          <ac:spMkLst>
            <pc:docMk/>
            <pc:sldMk cId="1253751360" sldId="269"/>
            <ac:spMk id="4" creationId="{69932A33-5F44-4A60-A680-EAF196FA10F2}"/>
          </ac:spMkLst>
        </pc:spChg>
        <pc:picChg chg="add mod">
          <ac:chgData name="Ozan Tastekin" userId="0f9d23481a88e6f6" providerId="LiveId" clId="{8567CC69-9709-4845-ABB1-EB53F8092C86}" dt="2023-04-22T17:35:20.965" v="2559" actId="1076"/>
          <ac:picMkLst>
            <pc:docMk/>
            <pc:sldMk cId="1253751360" sldId="269"/>
            <ac:picMk id="9" creationId="{D020EEA1-475F-C3A9-50E6-24404B03F5BF}"/>
          </ac:picMkLst>
        </pc:picChg>
      </pc:sldChg>
      <pc:sldChg chg="modSp add mod">
        <pc:chgData name="Ozan Tastekin" userId="0f9d23481a88e6f6" providerId="LiveId" clId="{8567CC69-9709-4845-ABB1-EB53F8092C86}" dt="2023-04-22T18:32:24.481" v="3850" actId="113"/>
        <pc:sldMkLst>
          <pc:docMk/>
          <pc:sldMk cId="2996576039" sldId="270"/>
        </pc:sldMkLst>
        <pc:spChg chg="mod">
          <ac:chgData name="Ozan Tastekin" userId="0f9d23481a88e6f6" providerId="LiveId" clId="{8567CC69-9709-4845-ABB1-EB53F8092C86}" dt="2023-04-22T17:40:01.214" v="2674" actId="20577"/>
          <ac:spMkLst>
            <pc:docMk/>
            <pc:sldMk cId="2996576039" sldId="27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32:24.481" v="3850" actId="113"/>
          <ac:spMkLst>
            <pc:docMk/>
            <pc:sldMk cId="2996576039" sldId="270"/>
            <ac:spMk id="4" creationId="{69932A33-5F44-4A60-A680-EAF196FA10F2}"/>
          </ac:spMkLst>
        </pc:spChg>
      </pc:sldChg>
    </pc:docChg>
  </pc:docChgLst>
  <pc:docChgLst>
    <pc:chgData name="Ozan Tastekin" userId="0f9d23481a88e6f6" providerId="LiveId" clId="{2364BA07-F0E0-41FF-ABFE-1EE558B76BA4}"/>
    <pc:docChg chg="undo redo custSel addSld delSld modSld">
      <pc:chgData name="Ozan Tastekin" userId="0f9d23481a88e6f6" providerId="LiveId" clId="{2364BA07-F0E0-41FF-ABFE-1EE558B76BA4}" dt="2023-05-03T18:42:26.455" v="213" actId="47"/>
      <pc:docMkLst>
        <pc:docMk/>
      </pc:docMkLst>
      <pc:sldChg chg="modSp mod">
        <pc:chgData name="Ozan Tastekin" userId="0f9d23481a88e6f6" providerId="LiveId" clId="{2364BA07-F0E0-41FF-ABFE-1EE558B76BA4}" dt="2023-05-03T18:34:09.299" v="10" actId="20577"/>
        <pc:sldMkLst>
          <pc:docMk/>
          <pc:sldMk cId="1418998216" sldId="256"/>
        </pc:sldMkLst>
        <pc:spChg chg="mod">
          <ac:chgData name="Ozan Tastekin" userId="0f9d23481a88e6f6" providerId="LiveId" clId="{2364BA07-F0E0-41FF-ABFE-1EE558B76BA4}" dt="2023-05-03T18:34:09.299" v="10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 modNotesTx">
        <pc:chgData name="Ozan Tastekin" userId="0f9d23481a88e6f6" providerId="LiveId" clId="{2364BA07-F0E0-41FF-ABFE-1EE558B76BA4}" dt="2023-05-03T18:42:26.455" v="213" actId="47"/>
        <pc:sldMkLst>
          <pc:docMk/>
          <pc:sldMk cId="3272939884" sldId="258"/>
        </pc:sldMkLst>
      </pc:sldChg>
      <pc:sldChg chg="add del">
        <pc:chgData name="Ozan Tastekin" userId="0f9d23481a88e6f6" providerId="LiveId" clId="{2364BA07-F0E0-41FF-ABFE-1EE558B76BA4}" dt="2023-05-03T18:37:56.215" v="108" actId="47"/>
        <pc:sldMkLst>
          <pc:docMk/>
          <pc:sldMk cId="2288628546" sldId="260"/>
        </pc:sldMkLst>
      </pc:sldChg>
      <pc:sldChg chg="addSp delSp modSp add del mod">
        <pc:chgData name="Ozan Tastekin" userId="0f9d23481a88e6f6" providerId="LiveId" clId="{2364BA07-F0E0-41FF-ABFE-1EE558B76BA4}" dt="2023-05-03T18:42:17.425" v="210" actId="47"/>
        <pc:sldMkLst>
          <pc:docMk/>
          <pc:sldMk cId="1102862999" sldId="262"/>
        </pc:sldMkLst>
        <pc:spChg chg="add del">
          <ac:chgData name="Ozan Tastekin" userId="0f9d23481a88e6f6" providerId="LiveId" clId="{2364BA07-F0E0-41FF-ABFE-1EE558B76BA4}" dt="2023-05-03T18:39:17.693" v="141" actId="931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2364BA07-F0E0-41FF-ABFE-1EE558B76BA4}" dt="2023-05-03T18:41:59.728" v="174" actId="20577"/>
          <ac:spMkLst>
            <pc:docMk/>
            <pc:sldMk cId="1102862999" sldId="262"/>
            <ac:spMk id="4" creationId="{B339875C-9106-4DE0-874B-A8487FC549C2}"/>
          </ac:spMkLst>
        </pc:spChg>
        <pc:spChg chg="mod">
          <ac:chgData name="Ozan Tastekin" userId="0f9d23481a88e6f6" providerId="LiveId" clId="{2364BA07-F0E0-41FF-ABFE-1EE558B76BA4}" dt="2023-05-03T18:42:10.157" v="208" actId="20577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7" creationId="{619952D0-15B0-4307-82EA-9B8D10E6B691}"/>
          </ac:spMkLst>
        </pc:spChg>
        <pc:spChg chg="add del mod">
          <ac:chgData name="Ozan Tastekin" userId="0f9d23481a88e6f6" providerId="LiveId" clId="{2364BA07-F0E0-41FF-ABFE-1EE558B76BA4}" dt="2023-05-03T18:41:50.632" v="158" actId="478"/>
          <ac:spMkLst>
            <pc:docMk/>
            <pc:sldMk cId="1102862999" sldId="262"/>
            <ac:spMk id="19" creationId="{D35B05D9-BC81-A301-F06F-BF3E8D3A22DB}"/>
          </ac:spMkLst>
        </pc:spChg>
        <pc:spChg chg="add mod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23" creationId="{DB9E3A79-03E8-D968-8EE7-2813E963C944}"/>
          </ac:spMkLst>
        </pc:spChg>
        <pc:picChg chg="add del mod">
          <ac:chgData name="Ozan Tastekin" userId="0f9d23481a88e6f6" providerId="LiveId" clId="{2364BA07-F0E0-41FF-ABFE-1EE558B76BA4}" dt="2023-05-03T18:38:36.261" v="132" actId="21"/>
          <ac:picMkLst>
            <pc:docMk/>
            <pc:sldMk cId="1102862999" sldId="262"/>
            <ac:picMk id="14" creationId="{84824FF9-CE4F-91B4-300E-0BDA3F670B02}"/>
          </ac:picMkLst>
        </pc:picChg>
        <pc:picChg chg="add del mod">
          <ac:chgData name="Ozan Tastekin" userId="0f9d23481a88e6f6" providerId="LiveId" clId="{2364BA07-F0E0-41FF-ABFE-1EE558B76BA4}" dt="2023-05-03T18:38:40.516" v="134"/>
          <ac:picMkLst>
            <pc:docMk/>
            <pc:sldMk cId="1102862999" sldId="262"/>
            <ac:picMk id="15" creationId="{C8748ED1-CD27-8596-94D5-D23DE17784B7}"/>
          </ac:picMkLst>
        </pc:picChg>
        <pc:picChg chg="add del mod modCrop">
          <ac:chgData name="Ozan Tastekin" userId="0f9d23481a88e6f6" providerId="LiveId" clId="{2364BA07-F0E0-41FF-ABFE-1EE558B76BA4}" dt="2023-05-03T18:39:42.032" v="155" actId="478"/>
          <ac:picMkLst>
            <pc:docMk/>
            <pc:sldMk cId="1102862999" sldId="262"/>
            <ac:picMk id="17" creationId="{36388698-F67D-1FDF-43F3-3BCE516FC4AE}"/>
          </ac:picMkLst>
        </pc:picChg>
        <pc:picChg chg="add del mod">
          <ac:chgData name="Ozan Tastekin" userId="0f9d23481a88e6f6" providerId="LiveId" clId="{2364BA07-F0E0-41FF-ABFE-1EE558B76BA4}" dt="2023-05-03T18:41:47.961" v="157"/>
          <ac:picMkLst>
            <pc:docMk/>
            <pc:sldMk cId="1102862999" sldId="262"/>
            <ac:picMk id="20" creationId="{101C8098-F5BD-3EE3-077E-B689AF24641C}"/>
          </ac:picMkLst>
        </pc:picChg>
        <pc:picChg chg="add mod">
          <ac:chgData name="Ozan Tastekin" userId="0f9d23481a88e6f6" providerId="LiveId" clId="{2364BA07-F0E0-41FF-ABFE-1EE558B76BA4}" dt="2023-05-03T18:41:50.932" v="159"/>
          <ac:picMkLst>
            <pc:docMk/>
            <pc:sldMk cId="1102862999" sldId="262"/>
            <ac:picMk id="21" creationId="{E8970813-C472-A918-E815-7D5CB9110378}"/>
          </ac:picMkLst>
        </pc:picChg>
      </pc:sldChg>
      <pc:sldChg chg="modSp add del mod">
        <pc:chgData name="Ozan Tastekin" userId="0f9d23481a88e6f6" providerId="LiveId" clId="{2364BA07-F0E0-41FF-ABFE-1EE558B76BA4}" dt="2023-05-03T18:37:00.556" v="40" actId="47"/>
        <pc:sldMkLst>
          <pc:docMk/>
          <pc:sldMk cId="3708432526" sldId="263"/>
        </pc:sldMkLst>
        <pc:spChg chg="mod">
          <ac:chgData name="Ozan Tastekin" userId="0f9d23481a88e6f6" providerId="LiveId" clId="{2364BA07-F0E0-41FF-ABFE-1EE558B76BA4}" dt="2023-05-03T18:36:55.194" v="37" actId="20577"/>
          <ac:spMkLst>
            <pc:docMk/>
            <pc:sldMk cId="3708432526" sldId="263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4:18.262" v="11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 del">
        <pc:chgData name="Ozan Tastekin" userId="0f9d23481a88e6f6" providerId="LiveId" clId="{2364BA07-F0E0-41FF-ABFE-1EE558B76BA4}" dt="2023-05-03T18:37:55.642" v="107" actId="47"/>
        <pc:sldMkLst>
          <pc:docMk/>
          <pc:sldMk cId="2539450277" sldId="265"/>
        </pc:sldMkLst>
      </pc:sldChg>
      <pc:sldChg chg="addSp delSp modSp mod modNotesTx">
        <pc:chgData name="Ozan Tastekin" userId="0f9d23481a88e6f6" providerId="LiveId" clId="{2364BA07-F0E0-41FF-ABFE-1EE558B76BA4}" dt="2023-05-03T18:42:24.234" v="212" actId="20577"/>
        <pc:sldMkLst>
          <pc:docMk/>
          <pc:sldMk cId="3805844016" sldId="267"/>
        </pc:sldMkLst>
        <pc:spChg chg="mod">
          <ac:chgData name="Ozan Tastekin" userId="0f9d23481a88e6f6" providerId="LiveId" clId="{2364BA07-F0E0-41FF-ABFE-1EE558B76BA4}" dt="2023-05-03T18:37:04.984" v="42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7:03.289" v="41" actId="20577"/>
          <ac:spMkLst>
            <pc:docMk/>
            <pc:sldMk cId="3805844016" sldId="267"/>
            <ac:spMk id="3" creationId="{B00993C7-653A-4A2C-A51F-B0E3F59E1169}"/>
          </ac:spMkLst>
        </pc:spChg>
        <pc:spChg chg="mod">
          <ac:chgData name="Ozan Tastekin" userId="0f9d23481a88e6f6" providerId="LiveId" clId="{2364BA07-F0E0-41FF-ABFE-1EE558B76BA4}" dt="2023-05-03T18:38:15.173" v="128" actId="20577"/>
          <ac:spMkLst>
            <pc:docMk/>
            <pc:sldMk cId="3805844016" sldId="267"/>
            <ac:spMk id="5" creationId="{247EA653-9857-4123-A4B3-F63422F740FB}"/>
          </ac:spMkLst>
        </pc:spChg>
        <pc:spChg chg="add del mod">
          <ac:chgData name="Ozan Tastekin" userId="0f9d23481a88e6f6" providerId="LiveId" clId="{2364BA07-F0E0-41FF-ABFE-1EE558B76BA4}" dt="2023-05-03T18:36:53.744" v="34" actId="478"/>
          <ac:spMkLst>
            <pc:docMk/>
            <pc:sldMk cId="3805844016" sldId="267"/>
            <ac:spMk id="8" creationId="{CCBA3C1F-24B7-5920-6BD4-84A1F286AD2A}"/>
          </ac:spMkLst>
        </pc:spChg>
        <pc:spChg chg="add mod">
          <ac:chgData name="Ozan Tastekin" userId="0f9d23481a88e6f6" providerId="LiveId" clId="{2364BA07-F0E0-41FF-ABFE-1EE558B76BA4}" dt="2023-05-03T18:37:51.953" v="106" actId="404"/>
          <ac:spMkLst>
            <pc:docMk/>
            <pc:sldMk cId="3805844016" sldId="267"/>
            <ac:spMk id="11" creationId="{86EEEAA2-718A-8D1B-5DD2-556646DC1A80}"/>
          </ac:spMkLst>
        </pc:spChg>
        <pc:picChg chg="add del">
          <ac:chgData name="Ozan Tastekin" userId="0f9d23481a88e6f6" providerId="LiveId" clId="{2364BA07-F0E0-41FF-ABFE-1EE558B76BA4}" dt="2023-05-03T18:37:06.401" v="43" actId="478"/>
          <ac:picMkLst>
            <pc:docMk/>
            <pc:sldMk cId="3805844016" sldId="267"/>
            <ac:picMk id="9" creationId="{5B7DAB75-DA8C-6C36-5A64-4694F7C4EC70}"/>
          </ac:picMkLst>
        </pc:picChg>
        <pc:picChg chg="add del mod">
          <ac:chgData name="Ozan Tastekin" userId="0f9d23481a88e6f6" providerId="LiveId" clId="{2364BA07-F0E0-41FF-ABFE-1EE558B76BA4}" dt="2023-05-03T18:38:51.352" v="136"/>
          <ac:picMkLst>
            <pc:docMk/>
            <pc:sldMk cId="3805844016" sldId="267"/>
            <ac:picMk id="12" creationId="{7B341FD5-43F8-2F1C-AFD2-2D54773F50D9}"/>
          </ac:picMkLst>
        </pc:picChg>
        <pc:picChg chg="add del mod">
          <ac:chgData name="Ozan Tastekin" userId="0f9d23481a88e6f6" providerId="LiveId" clId="{2364BA07-F0E0-41FF-ABFE-1EE558B76BA4}" dt="2023-05-03T18:39:00.165" v="138"/>
          <ac:picMkLst>
            <pc:docMk/>
            <pc:sldMk cId="3805844016" sldId="267"/>
            <ac:picMk id="13" creationId="{084A4652-509B-2E12-BD27-DBBE6C264972}"/>
          </ac:picMkLst>
        </pc:picChg>
        <pc:picChg chg="add del">
          <ac:chgData name="Ozan Tastekin" userId="0f9d23481a88e6f6" providerId="LiveId" clId="{2364BA07-F0E0-41FF-ABFE-1EE558B76BA4}" dt="2023-05-03T18:39:01.725" v="140"/>
          <ac:picMkLst>
            <pc:docMk/>
            <pc:sldMk cId="3805844016" sldId="267"/>
            <ac:picMk id="14" creationId="{C37034D6-7C9F-BBD6-F29E-383AFEFD06B9}"/>
          </ac:picMkLst>
        </pc:picChg>
      </pc:sldChg>
      <pc:sldChg chg="add del">
        <pc:chgData name="Ozan Tastekin" userId="0f9d23481a88e6f6" providerId="LiveId" clId="{2364BA07-F0E0-41FF-ABFE-1EE558B76BA4}" dt="2023-05-03T18:37:56.646" v="109" actId="47"/>
        <pc:sldMkLst>
          <pc:docMk/>
          <pc:sldMk cId="19079386" sldId="268"/>
        </pc:sldMkLst>
      </pc:sldChg>
      <pc:sldChg chg="add del">
        <pc:chgData name="Ozan Tastekin" userId="0f9d23481a88e6f6" providerId="LiveId" clId="{2364BA07-F0E0-41FF-ABFE-1EE558B76BA4}" dt="2023-05-03T18:37:57.776" v="111" actId="47"/>
        <pc:sldMkLst>
          <pc:docMk/>
          <pc:sldMk cId="1253751360" sldId="269"/>
        </pc:sldMkLst>
      </pc:sldChg>
      <pc:sldChg chg="add del">
        <pc:chgData name="Ozan Tastekin" userId="0f9d23481a88e6f6" providerId="LiveId" clId="{2364BA07-F0E0-41FF-ABFE-1EE558B76BA4}" dt="2023-05-03T18:37:57.285" v="110" actId="47"/>
        <pc:sldMkLst>
          <pc:docMk/>
          <pc:sldMk cId="2996576039" sldId="270"/>
        </pc:sldMkLst>
      </pc:sldChg>
      <pc:sldChg chg="add del">
        <pc:chgData name="Ozan Tastekin" userId="0f9d23481a88e6f6" providerId="LiveId" clId="{2364BA07-F0E0-41FF-ABFE-1EE558B76BA4}" dt="2023-05-03T18:37:58.796" v="112" actId="47"/>
        <pc:sldMkLst>
          <pc:docMk/>
          <pc:sldMk cId="3779423351" sldId="271"/>
        </pc:sldMkLst>
      </pc:sldChg>
    </pc:docChg>
  </pc:docChgLst>
  <pc:docChgLst>
    <pc:chgData name="Ozan Tastekin" userId="0f9d23481a88e6f6" providerId="LiveId" clId="{2981A7D7-988A-4824-A792-0ADC219C2BF2}"/>
    <pc:docChg chg="undo redo custSel addSld delSld modSld sldOrd">
      <pc:chgData name="Ozan Tastekin" userId="0f9d23481a88e6f6" providerId="LiveId" clId="{2981A7D7-988A-4824-A792-0ADC219C2BF2}" dt="2023-05-06T18:00:01.706" v="4511" actId="207"/>
      <pc:docMkLst>
        <pc:docMk/>
      </pc:docMkLst>
      <pc:sldChg chg="addSp delSp modSp add del mod ord">
        <pc:chgData name="Ozan Tastekin" userId="0f9d23481a88e6f6" providerId="LiveId" clId="{2981A7D7-988A-4824-A792-0ADC219C2BF2}" dt="2023-05-06T16:06:15.909" v="436" actId="47"/>
        <pc:sldMkLst>
          <pc:docMk/>
          <pc:sldMk cId="836968598" sldId="297"/>
        </pc:sldMkLst>
        <pc:spChg chg="mod">
          <ac:chgData name="Ozan Tastekin" userId="0f9d23481a88e6f6" providerId="LiveId" clId="{2981A7D7-988A-4824-A792-0ADC219C2BF2}" dt="2023-05-06T16:00:33.672" v="115" actId="20577"/>
          <ac:spMkLst>
            <pc:docMk/>
            <pc:sldMk cId="836968598" sldId="297"/>
            <ac:spMk id="3" creationId="{B00993C7-653A-4A2C-A51F-B0E3F59E1169}"/>
          </ac:spMkLst>
        </pc:spChg>
        <pc:spChg chg="add del mod">
          <ac:chgData name="Ozan Tastekin" userId="0f9d23481a88e6f6" providerId="LiveId" clId="{2981A7D7-988A-4824-A792-0ADC219C2BF2}" dt="2023-05-06T16:05:33.129" v="396" actId="478"/>
          <ac:spMkLst>
            <pc:docMk/>
            <pc:sldMk cId="836968598" sldId="297"/>
            <ac:spMk id="4" creationId="{8E77E9AB-BA7A-4EA5-6983-888013051AAF}"/>
          </ac:spMkLst>
        </pc:spChg>
        <pc:spChg chg="mod">
          <ac:chgData name="Ozan Tastekin" userId="0f9d23481a88e6f6" providerId="LiveId" clId="{2981A7D7-988A-4824-A792-0ADC219C2BF2}" dt="2023-05-06T16:05:38.411" v="399" actId="21"/>
          <ac:spMkLst>
            <pc:docMk/>
            <pc:sldMk cId="836968598" sldId="297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7:58:36.641" v="4501" actId="20577"/>
        <pc:sldMkLst>
          <pc:docMk/>
          <pc:sldMk cId="3217298060" sldId="298"/>
        </pc:sldMkLst>
        <pc:spChg chg="mod">
          <ac:chgData name="Ozan Tastekin" userId="0f9d23481a88e6f6" providerId="LiveId" clId="{2981A7D7-988A-4824-A792-0ADC219C2BF2}" dt="2023-05-06T16:01:06.530" v="157" actId="20577"/>
          <ac:spMkLst>
            <pc:docMk/>
            <pc:sldMk cId="3217298060" sldId="298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7:58:36.641" v="4501" actId="20577"/>
          <ac:spMkLst>
            <pc:docMk/>
            <pc:sldMk cId="3217298060" sldId="298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1:13.929" v="159"/>
        <pc:sldMkLst>
          <pc:docMk/>
          <pc:sldMk cId="1513949366" sldId="299"/>
        </pc:sldMkLst>
        <pc:spChg chg="mod">
          <ac:chgData name="Ozan Tastekin" userId="0f9d23481a88e6f6" providerId="LiveId" clId="{2981A7D7-988A-4824-A792-0ADC219C2BF2}" dt="2023-05-06T16:00:56.040" v="141" actId="20577"/>
          <ac:spMkLst>
            <pc:docMk/>
            <pc:sldMk cId="1513949366" sldId="299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5:57:16.611" v="21" actId="20577"/>
          <ac:spMkLst>
            <pc:docMk/>
            <pc:sldMk cId="1513949366" sldId="299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07.433" v="379" actId="47"/>
        <pc:sldMkLst>
          <pc:docMk/>
          <pc:sldMk cId="2383755897" sldId="300"/>
        </pc:sldMkLst>
        <pc:spChg chg="mod">
          <ac:chgData name="Ozan Tastekin" userId="0f9d23481a88e6f6" providerId="LiveId" clId="{2981A7D7-988A-4824-A792-0ADC219C2BF2}" dt="2023-05-06T16:01:02.158" v="149" actId="20577"/>
          <ac:spMkLst>
            <pc:docMk/>
            <pc:sldMk cId="2383755897" sldId="300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05:00.952" v="378" actId="20577"/>
          <ac:spMkLst>
            <pc:docMk/>
            <pc:sldMk cId="2383755897" sldId="300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6:00:43.888" v="119" actId="20577"/>
          <ac:spMkLst>
            <pc:docMk/>
            <pc:sldMk cId="2383755897" sldId="300"/>
            <ac:spMk id="4" creationId="{8E77E9AB-BA7A-4EA5-6983-888013051AAF}"/>
          </ac:spMkLst>
        </pc:spChg>
      </pc:sldChg>
      <pc:sldChg chg="modSp add del mod ord">
        <pc:chgData name="Ozan Tastekin" userId="0f9d23481a88e6f6" providerId="LiveId" clId="{2981A7D7-988A-4824-A792-0ADC219C2BF2}" dt="2023-05-06T17:09:16.943" v="3456" actId="2696"/>
        <pc:sldMkLst>
          <pc:docMk/>
          <pc:sldMk cId="963259755" sldId="301"/>
        </pc:sldMkLst>
        <pc:spChg chg="mod">
          <ac:chgData name="Ozan Tastekin" userId="0f9d23481a88e6f6" providerId="LiveId" clId="{2981A7D7-988A-4824-A792-0ADC219C2BF2}" dt="2023-05-06T16:06:33.832" v="472" actId="20577"/>
          <ac:spMkLst>
            <pc:docMk/>
            <pc:sldMk cId="963259755" sldId="301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5:08.457" v="380" actId="47"/>
        <pc:sldMkLst>
          <pc:docMk/>
          <pc:sldMk cId="708958224" sldId="302"/>
        </pc:sldMkLst>
      </pc:sldChg>
      <pc:sldChg chg="modSp add mod ord">
        <pc:chgData name="Ozan Tastekin" userId="0f9d23481a88e6f6" providerId="LiveId" clId="{2981A7D7-988A-4824-A792-0ADC219C2BF2}" dt="2023-05-06T17:57:48.055" v="4499" actId="207"/>
        <pc:sldMkLst>
          <pc:docMk/>
          <pc:sldMk cId="808905611" sldId="302"/>
        </pc:sldMkLst>
        <pc:spChg chg="mod">
          <ac:chgData name="Ozan Tastekin" userId="0f9d23481a88e6f6" providerId="LiveId" clId="{2981A7D7-988A-4824-A792-0ADC219C2BF2}" dt="2023-05-06T16:26:03.977" v="981" actId="20577"/>
          <ac:spMkLst>
            <pc:docMk/>
            <pc:sldMk cId="808905611" sldId="302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22:54.784" v="699" actId="20577"/>
          <ac:spMkLst>
            <pc:docMk/>
            <pc:sldMk cId="808905611" sldId="302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48.055" v="4499" actId="207"/>
          <ac:spMkLst>
            <pc:docMk/>
            <pc:sldMk cId="808905611" sldId="302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32.419" v="395" actId="2890"/>
        <pc:sldMkLst>
          <pc:docMk/>
          <pc:sldMk cId="2657711347" sldId="302"/>
        </pc:sldMkLst>
        <pc:spChg chg="mod">
          <ac:chgData name="Ozan Tastekin" userId="0f9d23481a88e6f6" providerId="LiveId" clId="{2981A7D7-988A-4824-A792-0ADC219C2BF2}" dt="2023-05-06T16:05:30.059" v="391"/>
          <ac:spMkLst>
            <pc:docMk/>
            <pc:sldMk cId="2657711347" sldId="302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6:28.985" v="4494" actId="207"/>
        <pc:sldMkLst>
          <pc:docMk/>
          <pc:sldMk cId="2606631472" sldId="303"/>
        </pc:sldMkLst>
        <pc:spChg chg="mod">
          <ac:chgData name="Ozan Tastekin" userId="0f9d23481a88e6f6" providerId="LiveId" clId="{2981A7D7-988A-4824-A792-0ADC219C2BF2}" dt="2023-05-06T16:26:00.225" v="973" actId="20577"/>
          <ac:spMkLst>
            <pc:docMk/>
            <pc:sldMk cId="2606631472" sldId="303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14:01.320" v="500" actId="20577"/>
          <ac:spMkLst>
            <pc:docMk/>
            <pc:sldMk cId="2606631472" sldId="303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6:28.985" v="4494" actId="207"/>
          <ac:spMkLst>
            <pc:docMk/>
            <pc:sldMk cId="2606631472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6:52.680" v="483" actId="47"/>
        <pc:sldMkLst>
          <pc:docMk/>
          <pc:sldMk cId="3532021884" sldId="303"/>
        </pc:sldMkLst>
        <pc:spChg chg="mod">
          <ac:chgData name="Ozan Tastekin" userId="0f9d23481a88e6f6" providerId="LiveId" clId="{2981A7D7-988A-4824-A792-0ADC219C2BF2}" dt="2023-05-06T16:06:49.034" v="480" actId="20577"/>
          <ac:spMkLst>
            <pc:docMk/>
            <pc:sldMk cId="3532021884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24:03.996" v="808" actId="2696"/>
        <pc:sldMkLst>
          <pc:docMk/>
          <pc:sldMk cId="549025263" sldId="304"/>
        </pc:sldMkLst>
        <pc:spChg chg="mod">
          <ac:chgData name="Ozan Tastekin" userId="0f9d23481a88e6f6" providerId="LiveId" clId="{2981A7D7-988A-4824-A792-0ADC219C2BF2}" dt="2023-05-06T16:24:01.482" v="807" actId="20577"/>
          <ac:spMkLst>
            <pc:docMk/>
            <pc:sldMk cId="549025263" sldId="304"/>
            <ac:spMk id="8" creationId="{24E7DEC0-8A97-4164-2A4C-12F487F326FF}"/>
          </ac:spMkLst>
        </pc:spChg>
      </pc:sldChg>
      <pc:sldChg chg="new del">
        <pc:chgData name="Ozan Tastekin" userId="0f9d23481a88e6f6" providerId="LiveId" clId="{2981A7D7-988A-4824-A792-0ADC219C2BF2}" dt="2023-05-06T16:25:38.976" v="940" actId="47"/>
        <pc:sldMkLst>
          <pc:docMk/>
          <pc:sldMk cId="1498467036" sldId="304"/>
        </pc:sldMkLst>
      </pc:sldChg>
      <pc:sldChg chg="modSp add mod ord">
        <pc:chgData name="Ozan Tastekin" userId="0f9d23481a88e6f6" providerId="LiveId" clId="{2981A7D7-988A-4824-A792-0ADC219C2BF2}" dt="2023-05-06T17:57:26.828" v="4498" actId="207"/>
        <pc:sldMkLst>
          <pc:docMk/>
          <pc:sldMk cId="2962060866" sldId="304"/>
        </pc:sldMkLst>
        <pc:spChg chg="mod">
          <ac:chgData name="Ozan Tastekin" userId="0f9d23481a88e6f6" providerId="LiveId" clId="{2981A7D7-988A-4824-A792-0ADC219C2BF2}" dt="2023-05-06T16:25:54.932" v="965" actId="20577"/>
          <ac:spMkLst>
            <pc:docMk/>
            <pc:sldMk cId="2962060866" sldId="304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38:26.320" v="1632" actId="20577"/>
          <ac:spMkLst>
            <pc:docMk/>
            <pc:sldMk cId="2962060866" sldId="304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26.828" v="4498" actId="207"/>
          <ac:spMkLst>
            <pc:docMk/>
            <pc:sldMk cId="2962060866" sldId="304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6:52.059" v="482" actId="47"/>
        <pc:sldMkLst>
          <pc:docMk/>
          <pc:sldMk cId="3986052942" sldId="304"/>
        </pc:sldMkLst>
      </pc:sldChg>
      <pc:sldChg chg="modSp add mod ord">
        <pc:chgData name="Ozan Tastekin" userId="0f9d23481a88e6f6" providerId="LiveId" clId="{2981A7D7-988A-4824-A792-0ADC219C2BF2}" dt="2023-05-06T17:55:38.147" v="4493" actId="20577"/>
        <pc:sldMkLst>
          <pc:docMk/>
          <pc:sldMk cId="440261850" sldId="305"/>
        </pc:sldMkLst>
        <pc:spChg chg="mod">
          <ac:chgData name="Ozan Tastekin" userId="0f9d23481a88e6f6" providerId="LiveId" clId="{2981A7D7-988A-4824-A792-0ADC219C2BF2}" dt="2023-05-06T16:51:08.590" v="1980" actId="20577"/>
          <ac:spMkLst>
            <pc:docMk/>
            <pc:sldMk cId="440261850" sldId="305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5:38.147" v="4493" actId="20577"/>
          <ac:spMkLst>
            <pc:docMk/>
            <pc:sldMk cId="440261850" sldId="305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0:19.119" v="4482" actId="20577"/>
        <pc:sldMkLst>
          <pc:docMk/>
          <pc:sldMk cId="4171546968" sldId="306"/>
        </pc:sldMkLst>
        <pc:spChg chg="mod">
          <ac:chgData name="Ozan Tastekin" userId="0f9d23481a88e6f6" providerId="LiveId" clId="{2981A7D7-988A-4824-A792-0ADC219C2BF2}" dt="2023-05-06T17:50:19.119" v="4482" actId="20577"/>
          <ac:spMkLst>
            <pc:docMk/>
            <pc:sldMk cId="4171546968" sldId="306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09:25.417" v="3457" actId="20577"/>
          <ac:spMkLst>
            <pc:docMk/>
            <pc:sldMk cId="4171546968" sldId="306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8:00:01.706" v="4511" actId="207"/>
        <pc:sldMkLst>
          <pc:docMk/>
          <pc:sldMk cId="3228400743" sldId="307"/>
        </pc:sldMkLst>
        <pc:spChg chg="mod">
          <ac:chgData name="Ozan Tastekin" userId="0f9d23481a88e6f6" providerId="LiveId" clId="{2981A7D7-988A-4824-A792-0ADC219C2BF2}" dt="2023-05-06T17:02:09.266" v="2708" actId="20577"/>
          <ac:spMkLst>
            <pc:docMk/>
            <pc:sldMk cId="3228400743" sldId="307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8:00:01.706" v="4511" actId="207"/>
          <ac:spMkLst>
            <pc:docMk/>
            <pc:sldMk cId="3228400743" sldId="307"/>
            <ac:spMk id="8" creationId="{24E7DEC0-8A97-4164-2A4C-12F487F326FF}"/>
          </ac:spMkLst>
        </pc:spChg>
      </pc:sldChg>
      <pc:sldChg chg="modSp add mod">
        <pc:chgData name="Ozan Tastekin" userId="0f9d23481a88e6f6" providerId="LiveId" clId="{2981A7D7-988A-4824-A792-0ADC219C2BF2}" dt="2023-05-06T17:10:40.298" v="3599" actId="20577"/>
        <pc:sldMkLst>
          <pc:docMk/>
          <pc:sldMk cId="3365772681" sldId="308"/>
        </pc:sldMkLst>
        <pc:spChg chg="mod">
          <ac:chgData name="Ozan Tastekin" userId="0f9d23481a88e6f6" providerId="LiveId" clId="{2981A7D7-988A-4824-A792-0ADC219C2BF2}" dt="2023-05-06T17:10:40.298" v="3599" actId="20577"/>
          <ac:spMkLst>
            <pc:docMk/>
            <pc:sldMk cId="3365772681" sldId="308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40:19.471" v="4479" actId="20577"/>
        <pc:sldMkLst>
          <pc:docMk/>
          <pc:sldMk cId="1148711624" sldId="309"/>
        </pc:sldMkLst>
        <pc:spChg chg="mod">
          <ac:chgData name="Ozan Tastekin" userId="0f9d23481a88e6f6" providerId="LiveId" clId="{2981A7D7-988A-4824-A792-0ADC219C2BF2}" dt="2023-05-06T17:35:43.532" v="4156" actId="20577"/>
          <ac:spMkLst>
            <pc:docMk/>
            <pc:sldMk cId="1148711624" sldId="309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40:19.471" v="4479" actId="20577"/>
          <ac:spMkLst>
            <pc:docMk/>
            <pc:sldMk cId="1148711624" sldId="309"/>
            <ac:spMk id="8" creationId="{24E7DEC0-8A97-4164-2A4C-12F487F326FF}"/>
          </ac:spMkLst>
        </pc:spChg>
      </pc:sldChg>
    </pc:docChg>
  </pc:docChgLst>
  <pc:docChgLst>
    <pc:chgData name="Ozan Tastekin" userId="0f9d23481a88e6f6" providerId="LiveId" clId="{814DD18B-5FE7-4D64-94D0-8CDAA12F9322}"/>
    <pc:docChg chg="custSel modSld">
      <pc:chgData name="Ozan Tastekin" userId="0f9d23481a88e6f6" providerId="LiveId" clId="{814DD18B-5FE7-4D64-94D0-8CDAA12F9322}" dt="2023-04-22T19:09:28.631" v="1357" actId="20577"/>
      <pc:docMkLst>
        <pc:docMk/>
      </pc:docMkLst>
      <pc:sldChg chg="modNotesTx">
        <pc:chgData name="Ozan Tastekin" userId="0f9d23481a88e6f6" providerId="LiveId" clId="{814DD18B-5FE7-4D64-94D0-8CDAA12F9322}" dt="2023-04-22T19:00:10.246" v="5" actId="20577"/>
        <pc:sldMkLst>
          <pc:docMk/>
          <pc:sldMk cId="1418998216" sldId="256"/>
        </pc:sldMkLst>
      </pc:sldChg>
      <pc:sldChg chg="modNotesTx">
        <pc:chgData name="Ozan Tastekin" userId="0f9d23481a88e6f6" providerId="LiveId" clId="{814DD18B-5FE7-4D64-94D0-8CDAA12F9322}" dt="2023-04-22T19:02:19.438" v="119" actId="20577"/>
        <pc:sldMkLst>
          <pc:docMk/>
          <pc:sldMk cId="3272939884" sldId="258"/>
        </pc:sldMkLst>
      </pc:sldChg>
      <pc:sldChg chg="modNotesTx">
        <pc:chgData name="Ozan Tastekin" userId="0f9d23481a88e6f6" providerId="LiveId" clId="{814DD18B-5FE7-4D64-94D0-8CDAA12F9322}" dt="2023-04-22T19:04:39.717" v="578" actId="20577"/>
        <pc:sldMkLst>
          <pc:docMk/>
          <pc:sldMk cId="2288628546" sldId="260"/>
        </pc:sldMkLst>
      </pc:sldChg>
      <pc:sldChg chg="modNotesTx">
        <pc:chgData name="Ozan Tastekin" userId="0f9d23481a88e6f6" providerId="LiveId" clId="{814DD18B-5FE7-4D64-94D0-8CDAA12F9322}" dt="2023-04-22T19:04:17.647" v="485" actId="20577"/>
        <pc:sldMkLst>
          <pc:docMk/>
          <pc:sldMk cId="2539450277" sldId="265"/>
        </pc:sldMkLst>
      </pc:sldChg>
      <pc:sldChg chg="modNotesTx">
        <pc:chgData name="Ozan Tastekin" userId="0f9d23481a88e6f6" providerId="LiveId" clId="{814DD18B-5FE7-4D64-94D0-8CDAA12F9322}" dt="2023-04-22T19:02:51.726" v="161" actId="20577"/>
        <pc:sldMkLst>
          <pc:docMk/>
          <pc:sldMk cId="3805844016" sldId="267"/>
        </pc:sldMkLst>
      </pc:sldChg>
      <pc:sldChg chg="modNotesTx">
        <pc:chgData name="Ozan Tastekin" userId="0f9d23481a88e6f6" providerId="LiveId" clId="{814DD18B-5FE7-4D64-94D0-8CDAA12F9322}" dt="2023-04-22T19:04:49.009" v="587" actId="5793"/>
        <pc:sldMkLst>
          <pc:docMk/>
          <pc:sldMk cId="19079386" sldId="268"/>
        </pc:sldMkLst>
      </pc:sldChg>
      <pc:sldChg chg="modNotesTx">
        <pc:chgData name="Ozan Tastekin" userId="0f9d23481a88e6f6" providerId="LiveId" clId="{814DD18B-5FE7-4D64-94D0-8CDAA12F9322}" dt="2023-04-22T19:08:34.520" v="1350" actId="20577"/>
        <pc:sldMkLst>
          <pc:docMk/>
          <pc:sldMk cId="1253751360" sldId="269"/>
        </pc:sldMkLst>
      </pc:sldChg>
      <pc:sldChg chg="modNotesTx">
        <pc:chgData name="Ozan Tastekin" userId="0f9d23481a88e6f6" providerId="LiveId" clId="{814DD18B-5FE7-4D64-94D0-8CDAA12F9322}" dt="2023-04-22T19:09:28.631" v="1357" actId="20577"/>
        <pc:sldMkLst>
          <pc:docMk/>
          <pc:sldMk cId="2996576039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2DA9F917-402B-44D3-AB8B-553EE2BDEC9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9E0B85D3-3A57-4CC2-B02A-05A98D6D1A5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A23BA3CD-D098-458C-92F4-6A63E4061E6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bg1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bg1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bg1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E4A8280-E405-44D5-8432-D06E417191F1}" type="datetime1">
              <a:rPr lang="de-DE" sz="800" smtClean="0"/>
              <a:t>14.01.2024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1CBA0A4-8157-4E75-88EE-DD2F7F0A3517}" type="datetime1">
              <a:rPr lang="de-DE" smtClean="0"/>
              <a:t>14.01.2024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641B7C-6CE7-40AA-BE10-8892DE5173BF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1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1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0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14.01.2024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3430FCB-67F6-47EA-ADEC-C963B338F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1D18541-70CE-40EB-B92C-30B7A646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DF9AEFA-E42D-45BB-B5AE-37EFC1305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15.01.2024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6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Abstrakter Globus mit binärem Code">
            <a:extLst>
              <a:ext uri="{FF2B5EF4-FFF2-40B4-BE49-F238E27FC236}">
                <a16:creationId xmlns:a16="http://schemas.microsoft.com/office/drawing/2014/main" id="{069F80B5-9106-E73E-555C-9CD12D2238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563" t="7562" r="-18864" b="29384"/>
          <a:stretch/>
        </p:blipFill>
        <p:spPr>
          <a:xfrm>
            <a:off x="0" y="1266841"/>
            <a:ext cx="9144000" cy="3304800"/>
          </a:xfr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7965DEDA-EE2D-45B6-A350-555B61A94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0ADCC7E-BB9B-4A5A-B203-B36AD2817B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200" dirty="0">
                <a:solidFill>
                  <a:schemeClr val="tx2"/>
                </a:solidFill>
              </a:rPr>
              <a:t>Projekt Data Science</a:t>
            </a:r>
          </a:p>
          <a:p>
            <a:r>
              <a:rPr lang="de-DE" sz="1400" dirty="0">
                <a:solidFill>
                  <a:schemeClr val="bg1"/>
                </a:solidFill>
              </a:rPr>
              <a:t>Analyse von Mobilitätsdaten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Datenbereinigung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5C623A4A-342B-4964-A640-D9179207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447302"/>
          </a:xfrm>
        </p:spPr>
        <p:txBody>
          <a:bodyPr/>
          <a:lstStyle/>
          <a:p>
            <a:r>
              <a:rPr lang="de-DE" sz="1200" dirty="0">
                <a:solidFill>
                  <a:schemeClr val="bg1"/>
                </a:solidFill>
              </a:rPr>
              <a:t>Wintersemester 2023/24</a:t>
            </a:r>
          </a:p>
          <a:p>
            <a:r>
              <a:rPr lang="de-DE" sz="1200" dirty="0">
                <a:solidFill>
                  <a:schemeClr val="bg1"/>
                </a:solidFill>
              </a:rPr>
              <a:t>Gruppe 02 – Ozan Tastekin &amp; Tony </a:t>
            </a:r>
            <a:r>
              <a:rPr lang="de-DE" sz="1200" dirty="0" err="1">
                <a:solidFill>
                  <a:schemeClr val="bg1"/>
                </a:solidFill>
              </a:rPr>
              <a:t>Klasan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68579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Haltepunkte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987086" y="2134521"/>
            <a:ext cx="352892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8E081C-DA62-F3EB-ACBC-00F0AB47A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164"/>
          <a:stretch/>
        </p:blipFill>
        <p:spPr bwMode="auto">
          <a:xfrm>
            <a:off x="99612" y="1643789"/>
            <a:ext cx="4558010" cy="1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AE52CA1-0D7B-3446-04FA-8D01336D6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63"/>
          <a:stretch/>
        </p:blipFill>
        <p:spPr bwMode="auto">
          <a:xfrm>
            <a:off x="5563576" y="1539976"/>
            <a:ext cx="3263936" cy="140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60AB2A3-D56B-D861-3810-6D580C4DC793}"/>
              </a:ext>
            </a:extLst>
          </p:cNvPr>
          <p:cNvSpPr txBox="1"/>
          <p:nvPr/>
        </p:nvSpPr>
        <p:spPr>
          <a:xfrm>
            <a:off x="4763488" y="1844563"/>
            <a:ext cx="926659" cy="727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   Spalten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umbenannt</a:t>
            </a:r>
          </a:p>
        </p:txBody>
      </p:sp>
    </p:spTree>
    <p:extLst>
      <p:ext uri="{BB962C8B-B14F-4D97-AF65-F5344CB8AC3E}">
        <p14:creationId xmlns:p14="http://schemas.microsoft.com/office/powerpoint/2010/main" val="184343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9E79A4-3DF5-FDB6-EABC-004B25189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93"/>
          <a:stretch/>
        </p:blipFill>
        <p:spPr bwMode="auto">
          <a:xfrm>
            <a:off x="2422750" y="1277914"/>
            <a:ext cx="42985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CB3FA6-4FAB-8A2D-AE48-5271365A2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9"/>
          <a:stretch/>
        </p:blipFill>
        <p:spPr bwMode="auto">
          <a:xfrm>
            <a:off x="2390893" y="3256578"/>
            <a:ext cx="4397140" cy="15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BAD8A0C7-23D7-15BA-893A-BB126091C7C6}"/>
              </a:ext>
            </a:extLst>
          </p:cNvPr>
          <p:cNvSpPr txBox="1"/>
          <p:nvPr/>
        </p:nvSpPr>
        <p:spPr>
          <a:xfrm>
            <a:off x="4108670" y="249288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umbenannt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11CF43-77A8-D979-95BA-F1061C924850}"/>
              </a:ext>
            </a:extLst>
          </p:cNvPr>
          <p:cNvGrpSpPr/>
          <p:nvPr/>
        </p:nvGrpSpPr>
        <p:grpSpPr>
          <a:xfrm rot="5400000">
            <a:off x="4444192" y="2847105"/>
            <a:ext cx="255616" cy="267452"/>
            <a:chOff x="1189888" y="1675505"/>
            <a:chExt cx="228628" cy="267452"/>
          </a:xfrm>
        </p:grpSpPr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43946589-89A6-8F30-DE04-4D48FECC9AE3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Pfeil: nach rechts 6">
              <a:extLst>
                <a:ext uri="{FF2B5EF4-FFF2-40B4-BE49-F238E27FC236}">
                  <a16:creationId xmlns:a16="http://schemas.microsoft.com/office/drawing/2014/main" id="{78668C9B-9781-DD71-8614-01C676872D33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9E79A4-3DF5-FDB6-EABC-004B25189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3" r="19"/>
          <a:stretch/>
        </p:blipFill>
        <p:spPr bwMode="auto">
          <a:xfrm>
            <a:off x="3075719" y="1279330"/>
            <a:ext cx="3146563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C30E570-446F-FC96-C077-F66E96494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5" r="9"/>
          <a:stretch/>
        </p:blipFill>
        <p:spPr bwMode="auto">
          <a:xfrm>
            <a:off x="991646" y="3272676"/>
            <a:ext cx="7314708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A4182C2F-848A-182B-62B0-6380AAA5F938}"/>
              </a:ext>
            </a:extLst>
          </p:cNvPr>
          <p:cNvSpPr txBox="1"/>
          <p:nvPr/>
        </p:nvSpPr>
        <p:spPr>
          <a:xfrm>
            <a:off x="4108670" y="249288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umbenannt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44B750C-B97C-6E0A-D3BA-4F1D005AA399}"/>
              </a:ext>
            </a:extLst>
          </p:cNvPr>
          <p:cNvGrpSpPr/>
          <p:nvPr/>
        </p:nvGrpSpPr>
        <p:grpSpPr>
          <a:xfrm rot="5400000">
            <a:off x="4444192" y="2847105"/>
            <a:ext cx="255616" cy="267452"/>
            <a:chOff x="1189888" y="1675505"/>
            <a:chExt cx="228628" cy="267452"/>
          </a:xfrm>
        </p:grpSpPr>
        <p:sp>
          <p:nvSpPr>
            <p:cNvPr id="32" name="Pfeil: nach rechts 31">
              <a:extLst>
                <a:ext uri="{FF2B5EF4-FFF2-40B4-BE49-F238E27FC236}">
                  <a16:creationId xmlns:a16="http://schemas.microsoft.com/office/drawing/2014/main" id="{A1FA320F-F8CF-F9CB-CCD1-D9A49114728F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Pfeil: nach rechts 6">
              <a:extLst>
                <a:ext uri="{FF2B5EF4-FFF2-40B4-BE49-F238E27FC236}">
                  <a16:creationId xmlns:a16="http://schemas.microsoft.com/office/drawing/2014/main" id="{292AE936-A7F3-09E1-B081-FA636DE61C4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55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AC3D4E0C-2DE9-0E8D-AEC6-3E2648951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/>
          <a:stretch/>
        </p:blipFill>
        <p:spPr bwMode="auto">
          <a:xfrm>
            <a:off x="371481" y="1409187"/>
            <a:ext cx="8555040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61B5768-F6E8-3F10-99CE-A3FA58CCE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/>
          <a:stretch/>
        </p:blipFill>
        <p:spPr bwMode="auto">
          <a:xfrm>
            <a:off x="1751647" y="3194338"/>
            <a:ext cx="5794708" cy="142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1597445-00D2-40E7-6907-78B25AC60BCC}"/>
              </a:ext>
            </a:extLst>
          </p:cNvPr>
          <p:cNvSpPr txBox="1"/>
          <p:nvPr/>
        </p:nvSpPr>
        <p:spPr>
          <a:xfrm>
            <a:off x="4108670" y="240144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entfernt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7910BFE-0E87-E943-EFE9-A13D969A7C49}"/>
              </a:ext>
            </a:extLst>
          </p:cNvPr>
          <p:cNvGrpSpPr/>
          <p:nvPr/>
        </p:nvGrpSpPr>
        <p:grpSpPr>
          <a:xfrm rot="5400000">
            <a:off x="4444192" y="2755665"/>
            <a:ext cx="255616" cy="267452"/>
            <a:chOff x="1189888" y="1675505"/>
            <a:chExt cx="228628" cy="267452"/>
          </a:xfrm>
        </p:grpSpPr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047CE7B4-FFF6-B9F2-F499-3E53E3B086A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Pfeil: nach rechts 6">
              <a:extLst>
                <a:ext uri="{FF2B5EF4-FFF2-40B4-BE49-F238E27FC236}">
                  <a16:creationId xmlns:a16="http://schemas.microsoft.com/office/drawing/2014/main" id="{D66A2F9B-EBC7-0427-5217-3F6BF8D84E4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80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Zerlegen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9222" name="Picture 6">
            <a:extLst>
              <a:ext uri="{FF2B5EF4-FFF2-40B4-BE49-F238E27FC236}">
                <a16:creationId xmlns:a16="http://schemas.microsoft.com/office/drawing/2014/main" id="{661B5768-F6E8-3F10-99CE-A3FA58CCE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/>
          <a:stretch/>
        </p:blipFill>
        <p:spPr bwMode="auto">
          <a:xfrm>
            <a:off x="1982685" y="1311599"/>
            <a:ext cx="5213557" cy="12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4156E2BE-7894-BABC-8018-083FFECD0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1"/>
          <a:stretch/>
        </p:blipFill>
        <p:spPr bwMode="auto">
          <a:xfrm>
            <a:off x="1793433" y="3236112"/>
            <a:ext cx="5550663" cy="136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8873368-EEDB-2C25-1055-D34515A6239A}"/>
              </a:ext>
            </a:extLst>
          </p:cNvPr>
          <p:cNvSpPr txBox="1"/>
          <p:nvPr/>
        </p:nvSpPr>
        <p:spPr>
          <a:xfrm>
            <a:off x="4108670" y="242430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zerteilt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3C61A5A-AE77-811A-56D8-CD97D12086EF}"/>
              </a:ext>
            </a:extLst>
          </p:cNvPr>
          <p:cNvGrpSpPr/>
          <p:nvPr/>
        </p:nvGrpSpPr>
        <p:grpSpPr>
          <a:xfrm rot="5400000">
            <a:off x="4444192" y="2778525"/>
            <a:ext cx="255616" cy="267452"/>
            <a:chOff x="1189888" y="1675505"/>
            <a:chExt cx="228628" cy="267452"/>
          </a:xfrm>
        </p:grpSpPr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C96C545D-8DCD-7175-5E24-8B7EFA536040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Pfeil: nach rechts 6">
              <a:extLst>
                <a:ext uri="{FF2B5EF4-FFF2-40B4-BE49-F238E27FC236}">
                  <a16:creationId xmlns:a16="http://schemas.microsoft.com/office/drawing/2014/main" id="{C67CA124-BE75-3B58-99BF-96D259687F0A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4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53032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8504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Duplikate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1400" dirty="0"/>
              <a:t>Gleiche Zeilen existieren nur in Fahrzeiten: 12130 Zeilen wurden entfernt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Zeilen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6BEC25-8A22-C1B7-CB70-C0FA3B912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6"/>
          <a:stretch/>
        </p:blipFill>
        <p:spPr bwMode="auto">
          <a:xfrm>
            <a:off x="969963" y="3205920"/>
            <a:ext cx="7239000" cy="13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C8BC58D4-FBDC-3862-F63A-DE7BE569D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b="12156"/>
          <a:stretch/>
        </p:blipFill>
        <p:spPr bwMode="auto">
          <a:xfrm>
            <a:off x="1013851" y="1314293"/>
            <a:ext cx="7116297" cy="13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E754433B-BD12-B6DC-4E86-04F6A1C418BF}"/>
              </a:ext>
            </a:extLst>
          </p:cNvPr>
          <p:cNvSpPr/>
          <p:nvPr/>
        </p:nvSpPr>
        <p:spPr>
          <a:xfrm rot="5400000">
            <a:off x="4171950" y="-1649337"/>
            <a:ext cx="800100" cy="7116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C6DD893-E49A-0479-17F0-2EF59DCF8476}"/>
              </a:ext>
            </a:extLst>
          </p:cNvPr>
          <p:cNvSpPr/>
          <p:nvPr/>
        </p:nvSpPr>
        <p:spPr>
          <a:xfrm rot="5400000">
            <a:off x="4475163" y="-106678"/>
            <a:ext cx="228598" cy="723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279C5B-6B54-C8CE-47AE-B6D079A2582C}"/>
              </a:ext>
            </a:extLst>
          </p:cNvPr>
          <p:cNvSpPr txBox="1"/>
          <p:nvPr/>
        </p:nvSpPr>
        <p:spPr>
          <a:xfrm>
            <a:off x="4108670" y="242430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Zeilen</a:t>
            </a:r>
            <a:br>
              <a:rPr lang="de-DE" sz="1100" dirty="0"/>
            </a:br>
            <a:r>
              <a:rPr lang="de-DE" sz="1100" dirty="0"/>
              <a:t>entfernt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78627F-9EB2-8F0A-32F1-602075D067AC}"/>
              </a:ext>
            </a:extLst>
          </p:cNvPr>
          <p:cNvGrpSpPr/>
          <p:nvPr/>
        </p:nvGrpSpPr>
        <p:grpSpPr>
          <a:xfrm rot="5400000">
            <a:off x="4444192" y="2778525"/>
            <a:ext cx="255616" cy="267452"/>
            <a:chOff x="1189888" y="1675505"/>
            <a:chExt cx="228628" cy="267452"/>
          </a:xfrm>
        </p:grpSpPr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06F1D2FF-BB78-87BA-3C02-49C939A14C41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Pfeil: nach rechts 6">
              <a:extLst>
                <a:ext uri="{FF2B5EF4-FFF2-40B4-BE49-F238E27FC236}">
                  <a16:creationId xmlns:a16="http://schemas.microsoft.com/office/drawing/2014/main" id="{0B18BA48-46F9-18A3-D3EF-CD2A475AE6CF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7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Fahrzeiten in richtige CSV packen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Zeilen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1" name="Grafik 20" descr="Ein Bild, das Text, Screenshot, Farbigkeit, Reihe enthält.&#10;&#10;Automatisch generierte Beschreibung">
            <a:extLst>
              <a:ext uri="{FF2B5EF4-FFF2-40B4-BE49-F238E27FC236}">
                <a16:creationId xmlns:a16="http://schemas.microsoft.com/office/drawing/2014/main" id="{14D35A03-8FD8-EBE3-F821-2128DC5D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984509"/>
            <a:ext cx="6229350" cy="373761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C39AB065-5753-E1A4-F6D1-9ACB3F202BB9}"/>
              </a:ext>
            </a:extLst>
          </p:cNvPr>
          <p:cNvSpPr/>
          <p:nvPr/>
        </p:nvSpPr>
        <p:spPr>
          <a:xfrm>
            <a:off x="2118360" y="1482090"/>
            <a:ext cx="449580" cy="3080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7494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Fahrzeiten in richtige CSV packen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Zeilen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14D35A03-8FD8-EBE3-F821-2128DC5D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8801" y="984509"/>
            <a:ext cx="6226397" cy="373761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3D111C9-A58E-3059-ADDE-F868A165D0BE}"/>
              </a:ext>
            </a:extLst>
          </p:cNvPr>
          <p:cNvSpPr/>
          <p:nvPr/>
        </p:nvSpPr>
        <p:spPr>
          <a:xfrm>
            <a:off x="2118360" y="1482090"/>
            <a:ext cx="449580" cy="3080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5661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629443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802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Letztes Mal bei…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Verständnis der Daten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Eine Haltestelle kann mehrere Haltepunkte haben</a:t>
            </a:r>
          </a:p>
          <a:p>
            <a:r>
              <a:rPr lang="de-DE" sz="1400" dirty="0"/>
              <a:t>Was ist ein Haltepunkt?</a:t>
            </a:r>
          </a:p>
          <a:p>
            <a:pPr lvl="1"/>
            <a:r>
              <a:rPr lang="de-DE" sz="1200" dirty="0"/>
              <a:t>Bahn- oder Bussteige, wo Passagiere ein- und aussteigen können</a:t>
            </a:r>
          </a:p>
        </p:txBody>
      </p:sp>
    </p:spTree>
    <p:extLst>
      <p:ext uri="{BB962C8B-B14F-4D97-AF65-F5344CB8AC3E}">
        <p14:creationId xmlns:p14="http://schemas.microsoft.com/office/powerpoint/2010/main" val="261615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  <a:endParaRPr lang="de-DE" sz="1800" dirty="0"/>
          </a:p>
          <a:p>
            <a:pPr marL="0" indent="0">
              <a:buNone/>
            </a:pPr>
            <a:r>
              <a:rPr lang="de-DE" sz="1400" dirty="0"/>
              <a:t>Was fehlt?</a:t>
            </a:r>
          </a:p>
          <a:p>
            <a:r>
              <a:rPr lang="de-DE" sz="1400" dirty="0"/>
              <a:t>1-mal Jahr</a:t>
            </a:r>
          </a:p>
          <a:p>
            <a:pPr lvl="1"/>
            <a:r>
              <a:rPr lang="de-DE" sz="1200" dirty="0"/>
              <a:t>Manuell hinzugefügt</a:t>
            </a:r>
          </a:p>
          <a:p>
            <a:pPr lvl="1"/>
            <a:r>
              <a:rPr lang="de-DE" sz="1200" dirty="0"/>
              <a:t>Immer 2 Jahre pro Haltestelle</a:t>
            </a:r>
          </a:p>
          <a:p>
            <a:pPr lvl="2"/>
            <a:r>
              <a:rPr lang="de-DE" sz="1050" dirty="0"/>
              <a:t>Klar, welcher Wert rein kommt</a:t>
            </a:r>
          </a:p>
          <a:p>
            <a:r>
              <a:rPr lang="de-DE" sz="1400" dirty="0"/>
              <a:t>Je 6-mal Latitude, </a:t>
            </a:r>
            <a:r>
              <a:rPr lang="de-DE" sz="1400" dirty="0" err="1"/>
              <a:t>Longitude</a:t>
            </a:r>
            <a:r>
              <a:rPr lang="de-DE" sz="1400" dirty="0"/>
              <a:t>, Link </a:t>
            </a:r>
          </a:p>
          <a:p>
            <a:pPr lvl="1"/>
            <a:r>
              <a:rPr lang="de-DE" sz="1200" dirty="0"/>
              <a:t>Manuell hinzugefügt</a:t>
            </a:r>
          </a:p>
          <a:p>
            <a:pPr lvl="1"/>
            <a:r>
              <a:rPr lang="de-DE" sz="1200" dirty="0"/>
              <a:t>Mit </a:t>
            </a:r>
            <a:r>
              <a:rPr lang="de-DE" sz="1200" dirty="0" err="1"/>
              <a:t>uic</a:t>
            </a:r>
            <a:r>
              <a:rPr lang="de-DE" sz="1200" dirty="0"/>
              <a:t> Haltestelleninformationen</a:t>
            </a:r>
            <a:br>
              <a:rPr lang="de-DE" sz="1200" dirty="0"/>
            </a:br>
            <a:r>
              <a:rPr lang="de-DE" sz="1200" dirty="0"/>
              <a:t>gefunden</a:t>
            </a:r>
          </a:p>
          <a:p>
            <a:r>
              <a:rPr lang="de-DE" sz="1400" dirty="0"/>
              <a:t>&gt;80 % Bemerkungen</a:t>
            </a:r>
          </a:p>
          <a:p>
            <a:pPr lvl="1"/>
            <a:r>
              <a:rPr lang="de-DE" sz="1200" dirty="0"/>
              <a:t>Muss nichts getan werden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DFF00B-C091-0BE4-98AC-6810AB46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87" r="387"/>
          <a:stretch/>
        </p:blipFill>
        <p:spPr bwMode="auto">
          <a:xfrm>
            <a:off x="3475683" y="1234440"/>
            <a:ext cx="5599634" cy="345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17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Haltepunkte</a:t>
            </a:r>
            <a:endParaRPr lang="de-DE" sz="1800" dirty="0"/>
          </a:p>
          <a:p>
            <a:pPr marL="0" indent="0">
              <a:buNone/>
            </a:pPr>
            <a:r>
              <a:rPr lang="de-DE" sz="1400" dirty="0"/>
              <a:t>Was fehlt?</a:t>
            </a:r>
          </a:p>
          <a:p>
            <a:r>
              <a:rPr lang="de-DE" sz="1400" dirty="0" err="1"/>
              <a:t>Bearing</a:t>
            </a:r>
            <a:r>
              <a:rPr lang="de-DE" sz="1400" dirty="0"/>
              <a:t> fehlt, aber Latitude und</a:t>
            </a:r>
            <a:br>
              <a:rPr lang="de-DE" sz="1400" dirty="0"/>
            </a:br>
            <a:r>
              <a:rPr lang="de-DE" sz="1400" dirty="0" err="1"/>
              <a:t>Longitude</a:t>
            </a:r>
            <a:r>
              <a:rPr lang="de-DE" sz="1400" dirty="0"/>
              <a:t> gibt es (orange)</a:t>
            </a:r>
          </a:p>
          <a:p>
            <a:pPr lvl="1"/>
            <a:r>
              <a:rPr lang="de-DE" sz="1200" dirty="0" err="1"/>
              <a:t>Bearing</a:t>
            </a:r>
            <a:r>
              <a:rPr lang="de-DE" sz="1200" dirty="0"/>
              <a:t> = -1 gesetzt</a:t>
            </a:r>
          </a:p>
          <a:p>
            <a:r>
              <a:rPr lang="de-DE" sz="1400" dirty="0"/>
              <a:t>Latitude, </a:t>
            </a:r>
            <a:r>
              <a:rPr lang="de-DE" sz="1400" dirty="0" err="1"/>
              <a:t>Longitude</a:t>
            </a:r>
            <a:r>
              <a:rPr lang="de-DE" sz="1400" dirty="0"/>
              <a:t> und </a:t>
            </a:r>
            <a:r>
              <a:rPr lang="de-DE" sz="1400" dirty="0" err="1"/>
              <a:t>Bearing</a:t>
            </a:r>
            <a:br>
              <a:rPr lang="de-DE" sz="1400" dirty="0"/>
            </a:br>
            <a:r>
              <a:rPr lang="de-DE" sz="1400" dirty="0"/>
              <a:t>fehlen gleichzeitig (grün)</a:t>
            </a:r>
          </a:p>
          <a:p>
            <a:pPr lvl="1"/>
            <a:r>
              <a:rPr lang="de-DE" sz="1200" dirty="0"/>
              <a:t>Keine akkuraten GPS-Daten gefunden</a:t>
            </a:r>
          </a:p>
          <a:p>
            <a:pPr lvl="1"/>
            <a:r>
              <a:rPr lang="de-DE" sz="1200" dirty="0"/>
              <a:t>Aber…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DFF00B-C091-0BE4-98AC-6810AB46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9" r="59"/>
          <a:stretch/>
        </p:blipFill>
        <p:spPr bwMode="auto">
          <a:xfrm>
            <a:off x="4005429" y="1295400"/>
            <a:ext cx="5049594" cy="31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0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Haltepunkte &amp; Haltestellen</a:t>
            </a:r>
            <a:endParaRPr lang="de-DE" sz="1800" dirty="0"/>
          </a:p>
          <a:p>
            <a:r>
              <a:rPr lang="de-DE" sz="1400" dirty="0"/>
              <a:t>Haltestellen GPS Daten gefunden (Excel Datei &amp; Google Maps)</a:t>
            </a:r>
          </a:p>
          <a:p>
            <a:pPr lvl="1"/>
            <a:r>
              <a:rPr lang="de-DE" sz="1200" dirty="0"/>
              <a:t>Diese in Haltestellen hinzugefügt</a:t>
            </a:r>
          </a:p>
          <a:p>
            <a:pPr lvl="2"/>
            <a:r>
              <a:rPr lang="de-DE" sz="1100" dirty="0"/>
              <a:t>Automatisch und teilweise manuell</a:t>
            </a:r>
          </a:p>
          <a:p>
            <a:pPr lvl="2"/>
            <a:r>
              <a:rPr lang="de-DE" sz="1100" dirty="0"/>
              <a:t>Jetzt haben &gt;99% Haltestellen GPS Daten</a:t>
            </a:r>
          </a:p>
          <a:p>
            <a:pPr lvl="3"/>
            <a:r>
              <a:rPr lang="de-DE" sz="1050" dirty="0"/>
              <a:t>Rest hat -1 als Latitude und </a:t>
            </a:r>
            <a:r>
              <a:rPr lang="de-DE" sz="1050" dirty="0" err="1"/>
              <a:t>Longitude</a:t>
            </a:r>
            <a:r>
              <a:rPr lang="de-DE" sz="1050" dirty="0"/>
              <a:t> bekommen (&lt;1%)</a:t>
            </a:r>
          </a:p>
          <a:p>
            <a:r>
              <a:rPr lang="de-DE" sz="1400" dirty="0"/>
              <a:t>Ein Haltepunkt gehört zu einer Haltestelle</a:t>
            </a:r>
          </a:p>
          <a:p>
            <a:pPr lvl="1"/>
            <a:r>
              <a:rPr lang="de-DE" sz="1200" dirty="0"/>
              <a:t>Haltepunkte ohne GPS-Daten haben, die von Haltestellen bekommen</a:t>
            </a:r>
          </a:p>
          <a:p>
            <a:pPr lvl="1"/>
            <a:r>
              <a:rPr lang="de-DE" sz="1200" dirty="0" err="1"/>
              <a:t>Bearing</a:t>
            </a:r>
            <a:r>
              <a:rPr lang="de-DE" sz="1200" dirty="0"/>
              <a:t> = -2, um zu wissen, dass GPS-Daten von Haltepunkt nicht 100% akkurat sind</a:t>
            </a:r>
          </a:p>
          <a:p>
            <a:pPr lvl="2"/>
            <a:r>
              <a:rPr lang="de-DE" sz="1100" dirty="0"/>
              <a:t>Jetzt haben 100% Haltepunkte GPS-Daten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26302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Haltepunkte</a:t>
            </a:r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A2A244A-D34C-A54C-6ADB-9FE4BD0C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9" r="59"/>
          <a:stretch/>
        </p:blipFill>
        <p:spPr bwMode="auto">
          <a:xfrm>
            <a:off x="4572001" y="1644443"/>
            <a:ext cx="4290234" cy="26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57E319-2812-1FE7-5FCC-0FECEB74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59" r="59"/>
          <a:stretch/>
        </p:blipFill>
        <p:spPr bwMode="auto">
          <a:xfrm>
            <a:off x="281766" y="1644443"/>
            <a:ext cx="4290234" cy="26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3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A2A244A-D34C-A54C-6ADB-9FE4BD0C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9" r="59"/>
          <a:stretch/>
        </p:blipFill>
        <p:spPr bwMode="auto">
          <a:xfrm>
            <a:off x="2064667" y="1401120"/>
            <a:ext cx="5049594" cy="31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7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383642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4584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Touch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Csv</a:t>
            </a:r>
            <a:r>
              <a:rPr lang="de-DE" sz="1600" dirty="0"/>
              <a:t> Dateien zusammenfügen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Je eine Haltepunkte &amp; eine Haltestelle Datei pro Jahr</a:t>
            </a:r>
          </a:p>
          <a:p>
            <a:pPr lvl="1"/>
            <a:r>
              <a:rPr lang="de-DE" sz="1200" dirty="0"/>
              <a:t>Wie können wir das vereinfachen?</a:t>
            </a:r>
          </a:p>
          <a:p>
            <a:pPr marL="176212" lvl="1" indent="0">
              <a:buNone/>
            </a:pPr>
            <a:endParaRPr lang="de-DE" sz="1200" dirty="0"/>
          </a:p>
          <a:p>
            <a:pPr marL="176212" lvl="1" indent="0">
              <a:buNone/>
            </a:pPr>
            <a:endParaRPr lang="de-DE" sz="1200" dirty="0"/>
          </a:p>
          <a:p>
            <a:pPr marL="0" indent="0" algn="ctr">
              <a:buNone/>
            </a:pPr>
            <a:r>
              <a:rPr lang="de-DE" dirty="0"/>
              <a:t>Haltepunkte</a:t>
            </a:r>
            <a:endParaRPr lang="de-DE" sz="2000" dirty="0"/>
          </a:p>
          <a:p>
            <a:r>
              <a:rPr lang="de-DE" sz="1400" dirty="0"/>
              <a:t>Haltepunkte </a:t>
            </a:r>
            <a:r>
              <a:rPr lang="de-DE" sz="1400" dirty="0" err="1"/>
              <a:t>csv‘s</a:t>
            </a:r>
            <a:r>
              <a:rPr lang="de-DE" sz="1400" dirty="0"/>
              <a:t> wurden alle in eine </a:t>
            </a:r>
            <a:r>
              <a:rPr lang="de-DE" sz="1400" dirty="0" err="1"/>
              <a:t>csv</a:t>
            </a:r>
            <a:r>
              <a:rPr lang="de-DE" sz="1400" dirty="0"/>
              <a:t> Datei zusammen gefügt</a:t>
            </a:r>
          </a:p>
          <a:p>
            <a:pPr lvl="1"/>
            <a:r>
              <a:rPr lang="de-DE" sz="1200" dirty="0"/>
              <a:t>Jahr Spalte wurde hinzugefügt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Dateien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3022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Touch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Csv</a:t>
            </a:r>
            <a:r>
              <a:rPr lang="de-DE" sz="1600" dirty="0"/>
              <a:t> Dateien zusammenfügen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27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  <a:endParaRPr lang="de-DE" sz="1800" dirty="0"/>
          </a:p>
          <a:p>
            <a:r>
              <a:rPr lang="de-DE" sz="1400" dirty="0"/>
              <a:t>Haben alle Haltestellen dieselben Einträge in jedem Jahr?</a:t>
            </a:r>
          </a:p>
          <a:p>
            <a:pPr lvl="1"/>
            <a:r>
              <a:rPr lang="de-DE" sz="1200" dirty="0"/>
              <a:t>Fast! Haltestellen Namen (</a:t>
            </a:r>
            <a:r>
              <a:rPr lang="de-DE" sz="1200" dirty="0" err="1"/>
              <a:t>halt_lang</a:t>
            </a:r>
            <a:r>
              <a:rPr lang="de-DE" sz="1200" dirty="0"/>
              <a:t> und </a:t>
            </a:r>
            <a:r>
              <a:rPr lang="de-DE" sz="1200" dirty="0" err="1"/>
              <a:t>halt_kurz</a:t>
            </a:r>
            <a:r>
              <a:rPr lang="de-DE" sz="1200" dirty="0"/>
              <a:t>) wurden manchmal geändert</a:t>
            </a:r>
          </a:p>
          <a:p>
            <a:r>
              <a:rPr lang="de-DE" sz="1400" dirty="0"/>
              <a:t>Sind alle Haltestellen von allen Jahren auch im letzten Jahr?</a:t>
            </a:r>
          </a:p>
          <a:p>
            <a:pPr lvl="1"/>
            <a:r>
              <a:rPr lang="de-DE" sz="1200" dirty="0"/>
              <a:t>Ja</a:t>
            </a:r>
          </a:p>
          <a:p>
            <a:endParaRPr lang="de-DE" sz="1400" dirty="0"/>
          </a:p>
          <a:p>
            <a:r>
              <a:rPr lang="de-DE" sz="1400" dirty="0"/>
              <a:t>Haltestellen </a:t>
            </a:r>
            <a:r>
              <a:rPr lang="de-DE" sz="1400" dirty="0" err="1"/>
              <a:t>csv‘s</a:t>
            </a:r>
            <a:r>
              <a:rPr lang="de-DE" sz="1400" dirty="0"/>
              <a:t> wurden gelöscht, nur die 2022 </a:t>
            </a:r>
            <a:r>
              <a:rPr lang="de-DE" sz="1400" dirty="0" err="1"/>
              <a:t>csv</a:t>
            </a:r>
            <a:r>
              <a:rPr lang="de-DE" sz="1400" dirty="0"/>
              <a:t> wurde behalten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Dateien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6049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28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176818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7421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E6C8D8C-6DC4-3486-1F5C-1C08D2E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Besprechen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59095DE9-73B3-DEFF-1FBA-15F16D624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Haltepunkte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A5D5AF-5DEE-C789-DDDF-0E08FD8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/>
              <a:t>Es gibt Haltepunkte, mit denselben Einträgen</a:t>
            </a:r>
          </a:p>
          <a:p>
            <a:pPr lvl="1"/>
            <a:r>
              <a:rPr lang="de-DE" sz="1200"/>
              <a:t>Jahr, Fremdschlüssel zu Haltestellen, GPS-Koordinate, ist_aktiv, etc. gleich</a:t>
            </a:r>
          </a:p>
          <a:p>
            <a:pPr lvl="1"/>
            <a:r>
              <a:rPr lang="de-DE" sz="1200"/>
              <a:t>Aber verschiedene Haltepunkt id</a:t>
            </a:r>
          </a:p>
          <a:p>
            <a:pPr lvl="1"/>
            <a:r>
              <a:rPr lang="de-DE" sz="1300"/>
              <a:t>Vorschlag für Bereinigung:</a:t>
            </a:r>
            <a:endParaRPr lang="de-DE" sz="1100"/>
          </a:p>
          <a:p>
            <a:pPr lvl="2"/>
            <a:r>
              <a:rPr lang="de-DE" sz="1100"/>
              <a:t>Doppelte Einträge </a:t>
            </a:r>
            <a:r>
              <a:rPr lang="de-DE" sz="1100" b="1"/>
              <a:t>löschen</a:t>
            </a:r>
            <a:r>
              <a:rPr lang="de-DE" sz="1100"/>
              <a:t>, nur eins behalten:</a:t>
            </a:r>
          </a:p>
          <a:p>
            <a:pPr lvl="3"/>
            <a:r>
              <a:rPr lang="de-DE" sz="1100"/>
              <a:t>Verweise von Fahrzeiten zu diesen Doppelten Haltepunkten nur zu einem von den Haltepunkten ändern</a:t>
            </a:r>
          </a:p>
          <a:p>
            <a:pPr lvl="3"/>
            <a:r>
              <a:rPr lang="de-DE" sz="1100"/>
              <a:t>Doppelte Haltepunkte löschen</a:t>
            </a:r>
            <a:br>
              <a:rPr lang="de-DE" sz="1100"/>
            </a:br>
            <a:endParaRPr lang="de-DE" sz="1100"/>
          </a:p>
          <a:p>
            <a:pPr lvl="2"/>
            <a:r>
              <a:rPr lang="de-DE" sz="1100"/>
              <a:t>Oder…</a:t>
            </a:r>
            <a:br>
              <a:rPr lang="de-DE" sz="1100"/>
            </a:br>
            <a:endParaRPr lang="de-DE" sz="1100"/>
          </a:p>
          <a:p>
            <a:pPr lvl="2"/>
            <a:r>
              <a:rPr lang="de-DE" sz="1100"/>
              <a:t>So </a:t>
            </a:r>
            <a:r>
              <a:rPr lang="de-DE" sz="1100" b="1"/>
              <a:t>belassen</a:t>
            </a:r>
            <a:endParaRPr lang="de-DE" sz="1100" b="1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F1A0FF2-6410-657D-F415-40624682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29F2D02-6AE2-299B-7E8C-C5A2200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4B48937-BD06-54E3-1467-5599491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6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797667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30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E6C8D8C-6DC4-3486-1F5C-1C08D2E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Besprechen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7AC35F-7D9C-C76D-E526-FA713B0A8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Fahrzeiten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A5D5AF-5DEE-C789-DDDF-0E08FD8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Es gibt Fahrzeiten, mit Fremdschlüsseln zu Haltepunkten, die nicht existieren</a:t>
            </a:r>
          </a:p>
          <a:p>
            <a:pPr lvl="1"/>
            <a:r>
              <a:rPr lang="de-DE" sz="1200" dirty="0"/>
              <a:t>4865 Zeilen, 6 verschiedene Haltepunkt </a:t>
            </a:r>
            <a:r>
              <a:rPr lang="de-DE" sz="1200" dirty="0" err="1"/>
              <a:t>id‘s</a:t>
            </a:r>
            <a:endParaRPr lang="de-DE" sz="1200" dirty="0"/>
          </a:p>
          <a:p>
            <a:pPr lvl="1"/>
            <a:r>
              <a:rPr lang="de-DE" sz="1200" dirty="0"/>
              <a:t>Vorschlag für Bereinigung:</a:t>
            </a:r>
          </a:p>
          <a:p>
            <a:pPr lvl="2"/>
            <a:r>
              <a:rPr lang="de-DE" sz="1100" dirty="0"/>
              <a:t>Haltepunkte </a:t>
            </a:r>
            <a:r>
              <a:rPr lang="de-DE" sz="1100" b="1" dirty="0"/>
              <a:t>ersetzen</a:t>
            </a:r>
            <a:r>
              <a:rPr lang="de-DE" sz="1100" dirty="0"/>
              <a:t> von der Haltestelle:</a:t>
            </a:r>
          </a:p>
          <a:p>
            <a:pPr lvl="3"/>
            <a:r>
              <a:rPr lang="de-DE" sz="1100" dirty="0"/>
              <a:t>Fahrzeiten haben auch Haltestellen </a:t>
            </a:r>
            <a:r>
              <a:rPr lang="de-DE" sz="1100" dirty="0" err="1"/>
              <a:t>id‘s</a:t>
            </a:r>
            <a:r>
              <a:rPr lang="de-DE" sz="1100" dirty="0"/>
              <a:t> (aber kein offizieller Fremdschlüssel)</a:t>
            </a:r>
          </a:p>
          <a:p>
            <a:pPr lvl="3"/>
            <a:r>
              <a:rPr lang="de-DE" sz="1100" dirty="0"/>
              <a:t>Haltestellen haben Haltepunkte zugewiesen</a:t>
            </a:r>
          </a:p>
          <a:p>
            <a:pPr lvl="3"/>
            <a:r>
              <a:rPr lang="de-DE" sz="1100" dirty="0"/>
              <a:t>Einen von diesen Haltepunkten mit den nicht existierenden Haltepunkt </a:t>
            </a:r>
            <a:r>
              <a:rPr lang="de-DE" sz="1100" dirty="0" err="1"/>
              <a:t>id‘s</a:t>
            </a:r>
            <a:r>
              <a:rPr lang="de-DE" sz="1100" dirty="0"/>
              <a:t> ersetzen</a:t>
            </a:r>
            <a:br>
              <a:rPr lang="de-DE" sz="1100" dirty="0"/>
            </a:br>
            <a:endParaRPr lang="de-DE" sz="1100" dirty="0"/>
          </a:p>
          <a:p>
            <a:pPr lvl="2"/>
            <a:r>
              <a:rPr lang="de-DE" sz="1100" dirty="0"/>
              <a:t>Oder…</a:t>
            </a:r>
            <a:br>
              <a:rPr lang="de-DE" sz="1100" dirty="0"/>
            </a:br>
            <a:endParaRPr lang="de-DE" sz="1100" dirty="0"/>
          </a:p>
          <a:p>
            <a:pPr lvl="2"/>
            <a:r>
              <a:rPr lang="de-DE" sz="1100" dirty="0"/>
              <a:t>Haltepunkte </a:t>
            </a:r>
            <a:r>
              <a:rPr lang="de-DE" sz="1100" b="1" dirty="0"/>
              <a:t>hinzufügen</a:t>
            </a:r>
            <a:r>
              <a:rPr lang="de-DE" sz="1100" dirty="0"/>
              <a:t> von der Haltestelle:</a:t>
            </a:r>
          </a:p>
          <a:p>
            <a:pPr lvl="3"/>
            <a:r>
              <a:rPr lang="de-DE" sz="1100" dirty="0"/>
              <a:t>Diese fehlenden Haltepunkte in Haltepunkten Tabelle einfügen</a:t>
            </a:r>
          </a:p>
          <a:p>
            <a:pPr lvl="3"/>
            <a:r>
              <a:rPr lang="de-DE" sz="1100" dirty="0"/>
              <a:t>GPS-Daten von Haltestelle nehmen, auf die die Fahrzeiten verweisen (wieder kein offizieller Fremdschlüssel)</a:t>
            </a:r>
          </a:p>
          <a:p>
            <a:pPr lvl="2"/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F1A0FF2-6410-657D-F415-40624682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29F2D02-6AE2-299B-7E8C-C5A2200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4B48937-BD06-54E3-1467-5599491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Zeitaufwand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Ozan: ~83 Stunden</a:t>
            </a:r>
          </a:p>
          <a:p>
            <a:pPr lvl="1"/>
            <a:r>
              <a:rPr lang="de-DE" sz="1200" dirty="0"/>
              <a:t>Bereinigung</a:t>
            </a:r>
          </a:p>
          <a:p>
            <a:pPr lvl="2"/>
            <a:r>
              <a:rPr lang="de-DE" sz="1100" dirty="0"/>
              <a:t>Programmierung</a:t>
            </a:r>
          </a:p>
          <a:p>
            <a:pPr lvl="2"/>
            <a:r>
              <a:rPr lang="de-DE" sz="1100" dirty="0"/>
              <a:t>Manuelle Bereinigung</a:t>
            </a:r>
            <a:endParaRPr lang="de-DE" sz="1000" dirty="0"/>
          </a:p>
          <a:p>
            <a:pPr lvl="1"/>
            <a:r>
              <a:rPr lang="de-DE" sz="1200" dirty="0"/>
              <a:t>Visualisierungen</a:t>
            </a:r>
          </a:p>
          <a:p>
            <a:pPr lvl="1"/>
            <a:r>
              <a:rPr lang="de-DE" sz="1200" dirty="0"/>
              <a:t>Präsentationsfolien</a:t>
            </a:r>
          </a:p>
          <a:p>
            <a:pPr lvl="1"/>
            <a:endParaRPr lang="de-DE" sz="1200" dirty="0"/>
          </a:p>
          <a:p>
            <a:r>
              <a:rPr lang="de-DE" sz="1400" dirty="0"/>
              <a:t>Tony: ~20 Stunden</a:t>
            </a:r>
          </a:p>
          <a:p>
            <a:pPr lvl="1"/>
            <a:r>
              <a:rPr lang="de-DE" sz="1200" dirty="0"/>
              <a:t>Manuelle Bereinigung</a:t>
            </a:r>
          </a:p>
          <a:p>
            <a:pPr lvl="1"/>
            <a:r>
              <a:rPr lang="de-DE" sz="1200" dirty="0"/>
              <a:t>Visualisierungen</a:t>
            </a:r>
          </a:p>
          <a:p>
            <a:pPr lvl="1"/>
            <a:endParaRPr lang="de-DE" sz="1200" dirty="0"/>
          </a:p>
          <a:p>
            <a:r>
              <a:rPr lang="de-DE" sz="1400" dirty="0"/>
              <a:t>Insgesamt: ~103 Stunden</a:t>
            </a:r>
          </a:p>
          <a:p>
            <a:pPr lvl="1"/>
            <a:endParaRPr lang="de-DE" sz="1400" dirty="0"/>
          </a:p>
        </p:txBody>
      </p:sp>
      <p:pic>
        <p:nvPicPr>
          <p:cNvPr id="3" name="Grafik 2" descr="Frische Wäsche Silhouette">
            <a:extLst>
              <a:ext uri="{FF2B5EF4-FFF2-40B4-BE49-F238E27FC236}">
                <a16:creationId xmlns:a16="http://schemas.microsoft.com/office/drawing/2014/main" id="{E5749BAB-AF1A-60BC-EFB1-E6BAE8558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1230" y="-46803"/>
            <a:ext cx="1124159" cy="1238406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D4FD3CB-5E99-864E-B5C7-04B2F8B1D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dirty="0"/>
              <a:t>Bereinigung</a:t>
            </a:r>
          </a:p>
        </p:txBody>
      </p:sp>
    </p:spTree>
    <p:extLst>
      <p:ext uri="{BB962C8B-B14F-4D97-AF65-F5344CB8AC3E}">
        <p14:creationId xmlns:p14="http://schemas.microsoft.com/office/powerpoint/2010/main" val="106765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Vereinheitlichen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.0 in Zahl entfernen, d.h. </a:t>
            </a:r>
            <a:r>
              <a:rPr lang="de-DE" sz="1400" dirty="0" err="1"/>
              <a:t>float</a:t>
            </a:r>
            <a:r>
              <a:rPr lang="de-DE" sz="1400" dirty="0"/>
              <a:t> zu </a:t>
            </a:r>
            <a:r>
              <a:rPr lang="de-DE" sz="1400" dirty="0" err="1"/>
              <a:t>int</a:t>
            </a:r>
            <a:r>
              <a:rPr lang="de-DE" sz="1400" dirty="0"/>
              <a:t> gemacht, falls ganze Spalte .0 hat</a:t>
            </a:r>
          </a:p>
          <a:p>
            <a:r>
              <a:rPr lang="de-DE" sz="1400" dirty="0"/>
              <a:t>, in Wörtern zu ; umwandeln</a:t>
            </a:r>
          </a:p>
          <a:p>
            <a:r>
              <a:rPr lang="de-DE" sz="1400" dirty="0"/>
              <a:t>„“ in Wörtern entfernen</a:t>
            </a:r>
          </a:p>
          <a:p>
            <a:r>
              <a:rPr lang="de-DE" sz="1400" dirty="0"/>
              <a:t>Datumsangaben in ein Format bringen: </a:t>
            </a:r>
            <a:r>
              <a:rPr lang="de-DE" sz="1400" dirty="0" err="1"/>
              <a:t>yyyy</a:t>
            </a:r>
            <a:r>
              <a:rPr lang="de-DE" sz="1400" dirty="0"/>
              <a:t>-mm-</a:t>
            </a:r>
            <a:r>
              <a:rPr lang="de-DE" sz="1400" dirty="0" err="1"/>
              <a:t>dd</a:t>
            </a:r>
            <a:endParaRPr lang="de-DE" sz="1400" dirty="0"/>
          </a:p>
          <a:p>
            <a:r>
              <a:rPr lang="de-DE" sz="1400" dirty="0"/>
              <a:t>Leere Werte gleich repräsentieren</a:t>
            </a:r>
          </a:p>
          <a:p>
            <a:r>
              <a:rPr lang="de-DE" sz="1400" dirty="0"/>
              <a:t>Wörter, die das gleiche meinen, aber anders geschrieben, vereinheitlichen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DC0608D8-26F1-64B5-DF81-63D975990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83"/>
          <a:stretch/>
        </p:blipFill>
        <p:spPr bwMode="auto">
          <a:xfrm>
            <a:off x="6530226" y="1114327"/>
            <a:ext cx="1962464" cy="15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62315D1-216F-3D91-6BEC-A39665516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79149" r="148"/>
          <a:stretch/>
        </p:blipFill>
        <p:spPr bwMode="auto">
          <a:xfrm>
            <a:off x="6298681" y="3086944"/>
            <a:ext cx="1722119" cy="15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1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BF1100AA-36AF-031D-4F6A-CAF39BF50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81345"/>
              </p:ext>
            </p:extLst>
          </p:nvPr>
        </p:nvGraphicFramePr>
        <p:xfrm>
          <a:off x="262440" y="939661"/>
          <a:ext cx="3492000" cy="365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93357629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89569928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8715622"/>
                    </a:ext>
                  </a:extLst>
                </a:gridCol>
              </a:tblGrid>
              <a:tr h="28133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Fahrzeiten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633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fahrweg_id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1504040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richtung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fw_no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6891882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betriebsdatum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fw_typ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42868751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fahrzeug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fw_kurz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794865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fw_lang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3582878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umlauf_von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2392528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9009013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57337835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halt_kurz_von1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1145278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6592759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5368781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fahrt_id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97633265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D3DDA134-94FE-BE18-9538-59C8303A5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94819"/>
              </p:ext>
            </p:extLst>
          </p:nvPr>
        </p:nvGraphicFramePr>
        <p:xfrm>
          <a:off x="7182858" y="1393190"/>
          <a:ext cx="1675884" cy="181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693143697"/>
                    </a:ext>
                  </a:extLst>
                </a:gridCol>
              </a:tblGrid>
              <a:tr h="30247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Haltestellen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3660107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/>
                        <a:t>halt_id</a:t>
                      </a:r>
                      <a:endParaRPr lang="de-DE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28711608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/>
                        <a:t>halt_diva</a:t>
                      </a:r>
                      <a:endParaRPr lang="de-DE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26212574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17933111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halt_lang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6744936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14513975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6BAECA89-0F28-59A3-C9DC-E2260B4A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40273"/>
              </p:ext>
            </p:extLst>
          </p:nvPr>
        </p:nvGraphicFramePr>
        <p:xfrm>
          <a:off x="4711640" y="1168212"/>
          <a:ext cx="1675884" cy="24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1916015051"/>
                    </a:ext>
                  </a:extLst>
                </a:gridCol>
              </a:tblGrid>
              <a:tr h="31136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Haltepunkte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3489604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9353925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8591418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4900393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GPS_Latitude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87213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GPS_Longitude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94270907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GPS_Bearing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5752055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45037524"/>
                  </a:ext>
                </a:extLst>
              </a:tr>
            </a:tbl>
          </a:graphicData>
        </a:graphic>
      </p:graphicFrame>
      <p:sp>
        <p:nvSpPr>
          <p:cNvPr id="24" name="Conector: curvado 23">
            <a:extLst>
              <a:ext uri="{FF2B5EF4-FFF2-40B4-BE49-F238E27FC236}">
                <a16:creationId xmlns:a16="http://schemas.microsoft.com/office/drawing/2014/main" id="{94B98A86-84D8-4323-879E-D3B1E0854B4D}"/>
              </a:ext>
            </a:extLst>
          </p:cNvPr>
          <p:cNvSpPr/>
          <p:nvPr/>
        </p:nvSpPr>
        <p:spPr>
          <a:xfrm rot="21600000" flipV="1">
            <a:off x="3672840" y="1615440"/>
            <a:ext cx="1038800" cy="1981200"/>
          </a:xfrm>
          <a:prstGeom prst="curvedConnector3">
            <a:avLst>
              <a:gd name="adj1" fmla="val 1948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1" name="Conector: curvado 23">
            <a:extLst>
              <a:ext uri="{FF2B5EF4-FFF2-40B4-BE49-F238E27FC236}">
                <a16:creationId xmlns:a16="http://schemas.microsoft.com/office/drawing/2014/main" id="{C2473DBF-6BDA-B3DE-4B27-6CAD325BA4E1}"/>
              </a:ext>
            </a:extLst>
          </p:cNvPr>
          <p:cNvSpPr/>
          <p:nvPr/>
        </p:nvSpPr>
        <p:spPr>
          <a:xfrm rot="21600000" flipV="1">
            <a:off x="3672840" y="1729740"/>
            <a:ext cx="1038800" cy="2080629"/>
          </a:xfrm>
          <a:prstGeom prst="curvedConnector3">
            <a:avLst>
              <a:gd name="adj1" fmla="val 35619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2" name="Conector: curvado 23">
            <a:extLst>
              <a:ext uri="{FF2B5EF4-FFF2-40B4-BE49-F238E27FC236}">
                <a16:creationId xmlns:a16="http://schemas.microsoft.com/office/drawing/2014/main" id="{E60596F3-A403-9CFF-8BD3-6453142CBCEF}"/>
              </a:ext>
            </a:extLst>
          </p:cNvPr>
          <p:cNvSpPr/>
          <p:nvPr/>
        </p:nvSpPr>
        <p:spPr>
          <a:xfrm rot="21600000" flipV="1">
            <a:off x="5242560" y="1860953"/>
            <a:ext cx="1940298" cy="402187"/>
          </a:xfrm>
          <a:prstGeom prst="curvedConnector3">
            <a:avLst>
              <a:gd name="adj1" fmla="val 57625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BF1100AA-36AF-031D-4F6A-CAF39BF50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7685"/>
              </p:ext>
            </p:extLst>
          </p:nvPr>
        </p:nvGraphicFramePr>
        <p:xfrm>
          <a:off x="262440" y="939661"/>
          <a:ext cx="3492000" cy="365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93357629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89569928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8715622"/>
                    </a:ext>
                  </a:extLst>
                </a:gridCol>
              </a:tblGrid>
              <a:tr h="28133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Fahrzeiten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633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fahrweg_id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1504040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richtung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fw_no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6891882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betriebsdatum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fw_typ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42868751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fahrzeug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halt_diva_nach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fw_kurz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794865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halt_punkt_diva_nach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fw_lang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3582878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umlauf_von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2392528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halt_diva_von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halt_id_von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9009013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halt_punkt_diva_von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halt_id_nach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57337835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halt_kurz_von1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1145278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6592759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5368781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fahrt_id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97633265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D3DDA134-94FE-BE18-9538-59C8303A5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38324"/>
              </p:ext>
            </p:extLst>
          </p:nvPr>
        </p:nvGraphicFramePr>
        <p:xfrm>
          <a:off x="7182858" y="1393190"/>
          <a:ext cx="1675884" cy="181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693143697"/>
                    </a:ext>
                  </a:extLst>
                </a:gridCol>
              </a:tblGrid>
              <a:tr h="30247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Haltestellen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3660107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rgbClr val="00B050"/>
                          </a:solidFill>
                        </a:rPr>
                        <a:t>halt_id</a:t>
                      </a:r>
                      <a:endParaRPr lang="de-DE" sz="11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28711608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rgbClr val="00B050"/>
                          </a:solidFill>
                        </a:rPr>
                        <a:t>halt_diva</a:t>
                      </a:r>
                      <a:endParaRPr lang="de-DE" sz="11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26212574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</a:t>
                      </a:r>
                      <a:endParaRPr lang="de-DE" sz="11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17933111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halt_lang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6744936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14513975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6BAECA89-0F28-59A3-C9DC-E2260B4A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17797"/>
              </p:ext>
            </p:extLst>
          </p:nvPr>
        </p:nvGraphicFramePr>
        <p:xfrm>
          <a:off x="4711640" y="1168212"/>
          <a:ext cx="1675884" cy="24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1916015051"/>
                    </a:ext>
                  </a:extLst>
                </a:gridCol>
              </a:tblGrid>
              <a:tr h="31136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Haltepunkte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3489604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9353925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</a:t>
                      </a:r>
                      <a:endParaRPr lang="de-DE" sz="11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8591418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4900393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GPS_Latitude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87213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GPS_Longitude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94270907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GPS_Bearing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5752055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45037524"/>
                  </a:ext>
                </a:extLst>
              </a:tr>
            </a:tbl>
          </a:graphicData>
        </a:graphic>
      </p:graphicFrame>
      <p:sp>
        <p:nvSpPr>
          <p:cNvPr id="24" name="Conector: curvado 23">
            <a:extLst>
              <a:ext uri="{FF2B5EF4-FFF2-40B4-BE49-F238E27FC236}">
                <a16:creationId xmlns:a16="http://schemas.microsoft.com/office/drawing/2014/main" id="{94B98A86-84D8-4323-879E-D3B1E0854B4D}"/>
              </a:ext>
            </a:extLst>
          </p:cNvPr>
          <p:cNvSpPr/>
          <p:nvPr/>
        </p:nvSpPr>
        <p:spPr>
          <a:xfrm rot="21600000" flipV="1">
            <a:off x="3672840" y="1615440"/>
            <a:ext cx="1038800" cy="1981200"/>
          </a:xfrm>
          <a:prstGeom prst="curvedConnector3">
            <a:avLst>
              <a:gd name="adj1" fmla="val 1948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1" name="Conector: curvado 23">
            <a:extLst>
              <a:ext uri="{FF2B5EF4-FFF2-40B4-BE49-F238E27FC236}">
                <a16:creationId xmlns:a16="http://schemas.microsoft.com/office/drawing/2014/main" id="{C2473DBF-6BDA-B3DE-4B27-6CAD325BA4E1}"/>
              </a:ext>
            </a:extLst>
          </p:cNvPr>
          <p:cNvSpPr/>
          <p:nvPr/>
        </p:nvSpPr>
        <p:spPr>
          <a:xfrm rot="21600000" flipV="1">
            <a:off x="3672840" y="1729740"/>
            <a:ext cx="1038800" cy="2080629"/>
          </a:xfrm>
          <a:prstGeom prst="curvedConnector3">
            <a:avLst>
              <a:gd name="adj1" fmla="val 35619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2" name="Conector: curvado 23">
            <a:extLst>
              <a:ext uri="{FF2B5EF4-FFF2-40B4-BE49-F238E27FC236}">
                <a16:creationId xmlns:a16="http://schemas.microsoft.com/office/drawing/2014/main" id="{E60596F3-A403-9CFF-8BD3-6453142CBCEF}"/>
              </a:ext>
            </a:extLst>
          </p:cNvPr>
          <p:cNvSpPr/>
          <p:nvPr/>
        </p:nvSpPr>
        <p:spPr>
          <a:xfrm rot="21600000" flipV="1">
            <a:off x="5242560" y="1860953"/>
            <a:ext cx="1940298" cy="402187"/>
          </a:xfrm>
          <a:prstGeom prst="curvedConnector3">
            <a:avLst>
              <a:gd name="adj1" fmla="val 57625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Fahrzeiten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517040" y="1873550"/>
            <a:ext cx="662968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552CE8-A6C2-4141-5236-11E07539D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"/>
          <a:stretch/>
        </p:blipFill>
        <p:spPr bwMode="auto">
          <a:xfrm>
            <a:off x="467452" y="1388727"/>
            <a:ext cx="3763328" cy="12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D28247-05F3-128E-9F48-8682B2F9D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/>
          <a:stretch/>
        </p:blipFill>
        <p:spPr bwMode="auto">
          <a:xfrm>
            <a:off x="466725" y="2999139"/>
            <a:ext cx="3770151" cy="10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82F4AC5-8CDE-465F-08CC-7D5C447AF1CC}"/>
              </a:ext>
            </a:extLst>
          </p:cNvPr>
          <p:cNvGrpSpPr/>
          <p:nvPr/>
        </p:nvGrpSpPr>
        <p:grpSpPr>
          <a:xfrm>
            <a:off x="4517040" y="3370089"/>
            <a:ext cx="662968" cy="267452"/>
            <a:chOff x="1189888" y="1675505"/>
            <a:chExt cx="228628" cy="267452"/>
          </a:xfrm>
        </p:grpSpPr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868A924D-97B3-66AD-4727-CA4C2281A48E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Pfeil: nach rechts 6">
              <a:extLst>
                <a:ext uri="{FF2B5EF4-FFF2-40B4-BE49-F238E27FC236}">
                  <a16:creationId xmlns:a16="http://schemas.microsoft.com/office/drawing/2014/main" id="{AEA2CD3B-E987-CC82-BF0D-988B2D1FB9BB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806FEC6-A377-C414-4DDF-FB461ADC8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8" y="1388727"/>
            <a:ext cx="1647512" cy="13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BA9CBBF-EC69-6D64-4613-AF0197EBC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/>
          <a:stretch/>
        </p:blipFill>
        <p:spPr bwMode="auto">
          <a:xfrm>
            <a:off x="5466268" y="2999139"/>
            <a:ext cx="2037333" cy="13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9FA0459-1285-619E-3AB8-F748B4518119}"/>
              </a:ext>
            </a:extLst>
          </p:cNvPr>
          <p:cNvSpPr txBox="1"/>
          <p:nvPr/>
        </p:nvSpPr>
        <p:spPr>
          <a:xfrm>
            <a:off x="4484996" y="1535041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FC51CCC-0303-534B-7B3D-3BCC5C0829F1}"/>
              </a:ext>
            </a:extLst>
          </p:cNvPr>
          <p:cNvSpPr txBox="1"/>
          <p:nvPr/>
        </p:nvSpPr>
        <p:spPr>
          <a:xfrm>
            <a:off x="4474382" y="3081336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</p:spTree>
    <p:extLst>
      <p:ext uri="{BB962C8B-B14F-4D97-AF65-F5344CB8AC3E}">
        <p14:creationId xmlns:p14="http://schemas.microsoft.com/office/powerpoint/2010/main" val="9677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68579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Fahrzeiten</a:t>
            </a: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 Spalten weniger</a:t>
            </a:r>
          </a:p>
          <a:p>
            <a:pPr marL="0" marR="0" lvl="0" indent="0" algn="ctr" defTabSz="68579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34 Spalten	26 Spalten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517040" y="1873550"/>
            <a:ext cx="662968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2056" name="Picture 8">
            <a:extLst>
              <a:ext uri="{FF2B5EF4-FFF2-40B4-BE49-F238E27FC236}">
                <a16:creationId xmlns:a16="http://schemas.microsoft.com/office/drawing/2014/main" id="{A20EDDA3-CD2D-385C-7150-443BC76A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4" y="1388726"/>
            <a:ext cx="4098277" cy="120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A9A634-42F6-93C2-1C0F-11BA677E2F64}"/>
              </a:ext>
            </a:extLst>
          </p:cNvPr>
          <p:cNvCxnSpPr>
            <a:cxnSpLocks/>
          </p:cNvCxnSpPr>
          <p:nvPr/>
        </p:nvCxnSpPr>
        <p:spPr>
          <a:xfrm>
            <a:off x="4410661" y="4358640"/>
            <a:ext cx="382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825F4E52-D8F5-8625-CA11-3AD01C7F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0" y="1388726"/>
            <a:ext cx="2686620" cy="11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5FACB8-5943-60D1-14D7-BF31143D6506}"/>
              </a:ext>
            </a:extLst>
          </p:cNvPr>
          <p:cNvSpPr txBox="1"/>
          <p:nvPr/>
        </p:nvSpPr>
        <p:spPr>
          <a:xfrm>
            <a:off x="4484996" y="1535041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</p:spTree>
    <p:extLst>
      <p:ext uri="{BB962C8B-B14F-4D97-AF65-F5344CB8AC3E}">
        <p14:creationId xmlns:p14="http://schemas.microsoft.com/office/powerpoint/2010/main" val="49394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D2C257-F565-B3CD-AD90-B6571E6D1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446188" y="1562101"/>
            <a:ext cx="4251624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9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200" dirty="0"/>
              <a:t>5 Spalten           4 Spalten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809105" y="2438024"/>
            <a:ext cx="662968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FE609E-7E8D-A762-B118-2ADDEA235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8"/>
          <a:stretch/>
        </p:blipFill>
        <p:spPr bwMode="auto">
          <a:xfrm>
            <a:off x="5709179" y="1706031"/>
            <a:ext cx="3057837" cy="15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F8A6CDC-A42D-072B-5B46-AFE280AC2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8"/>
          <a:stretch/>
        </p:blipFill>
        <p:spPr bwMode="auto">
          <a:xfrm>
            <a:off x="368188" y="1706031"/>
            <a:ext cx="4203811" cy="15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2095291-20BF-A331-604D-35CB602F9E51}"/>
              </a:ext>
            </a:extLst>
          </p:cNvPr>
          <p:cNvCxnSpPr/>
          <p:nvPr/>
        </p:nvCxnSpPr>
        <p:spPr>
          <a:xfrm>
            <a:off x="4425899" y="4213860"/>
            <a:ext cx="3226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00CBAFC-DE61-C28A-C6F8-305CCC5AEAFA}"/>
              </a:ext>
            </a:extLst>
          </p:cNvPr>
          <p:cNvSpPr txBox="1"/>
          <p:nvPr/>
        </p:nvSpPr>
        <p:spPr>
          <a:xfrm>
            <a:off x="4763399" y="2126137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</p:spTree>
    <p:extLst>
      <p:ext uri="{BB962C8B-B14F-4D97-AF65-F5344CB8AC3E}">
        <p14:creationId xmlns:p14="http://schemas.microsoft.com/office/powerpoint/2010/main" val="97587362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9 Institute.pptx" id="{266BC66B-825B-403F-9A9C-61AA4CDB5599}" vid="{E6FD89BB-BBE7-4ED5-9F52-F067FE05C29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D_16zu9 Institute</Template>
  <TotalTime>0</TotalTime>
  <Words>1696</Words>
  <Application>Microsoft Office PowerPoint</Application>
  <PresentationFormat>Bildschirmpräsentation (16:9)</PresentationFormat>
  <Paragraphs>549</Paragraphs>
  <Slides>32</Slides>
  <Notes>25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Arial</vt:lpstr>
      <vt:lpstr>Uni_Stuttgart</vt:lpstr>
      <vt:lpstr>PowerPoint-Präsentation</vt:lpstr>
      <vt:lpstr>Letztes Mal bei…</vt:lpstr>
      <vt:lpstr>Datenbereinigung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</vt:lpstr>
      <vt:lpstr>Datenbereinigung – Zeilen</vt:lpstr>
      <vt:lpstr>Datenbereinigung – Zeilen</vt:lpstr>
      <vt:lpstr>Datenbereinigung – Zeilen</vt:lpstr>
      <vt:lpstr>Datenbereinigung</vt:lpstr>
      <vt:lpstr>Datenbereinigung – Werte</vt:lpstr>
      <vt:lpstr>Datenbereinigung – Werte</vt:lpstr>
      <vt:lpstr>Datenbereinigung – Werte</vt:lpstr>
      <vt:lpstr>Datenbereinigung – Werte</vt:lpstr>
      <vt:lpstr>Datenbereinigung – Werte</vt:lpstr>
      <vt:lpstr>Datenbereinigung</vt:lpstr>
      <vt:lpstr>Datenbereinigung – Touch Ups</vt:lpstr>
      <vt:lpstr>Datenbereinigung – Touch Ups</vt:lpstr>
      <vt:lpstr>Datenbereinigung</vt:lpstr>
      <vt:lpstr>Zum Besprechen</vt:lpstr>
      <vt:lpstr>Zum Besprechen</vt:lpstr>
      <vt:lpstr>Zeitaufwand</vt:lpstr>
      <vt:lpstr>Datenbereinigung – Werte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 Tastekin</dc:creator>
  <cp:lastModifiedBy>Ozan Tastekin</cp:lastModifiedBy>
  <cp:revision>50</cp:revision>
  <dcterms:created xsi:type="dcterms:W3CDTF">2023-04-13T19:22:12Z</dcterms:created>
  <dcterms:modified xsi:type="dcterms:W3CDTF">2024-01-14T19:48:40Z</dcterms:modified>
</cp:coreProperties>
</file>