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0" r:id="rId3"/>
    <p:sldId id="371" r:id="rId4"/>
    <p:sldId id="361" r:id="rId5"/>
    <p:sldId id="391" r:id="rId6"/>
    <p:sldId id="368" r:id="rId7"/>
    <p:sldId id="367" r:id="rId8"/>
    <p:sldId id="365" r:id="rId9"/>
    <p:sldId id="366" r:id="rId10"/>
    <p:sldId id="363" r:id="rId11"/>
    <p:sldId id="392" r:id="rId12"/>
    <p:sldId id="369" r:id="rId13"/>
    <p:sldId id="393" r:id="rId14"/>
    <p:sldId id="394" r:id="rId15"/>
    <p:sldId id="390" r:id="rId16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1FD69-3246-4365-B589-22AFA9BDDCE4}" v="1" dt="2023-05-08T16:28:0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6" autoAdjust="0"/>
    <p:restoredTop sz="83196" autoAdjust="0"/>
  </p:normalViewPr>
  <p:slideViewPr>
    <p:cSldViewPr snapToGrid="0">
      <p:cViewPr varScale="1">
        <p:scale>
          <a:sx n="125" d="100"/>
          <a:sy n="125" d="100"/>
        </p:scale>
        <p:origin x="1320" y="10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n Tastekin" userId="0f9d23481a88e6f6" providerId="LiveId" clId="{2C61FD69-3246-4365-B589-22AFA9BDDCE4}"/>
    <pc:docChg chg="addSld delSld modSld">
      <pc:chgData name="Ozan Tastekin" userId="0f9d23481a88e6f6" providerId="LiveId" clId="{2C61FD69-3246-4365-B589-22AFA9BDDCE4}" dt="2023-05-08T16:34:09.880" v="29" actId="47"/>
      <pc:docMkLst>
        <pc:docMk/>
      </pc:docMkLst>
      <pc:sldChg chg="modSp mod">
        <pc:chgData name="Ozan Tastekin" userId="0f9d23481a88e6f6" providerId="LiveId" clId="{2C61FD69-3246-4365-B589-22AFA9BDDCE4}" dt="2023-05-08T16:31:19.566" v="16" actId="20577"/>
        <pc:sldMkLst>
          <pc:docMk/>
          <pc:sldMk cId="1418998216" sldId="256"/>
        </pc:sldMkLst>
        <pc:spChg chg="mod">
          <ac:chgData name="Ozan Tastekin" userId="0f9d23481a88e6f6" providerId="LiveId" clId="{2C61FD69-3246-4365-B589-22AFA9BDDCE4}" dt="2023-05-08T16:31:19.566" v="16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2C61FD69-3246-4365-B589-22AFA9BDDCE4}" dt="2023-05-08T16:31:16.847" v="12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">
        <pc:chgData name="Ozan Tastekin" userId="0f9d23481a88e6f6" providerId="LiveId" clId="{2C61FD69-3246-4365-B589-22AFA9BDDCE4}" dt="2023-05-08T16:33:58.128" v="17" actId="47"/>
        <pc:sldMkLst>
          <pc:docMk/>
          <pc:sldMk cId="127352201" sldId="270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1343810484" sldId="271"/>
        </pc:sldMkLst>
      </pc:sldChg>
      <pc:sldChg chg="add del">
        <pc:chgData name="Ozan Tastekin" userId="0f9d23481a88e6f6" providerId="LiveId" clId="{2C61FD69-3246-4365-B589-22AFA9BDDCE4}" dt="2023-05-08T16:33:59.617" v="19" actId="47"/>
        <pc:sldMkLst>
          <pc:docMk/>
          <pc:sldMk cId="1066570880" sldId="273"/>
        </pc:sldMkLst>
      </pc:sldChg>
      <pc:sldChg chg="add del">
        <pc:chgData name="Ozan Tastekin" userId="0f9d23481a88e6f6" providerId="LiveId" clId="{2C61FD69-3246-4365-B589-22AFA9BDDCE4}" dt="2023-05-08T16:34:00.090" v="20" actId="47"/>
        <pc:sldMkLst>
          <pc:docMk/>
          <pc:sldMk cId="3260913348" sldId="274"/>
        </pc:sldMkLst>
      </pc:sldChg>
      <pc:sldChg chg="add del">
        <pc:chgData name="Ozan Tastekin" userId="0f9d23481a88e6f6" providerId="LiveId" clId="{2C61FD69-3246-4365-B589-22AFA9BDDCE4}" dt="2023-05-08T16:34:00.548" v="21" actId="47"/>
        <pc:sldMkLst>
          <pc:docMk/>
          <pc:sldMk cId="1716265715" sldId="275"/>
        </pc:sldMkLst>
      </pc:sldChg>
      <pc:sldChg chg="add del">
        <pc:chgData name="Ozan Tastekin" userId="0f9d23481a88e6f6" providerId="LiveId" clId="{2C61FD69-3246-4365-B589-22AFA9BDDCE4}" dt="2023-05-08T16:34:01.041" v="22" actId="47"/>
        <pc:sldMkLst>
          <pc:docMk/>
          <pc:sldMk cId="2184134132" sldId="276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2109300362" sldId="278"/>
        </pc:sldMkLst>
      </pc:sldChg>
      <pc:sldChg chg="add">
        <pc:chgData name="Ozan Tastekin" userId="0f9d23481a88e6f6" providerId="LiveId" clId="{2C61FD69-3246-4365-B589-22AFA9BDDCE4}" dt="2023-05-03T20:13:17.322" v="1"/>
        <pc:sldMkLst>
          <pc:docMk/>
          <pc:sldMk cId="4076733144" sldId="284"/>
        </pc:sldMkLst>
      </pc:sldChg>
      <pc:sldChg chg="add del">
        <pc:chgData name="Ozan Tastekin" userId="0f9d23481a88e6f6" providerId="LiveId" clId="{2C61FD69-3246-4365-B589-22AFA9BDDCE4}" dt="2023-05-08T16:33:59.088" v="18" actId="47"/>
        <pc:sldMkLst>
          <pc:docMk/>
          <pc:sldMk cId="3215419919" sldId="295"/>
        </pc:sldMkLst>
      </pc:sldChg>
      <pc:sldChg chg="del">
        <pc:chgData name="Ozan Tastekin" userId="0f9d23481a88e6f6" providerId="LiveId" clId="{2C61FD69-3246-4365-B589-22AFA9BDDCE4}" dt="2023-05-08T16:34:05.451" v="23" actId="47"/>
        <pc:sldMkLst>
          <pc:docMk/>
          <pc:sldMk cId="808905611" sldId="302"/>
        </pc:sldMkLst>
      </pc:sldChg>
      <pc:sldChg chg="del">
        <pc:chgData name="Ozan Tastekin" userId="0f9d23481a88e6f6" providerId="LiveId" clId="{2C61FD69-3246-4365-B589-22AFA9BDDCE4}" dt="2023-05-08T16:34:06.742" v="24" actId="47"/>
        <pc:sldMkLst>
          <pc:docMk/>
          <pc:sldMk cId="2606631472" sldId="303"/>
        </pc:sldMkLst>
      </pc:sldChg>
      <pc:sldChg chg="del">
        <pc:chgData name="Ozan Tastekin" userId="0f9d23481a88e6f6" providerId="LiveId" clId="{2C61FD69-3246-4365-B589-22AFA9BDDCE4}" dt="2023-05-08T16:34:07.253" v="25" actId="47"/>
        <pc:sldMkLst>
          <pc:docMk/>
          <pc:sldMk cId="2962060866" sldId="304"/>
        </pc:sldMkLst>
      </pc:sldChg>
      <pc:sldChg chg="del">
        <pc:chgData name="Ozan Tastekin" userId="0f9d23481a88e6f6" providerId="LiveId" clId="{2C61FD69-3246-4365-B589-22AFA9BDDCE4}" dt="2023-05-08T16:34:08.881" v="27" actId="47"/>
        <pc:sldMkLst>
          <pc:docMk/>
          <pc:sldMk cId="440261850" sldId="305"/>
        </pc:sldMkLst>
      </pc:sldChg>
      <pc:sldChg chg="del">
        <pc:chgData name="Ozan Tastekin" userId="0f9d23481a88e6f6" providerId="LiveId" clId="{2C61FD69-3246-4365-B589-22AFA9BDDCE4}" dt="2023-05-08T16:34:09.344" v="28" actId="47"/>
        <pc:sldMkLst>
          <pc:docMk/>
          <pc:sldMk cId="3228400743" sldId="307"/>
        </pc:sldMkLst>
      </pc:sldChg>
      <pc:sldChg chg="del">
        <pc:chgData name="Ozan Tastekin" userId="0f9d23481a88e6f6" providerId="LiveId" clId="{2C61FD69-3246-4365-B589-22AFA9BDDCE4}" dt="2023-05-08T16:34:09.880" v="29" actId="47"/>
        <pc:sldMkLst>
          <pc:docMk/>
          <pc:sldMk cId="3365772681" sldId="308"/>
        </pc:sldMkLst>
      </pc:sldChg>
      <pc:sldChg chg="del">
        <pc:chgData name="Ozan Tastekin" userId="0f9d23481a88e6f6" providerId="LiveId" clId="{2C61FD69-3246-4365-B589-22AFA9BDDCE4}" dt="2023-05-08T16:34:07.810" v="26" actId="47"/>
        <pc:sldMkLst>
          <pc:docMk/>
          <pc:sldMk cId="1148711624" sldId="309"/>
        </pc:sldMkLst>
      </pc:sldChg>
    </pc:docChg>
  </pc:docChgLst>
  <pc:docChgLst>
    <pc:chgData name="Ozan Tastekin" userId="0f9d23481a88e6f6" providerId="LiveId" clId="{8567CC69-9709-4845-ABB1-EB53F8092C86}"/>
    <pc:docChg chg="undo redo custSel addSld delSld modSld sldOrd">
      <pc:chgData name="Ozan Tastekin" userId="0f9d23481a88e6f6" providerId="LiveId" clId="{8567CC69-9709-4845-ABB1-EB53F8092C86}" dt="2023-04-22T20:39:07.485" v="4089" actId="3626"/>
      <pc:docMkLst>
        <pc:docMk/>
      </pc:docMkLst>
      <pc:sldChg chg="modSp mod">
        <pc:chgData name="Ozan Tastekin" userId="0f9d23481a88e6f6" providerId="LiveId" clId="{8567CC69-9709-4845-ABB1-EB53F8092C86}" dt="2023-04-22T18:15:25.878" v="3649" actId="122"/>
        <pc:sldMkLst>
          <pc:docMk/>
          <pc:sldMk cId="1418998216" sldId="256"/>
        </pc:sldMkLst>
        <pc:spChg chg="mod">
          <ac:chgData name="Ozan Tastekin" userId="0f9d23481a88e6f6" providerId="LiveId" clId="{8567CC69-9709-4845-ABB1-EB53F8092C86}" dt="2023-04-22T13:59:42.739" v="453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8567CC69-9709-4845-ABB1-EB53F8092C86}" dt="2023-04-22T18:15:25.878" v="3649" actId="122"/>
          <ac:spMkLst>
            <pc:docMk/>
            <pc:sldMk cId="1418998216" sldId="256"/>
            <ac:spMk id="19" creationId="{90ADCC7E-BB9B-4A5A-B203-B36AD2817BEE}"/>
          </ac:spMkLst>
        </pc:spChg>
      </pc:sldChg>
      <pc:sldChg chg="del">
        <pc:chgData name="Ozan Tastekin" userId="0f9d23481a88e6f6" providerId="LiveId" clId="{8567CC69-9709-4845-ABB1-EB53F8092C86}" dt="2023-04-22T15:05:46.940" v="2536" actId="47"/>
        <pc:sldMkLst>
          <pc:docMk/>
          <pc:sldMk cId="1388799615" sldId="257"/>
        </pc:sldMkLst>
      </pc:sldChg>
      <pc:sldChg chg="addSp delSp modSp mod modNotesTx">
        <pc:chgData name="Ozan Tastekin" userId="0f9d23481a88e6f6" providerId="LiveId" clId="{8567CC69-9709-4845-ABB1-EB53F8092C86}" dt="2023-04-22T20:39:07.485" v="4089" actId="3626"/>
        <pc:sldMkLst>
          <pc:docMk/>
          <pc:sldMk cId="3272939884" sldId="258"/>
        </pc:sldMkLst>
        <pc:spChg chg="mod">
          <ac:chgData name="Ozan Tastekin" userId="0f9d23481a88e6f6" providerId="LiveId" clId="{8567CC69-9709-4845-ABB1-EB53F8092C86}" dt="2023-04-22T20:39:07.485" v="4089" actId="3626"/>
          <ac:spMkLst>
            <pc:docMk/>
            <pc:sldMk cId="3272939884" sldId="258"/>
            <ac:spMk id="3" creationId="{5382E699-6223-4A83-938E-631D12D1F7A6}"/>
          </ac:spMkLst>
        </pc:spChg>
        <pc:spChg chg="del">
          <ac:chgData name="Ozan Tastekin" userId="0f9d23481a88e6f6" providerId="LiveId" clId="{8567CC69-9709-4845-ABB1-EB53F8092C86}" dt="2023-04-22T17:56:55.141" v="3349" actId="478"/>
          <ac:spMkLst>
            <pc:docMk/>
            <pc:sldMk cId="3272939884" sldId="258"/>
            <ac:spMk id="4" creationId="{E666CC04-83F5-4D6C-99FC-A67683A9CE00}"/>
          </ac:spMkLst>
        </pc:spChg>
        <pc:spChg chg="del">
          <ac:chgData name="Ozan Tastekin" userId="0f9d23481a88e6f6" providerId="LiveId" clId="{8567CC69-9709-4845-ABB1-EB53F8092C86}" dt="2023-04-22T18:13:16.058" v="3584"/>
          <ac:spMkLst>
            <pc:docMk/>
            <pc:sldMk cId="3272939884" sldId="258"/>
            <ac:spMk id="5" creationId="{B94D3A6C-53B7-4285-B249-80D9BC4F5538}"/>
          </ac:spMkLst>
        </pc:spChg>
        <pc:picChg chg="add mod modCrop">
          <ac:chgData name="Ozan Tastekin" userId="0f9d23481a88e6f6" providerId="LiveId" clId="{8567CC69-9709-4845-ABB1-EB53F8092C86}" dt="2023-04-22T18:14:23.585" v="3596" actId="18131"/>
          <ac:picMkLst>
            <pc:docMk/>
            <pc:sldMk cId="3272939884" sldId="258"/>
            <ac:picMk id="7" creationId="{605B97E7-4C91-999B-2650-12EFE786C2ED}"/>
          </ac:picMkLst>
        </pc:picChg>
      </pc:sldChg>
      <pc:sldChg chg="del">
        <pc:chgData name="Ozan Tastekin" userId="0f9d23481a88e6f6" providerId="LiveId" clId="{8567CC69-9709-4845-ABB1-EB53F8092C86}" dt="2023-04-22T15:05:49.740" v="2537" actId="47"/>
        <pc:sldMkLst>
          <pc:docMk/>
          <pc:sldMk cId="3642468032" sldId="259"/>
        </pc:sldMkLst>
      </pc:sldChg>
      <pc:sldChg chg="modSp mod">
        <pc:chgData name="Ozan Tastekin" userId="0f9d23481a88e6f6" providerId="LiveId" clId="{8567CC69-9709-4845-ABB1-EB53F8092C86}" dt="2023-04-22T18:19:03.338" v="3650" actId="113"/>
        <pc:sldMkLst>
          <pc:docMk/>
          <pc:sldMk cId="2288628546" sldId="260"/>
        </pc:sldMkLst>
        <pc:spChg chg="mod">
          <ac:chgData name="Ozan Tastekin" userId="0f9d23481a88e6f6" providerId="LiveId" clId="{8567CC69-9709-4845-ABB1-EB53F8092C86}" dt="2023-04-22T13:50:49.830" v="34" actId="20577"/>
          <ac:spMkLst>
            <pc:docMk/>
            <pc:sldMk cId="2288628546" sldId="260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3:50:54.487" v="49" actId="20577"/>
          <ac:spMkLst>
            <pc:docMk/>
            <pc:sldMk cId="2288628546" sldId="26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19:03.338" v="3650" actId="113"/>
          <ac:spMkLst>
            <pc:docMk/>
            <pc:sldMk cId="2288628546" sldId="260"/>
            <ac:spMk id="4" creationId="{69932A33-5F44-4A60-A680-EAF196FA10F2}"/>
          </ac:spMkLst>
        </pc:spChg>
      </pc:sldChg>
      <pc:sldChg chg="del">
        <pc:chgData name="Ozan Tastekin" userId="0f9d23481a88e6f6" providerId="LiveId" clId="{8567CC69-9709-4845-ABB1-EB53F8092C86}" dt="2023-04-22T14:02:49.546" v="557" actId="47"/>
        <pc:sldMkLst>
          <pc:docMk/>
          <pc:sldMk cId="4274868773" sldId="261"/>
        </pc:sldMkLst>
      </pc:sldChg>
      <pc:sldChg chg="addSp delSp modSp del mod">
        <pc:chgData name="Ozan Tastekin" userId="0f9d23481a88e6f6" providerId="LiveId" clId="{8567CC69-9709-4845-ABB1-EB53F8092C86}" dt="2023-04-22T17:39:39.801" v="2665" actId="47"/>
        <pc:sldMkLst>
          <pc:docMk/>
          <pc:sldMk cId="1102862999" sldId="262"/>
        </pc:sldMkLst>
        <pc:spChg chg="mod">
          <ac:chgData name="Ozan Tastekin" userId="0f9d23481a88e6f6" providerId="LiveId" clId="{8567CC69-9709-4845-ABB1-EB53F8092C86}" dt="2023-04-22T13:56:05.677" v="81"/>
          <ac:spMkLst>
            <pc:docMk/>
            <pc:sldMk cId="1102862999" sldId="262"/>
            <ac:spMk id="2" creationId="{783BA873-C469-4420-AF3B-8160552EB19A}"/>
          </ac:spMkLst>
        </pc:spChg>
        <pc:spChg chg="mod">
          <ac:chgData name="Ozan Tastekin" userId="0f9d23481a88e6f6" providerId="LiveId" clId="{8567CC69-9709-4845-ABB1-EB53F8092C86}" dt="2023-04-22T13:55:41.540" v="73" actId="1076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8567CC69-9709-4845-ABB1-EB53F8092C86}" dt="2023-04-22T13:55:21.375" v="64" actId="20577"/>
          <ac:spMkLst>
            <pc:docMk/>
            <pc:sldMk cId="1102862999" sldId="262"/>
            <ac:spMk id="4" creationId="{B339875C-9106-4DE0-874B-A8487FC549C2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8567CC69-9709-4845-ABB1-EB53F8092C86}" dt="2023-04-22T13:55:31.705" v="66" actId="478"/>
          <ac:spMkLst>
            <pc:docMk/>
            <pc:sldMk cId="1102862999" sldId="262"/>
            <ac:spMk id="7" creationId="{619952D0-15B0-4307-82EA-9B8D10E6B691}"/>
          </ac:spMkLst>
        </pc:spChg>
        <pc:spChg chg="del">
          <ac:chgData name="Ozan Tastekin" userId="0f9d23481a88e6f6" providerId="LiveId" clId="{8567CC69-9709-4845-ABB1-EB53F8092C86}" dt="2023-04-22T13:55:44.501" v="75" actId="478"/>
          <ac:spMkLst>
            <pc:docMk/>
            <pc:sldMk cId="1102862999" sldId="262"/>
            <ac:spMk id="8" creationId="{47F9B1D7-F883-47A9-8C3C-C9F1569BCCA4}"/>
          </ac:spMkLst>
        </pc:spChg>
        <pc:spChg chg="del">
          <ac:chgData name="Ozan Tastekin" userId="0f9d23481a88e6f6" providerId="LiveId" clId="{8567CC69-9709-4845-ABB1-EB53F8092C86}" dt="2023-04-22T13:55:37.346" v="69" actId="478"/>
          <ac:spMkLst>
            <pc:docMk/>
            <pc:sldMk cId="1102862999" sldId="262"/>
            <ac:spMk id="9" creationId="{5A9ECCC0-28E9-4982-8704-9CAF2926B843}"/>
          </ac:spMkLst>
        </pc:spChg>
        <pc:spChg chg="del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0" creationId="{D3E4A891-16A9-4007-A598-387D9CA41A57}"/>
          </ac:spMkLst>
        </pc:spChg>
        <pc:spChg chg="del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1" creationId="{C005F269-114E-4E3E-AF2E-8BE053244BDB}"/>
          </ac:spMkLst>
        </pc:spChg>
        <pc:spChg chg="del mod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2" creationId="{884C751F-75D8-44A6-B188-7EF920AC1360}"/>
          </ac:spMkLst>
        </pc:spChg>
        <pc:spChg chg="del">
          <ac:chgData name="Ozan Tastekin" userId="0f9d23481a88e6f6" providerId="LiveId" clId="{8567CC69-9709-4845-ABB1-EB53F8092C86}" dt="2023-04-22T13:55:52.950" v="77" actId="478"/>
          <ac:spMkLst>
            <pc:docMk/>
            <pc:sldMk cId="1102862999" sldId="262"/>
            <ac:spMk id="13" creationId="{76A57157-D6E4-47B2-AA92-19A053C2E2CD}"/>
          </ac:spMkLst>
        </pc:spChg>
        <pc:spChg chg="add del mod">
          <ac:chgData name="Ozan Tastekin" userId="0f9d23481a88e6f6" providerId="LiveId" clId="{8567CC69-9709-4845-ABB1-EB53F8092C86}" dt="2023-04-22T13:55:48.182" v="76" actId="478"/>
          <ac:spMkLst>
            <pc:docMk/>
            <pc:sldMk cId="1102862999" sldId="262"/>
            <ac:spMk id="15" creationId="{B0C8DB35-2A10-376E-B85D-ED9F2F187DE4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17" creationId="{102CD213-5FCC-B1A1-2472-4CA8C9572A6C}"/>
          </ac:spMkLst>
        </pc:spChg>
        <pc:spChg chg="add del mod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9" creationId="{DFBDF369-104C-350C-1FAD-D2014F5FF7A7}"/>
          </ac:spMkLst>
        </pc:spChg>
        <pc:spChg chg="add del mod">
          <ac:chgData name="Ozan Tastekin" userId="0f9d23481a88e6f6" providerId="LiveId" clId="{8567CC69-9709-4845-ABB1-EB53F8092C86}" dt="2023-04-22T13:56:13.806" v="83" actId="478"/>
          <ac:spMkLst>
            <pc:docMk/>
            <pc:sldMk cId="1102862999" sldId="262"/>
            <ac:spMk id="21" creationId="{63701591-DD54-2B32-DAC5-A612DFDE62BB}"/>
          </ac:spMkLst>
        </pc:spChg>
        <pc:spChg chg="add del mod">
          <ac:chgData name="Ozan Tastekin" userId="0f9d23481a88e6f6" providerId="LiveId" clId="{8567CC69-9709-4845-ABB1-EB53F8092C86}" dt="2023-04-22T13:56:14.742" v="84" actId="478"/>
          <ac:spMkLst>
            <pc:docMk/>
            <pc:sldMk cId="1102862999" sldId="262"/>
            <ac:spMk id="23" creationId="{0144C64A-BCA4-C8C1-A5D3-0F47D5847754}"/>
          </ac:spMkLst>
        </pc:spChg>
      </pc:sldChg>
      <pc:sldChg chg="delSp modSp add mod ord">
        <pc:chgData name="Ozan Tastekin" userId="0f9d23481a88e6f6" providerId="LiveId" clId="{8567CC69-9709-4845-ABB1-EB53F8092C86}" dt="2023-04-22T19:26:52.469" v="3989" actId="20577"/>
        <pc:sldMkLst>
          <pc:docMk/>
          <pc:sldMk cId="3708432526" sldId="263"/>
        </pc:sldMkLst>
        <pc:spChg chg="mod">
          <ac:chgData name="Ozan Tastekin" userId="0f9d23481a88e6f6" providerId="LiveId" clId="{8567CC69-9709-4845-ABB1-EB53F8092C86}" dt="2023-04-22T13:56:47.166" v="100" actId="20577"/>
          <ac:spMkLst>
            <pc:docMk/>
            <pc:sldMk cId="3708432526" sldId="263"/>
            <ac:spMk id="2" creationId="{8C0EDE06-F882-4EBC-B43C-1AB89358A6D4}"/>
          </ac:spMkLst>
        </pc:spChg>
        <pc:spChg chg="del mod">
          <ac:chgData name="Ozan Tastekin" userId="0f9d23481a88e6f6" providerId="LiveId" clId="{8567CC69-9709-4845-ABB1-EB53F8092C86}" dt="2023-04-22T17:37:04.755" v="2636" actId="478"/>
          <ac:spMkLst>
            <pc:docMk/>
            <pc:sldMk cId="3708432526" sldId="263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9:26:52.469" v="3989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Sp delSp modSp add del mod ord">
        <pc:chgData name="Ozan Tastekin" userId="0f9d23481a88e6f6" providerId="LiveId" clId="{8567CC69-9709-4845-ABB1-EB53F8092C86}" dt="2023-04-22T14:26:13.565" v="1768" actId="2696"/>
        <pc:sldMkLst>
          <pc:docMk/>
          <pc:sldMk cId="3181546401" sldId="264"/>
        </pc:sldMkLst>
        <pc:spChg chg="mod">
          <ac:chgData name="Ozan Tastekin" userId="0f9d23481a88e6f6" providerId="LiveId" clId="{8567CC69-9709-4845-ABB1-EB53F8092C86}" dt="2023-04-22T14:03:54.518" v="605" actId="20577"/>
          <ac:spMkLst>
            <pc:docMk/>
            <pc:sldMk cId="3181546401" sldId="264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03:58.839" v="616" actId="20577"/>
          <ac:spMkLst>
            <pc:docMk/>
            <pc:sldMk cId="3181546401" sldId="264"/>
            <ac:spMk id="3" creationId="{B00993C7-653A-4A2C-A51F-B0E3F59E1169}"/>
          </ac:spMkLst>
        </pc:spChg>
        <pc:spChg chg="del">
          <ac:chgData name="Ozan Tastekin" userId="0f9d23481a88e6f6" providerId="LiveId" clId="{8567CC69-9709-4845-ABB1-EB53F8092C86}" dt="2023-04-22T14:03:14.793" v="561" actId="478"/>
          <ac:spMkLst>
            <pc:docMk/>
            <pc:sldMk cId="3181546401" sldId="264"/>
            <ac:spMk id="4" creationId="{69932A33-5F44-4A60-A680-EAF196FA10F2}"/>
          </ac:spMkLst>
        </pc:spChg>
        <pc:spChg chg="add mod">
          <ac:chgData name="Ozan Tastekin" userId="0f9d23481a88e6f6" providerId="LiveId" clId="{8567CC69-9709-4845-ABB1-EB53F8092C86}" dt="2023-04-22T14:14:25.904" v="1279" actId="20577"/>
          <ac:spMkLst>
            <pc:docMk/>
            <pc:sldMk cId="3181546401" sldId="264"/>
            <ac:spMk id="9" creationId="{D80BBF7F-4CD5-6D53-0CD7-C024156E3E7A}"/>
          </ac:spMkLst>
        </pc:spChg>
      </pc:sldChg>
      <pc:sldChg chg="modSp add mod ord">
        <pc:chgData name="Ozan Tastekin" userId="0f9d23481a88e6f6" providerId="LiveId" clId="{8567CC69-9709-4845-ABB1-EB53F8092C86}" dt="2023-04-22T18:40:31.201" v="3852" actId="113"/>
        <pc:sldMkLst>
          <pc:docMk/>
          <pc:sldMk cId="2539450277" sldId="265"/>
        </pc:sldMkLst>
        <pc:spChg chg="mod">
          <ac:chgData name="Ozan Tastekin" userId="0f9d23481a88e6f6" providerId="LiveId" clId="{8567CC69-9709-4845-ABB1-EB53F8092C86}" dt="2023-04-22T18:40:31.201" v="3852" actId="113"/>
          <ac:spMkLst>
            <pc:docMk/>
            <pc:sldMk cId="2539450277" sldId="265"/>
            <ac:spMk id="9" creationId="{D80BBF7F-4CD5-6D53-0CD7-C024156E3E7A}"/>
          </ac:spMkLst>
        </pc:spChg>
      </pc:sldChg>
      <pc:sldChg chg="new del">
        <pc:chgData name="Ozan Tastekin" userId="0f9d23481a88e6f6" providerId="LiveId" clId="{8567CC69-9709-4845-ABB1-EB53F8092C86}" dt="2023-04-22T14:15:38.407" v="1281" actId="47"/>
        <pc:sldMkLst>
          <pc:docMk/>
          <pc:sldMk cId="2673899249" sldId="265"/>
        </pc:sldMkLst>
      </pc:sldChg>
      <pc:sldChg chg="modSp add del mod">
        <pc:chgData name="Ozan Tastekin" userId="0f9d23481a88e6f6" providerId="LiveId" clId="{8567CC69-9709-4845-ABB1-EB53F8092C86}" dt="2023-04-22T14:36:44.798" v="1934" actId="2696"/>
        <pc:sldMkLst>
          <pc:docMk/>
          <pc:sldMk cId="89853528" sldId="266"/>
        </pc:sldMkLst>
        <pc:spChg chg="mod">
          <ac:chgData name="Ozan Tastekin" userId="0f9d23481a88e6f6" providerId="LiveId" clId="{8567CC69-9709-4845-ABB1-EB53F8092C86}" dt="2023-04-22T14:29:35.702" v="1888" actId="20577"/>
          <ac:spMkLst>
            <pc:docMk/>
            <pc:sldMk cId="89853528" sldId="266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4:28:11.032" v="1832" actId="20577"/>
          <ac:spMkLst>
            <pc:docMk/>
            <pc:sldMk cId="89853528" sldId="266"/>
            <ac:spMk id="4" creationId="{69932A33-5F44-4A60-A680-EAF196FA10F2}"/>
          </ac:spMkLst>
        </pc:spChg>
      </pc:sldChg>
      <pc:sldChg chg="addSp delSp modSp add mod">
        <pc:chgData name="Ozan Tastekin" userId="0f9d23481a88e6f6" providerId="LiveId" clId="{8567CC69-9709-4845-ABB1-EB53F8092C86}" dt="2023-04-22T14:33:21.456" v="1890" actId="22"/>
        <pc:sldMkLst>
          <pc:docMk/>
          <pc:sldMk cId="3805844016" sldId="267"/>
        </pc:sldMkLst>
        <pc:spChg chg="mod">
          <ac:chgData name="Ozan Tastekin" userId="0f9d23481a88e6f6" providerId="LiveId" clId="{8567CC69-9709-4845-ABB1-EB53F8092C86}" dt="2023-04-22T14:28:36.919" v="1851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28:43.983" v="1877" actId="20577"/>
          <ac:spMkLst>
            <pc:docMk/>
            <pc:sldMk cId="3805844016" sldId="267"/>
            <ac:spMk id="3" creationId="{B00993C7-653A-4A2C-A51F-B0E3F59E1169}"/>
          </ac:spMkLst>
        </pc:spChg>
        <pc:spChg chg="del mod">
          <ac:chgData name="Ozan Tastekin" userId="0f9d23481a88e6f6" providerId="LiveId" clId="{8567CC69-9709-4845-ABB1-EB53F8092C86}" dt="2023-04-22T14:33:21.456" v="1890" actId="22"/>
          <ac:spMkLst>
            <pc:docMk/>
            <pc:sldMk cId="3805844016" sldId="267"/>
            <ac:spMk id="4" creationId="{69932A33-5F44-4A60-A680-EAF196FA10F2}"/>
          </ac:spMkLst>
        </pc:spChg>
        <pc:picChg chg="add mod ord">
          <ac:chgData name="Ozan Tastekin" userId="0f9d23481a88e6f6" providerId="LiveId" clId="{8567CC69-9709-4845-ABB1-EB53F8092C86}" dt="2023-04-22T14:33:21.456" v="1890" actId="22"/>
          <ac:picMkLst>
            <pc:docMk/>
            <pc:sldMk cId="3805844016" sldId="267"/>
            <ac:picMk id="9" creationId="{5B7DAB75-DA8C-6C36-5A64-4694F7C4EC70}"/>
          </ac:picMkLst>
        </pc:picChg>
      </pc:sldChg>
      <pc:sldChg chg="modSp add mod modNotesTx">
        <pc:chgData name="Ozan Tastekin" userId="0f9d23481a88e6f6" providerId="LiveId" clId="{8567CC69-9709-4845-ABB1-EB53F8092C86}" dt="2023-04-22T19:34:29.920" v="4064" actId="12"/>
        <pc:sldMkLst>
          <pc:docMk/>
          <pc:sldMk cId="19079386" sldId="268"/>
        </pc:sldMkLst>
        <pc:spChg chg="mod">
          <ac:chgData name="Ozan Tastekin" userId="0f9d23481a88e6f6" providerId="LiveId" clId="{8567CC69-9709-4845-ABB1-EB53F8092C86}" dt="2023-04-22T14:40:13.551" v="2104" actId="20577"/>
          <ac:spMkLst>
            <pc:docMk/>
            <pc:sldMk cId="19079386" sldId="268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43:05.361" v="3962" actId="20577"/>
          <ac:spMkLst>
            <pc:docMk/>
            <pc:sldMk cId="19079386" sldId="268"/>
            <ac:spMk id="4" creationId="{69932A33-5F44-4A60-A680-EAF196FA10F2}"/>
          </ac:spMkLst>
        </pc:spChg>
        <pc:spChg chg="mod">
          <ac:chgData name="Ozan Tastekin" userId="0f9d23481a88e6f6" providerId="LiveId" clId="{8567CC69-9709-4845-ABB1-EB53F8092C86}" dt="2023-04-22T14:49:57.620" v="2376" actId="20577"/>
          <ac:spMkLst>
            <pc:docMk/>
            <pc:sldMk cId="19079386" sldId="268"/>
            <ac:spMk id="5" creationId="{247EA653-9857-4123-A4B3-F63422F740FB}"/>
          </ac:spMkLst>
        </pc:spChg>
      </pc:sldChg>
      <pc:sldChg chg="addSp modSp add mod">
        <pc:chgData name="Ozan Tastekin" userId="0f9d23481a88e6f6" providerId="LiveId" clId="{8567CC69-9709-4845-ABB1-EB53F8092C86}" dt="2023-04-22T18:05:48.317" v="3366" actId="20577"/>
        <pc:sldMkLst>
          <pc:docMk/>
          <pc:sldMk cId="1253751360" sldId="269"/>
        </pc:sldMkLst>
        <pc:spChg chg="mod">
          <ac:chgData name="Ozan Tastekin" userId="0f9d23481a88e6f6" providerId="LiveId" clId="{8567CC69-9709-4845-ABB1-EB53F8092C86}" dt="2023-04-22T18:05:48.317" v="3366" actId="20577"/>
          <ac:spMkLst>
            <pc:docMk/>
            <pc:sldMk cId="1253751360" sldId="269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7:35:26.554" v="2561" actId="122"/>
          <ac:spMkLst>
            <pc:docMk/>
            <pc:sldMk cId="1253751360" sldId="269"/>
            <ac:spMk id="4" creationId="{69932A33-5F44-4A60-A680-EAF196FA10F2}"/>
          </ac:spMkLst>
        </pc:spChg>
        <pc:picChg chg="add mod">
          <ac:chgData name="Ozan Tastekin" userId="0f9d23481a88e6f6" providerId="LiveId" clId="{8567CC69-9709-4845-ABB1-EB53F8092C86}" dt="2023-04-22T17:35:20.965" v="2559" actId="1076"/>
          <ac:picMkLst>
            <pc:docMk/>
            <pc:sldMk cId="1253751360" sldId="269"/>
            <ac:picMk id="9" creationId="{D020EEA1-475F-C3A9-50E6-24404B03F5BF}"/>
          </ac:picMkLst>
        </pc:picChg>
      </pc:sldChg>
      <pc:sldChg chg="modSp add mod">
        <pc:chgData name="Ozan Tastekin" userId="0f9d23481a88e6f6" providerId="LiveId" clId="{8567CC69-9709-4845-ABB1-EB53F8092C86}" dt="2023-04-22T18:32:24.481" v="3850" actId="113"/>
        <pc:sldMkLst>
          <pc:docMk/>
          <pc:sldMk cId="2996576039" sldId="270"/>
        </pc:sldMkLst>
        <pc:spChg chg="mod">
          <ac:chgData name="Ozan Tastekin" userId="0f9d23481a88e6f6" providerId="LiveId" clId="{8567CC69-9709-4845-ABB1-EB53F8092C86}" dt="2023-04-22T17:40:01.214" v="2674" actId="20577"/>
          <ac:spMkLst>
            <pc:docMk/>
            <pc:sldMk cId="2996576039" sldId="27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32:24.481" v="3850" actId="113"/>
          <ac:spMkLst>
            <pc:docMk/>
            <pc:sldMk cId="2996576039" sldId="270"/>
            <ac:spMk id="4" creationId="{69932A33-5F44-4A60-A680-EAF196FA10F2}"/>
          </ac:spMkLst>
        </pc:spChg>
      </pc:sldChg>
    </pc:docChg>
  </pc:docChgLst>
  <pc:docChgLst>
    <pc:chgData name="Ozan Tastekin" userId="0f9d23481a88e6f6" providerId="LiveId" clId="{2364BA07-F0E0-41FF-ABFE-1EE558B76BA4}"/>
    <pc:docChg chg="undo redo custSel addSld delSld modSld">
      <pc:chgData name="Ozan Tastekin" userId="0f9d23481a88e6f6" providerId="LiveId" clId="{2364BA07-F0E0-41FF-ABFE-1EE558B76BA4}" dt="2023-05-03T18:42:26.455" v="213" actId="47"/>
      <pc:docMkLst>
        <pc:docMk/>
      </pc:docMkLst>
      <pc:sldChg chg="modSp mod">
        <pc:chgData name="Ozan Tastekin" userId="0f9d23481a88e6f6" providerId="LiveId" clId="{2364BA07-F0E0-41FF-ABFE-1EE558B76BA4}" dt="2023-05-03T18:34:09.299" v="10" actId="20577"/>
        <pc:sldMkLst>
          <pc:docMk/>
          <pc:sldMk cId="1418998216" sldId="256"/>
        </pc:sldMkLst>
        <pc:spChg chg="mod">
          <ac:chgData name="Ozan Tastekin" userId="0f9d23481a88e6f6" providerId="LiveId" clId="{2364BA07-F0E0-41FF-ABFE-1EE558B76BA4}" dt="2023-05-03T18:34:09.299" v="10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 modNotesTx">
        <pc:chgData name="Ozan Tastekin" userId="0f9d23481a88e6f6" providerId="LiveId" clId="{2364BA07-F0E0-41FF-ABFE-1EE558B76BA4}" dt="2023-05-03T18:42:26.455" v="213" actId="47"/>
        <pc:sldMkLst>
          <pc:docMk/>
          <pc:sldMk cId="3272939884" sldId="258"/>
        </pc:sldMkLst>
      </pc:sldChg>
      <pc:sldChg chg="add del">
        <pc:chgData name="Ozan Tastekin" userId="0f9d23481a88e6f6" providerId="LiveId" clId="{2364BA07-F0E0-41FF-ABFE-1EE558B76BA4}" dt="2023-05-03T18:37:56.215" v="108" actId="47"/>
        <pc:sldMkLst>
          <pc:docMk/>
          <pc:sldMk cId="2288628546" sldId="260"/>
        </pc:sldMkLst>
      </pc:sldChg>
      <pc:sldChg chg="addSp delSp modSp add del mod">
        <pc:chgData name="Ozan Tastekin" userId="0f9d23481a88e6f6" providerId="LiveId" clId="{2364BA07-F0E0-41FF-ABFE-1EE558B76BA4}" dt="2023-05-03T18:42:17.425" v="210" actId="47"/>
        <pc:sldMkLst>
          <pc:docMk/>
          <pc:sldMk cId="1102862999" sldId="262"/>
        </pc:sldMkLst>
        <pc:spChg chg="add del">
          <ac:chgData name="Ozan Tastekin" userId="0f9d23481a88e6f6" providerId="LiveId" clId="{2364BA07-F0E0-41FF-ABFE-1EE558B76BA4}" dt="2023-05-03T18:39:17.693" v="141" actId="931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2364BA07-F0E0-41FF-ABFE-1EE558B76BA4}" dt="2023-05-03T18:41:59.728" v="174" actId="20577"/>
          <ac:spMkLst>
            <pc:docMk/>
            <pc:sldMk cId="1102862999" sldId="262"/>
            <ac:spMk id="4" creationId="{B339875C-9106-4DE0-874B-A8487FC549C2}"/>
          </ac:spMkLst>
        </pc:spChg>
        <pc:spChg chg="mod">
          <ac:chgData name="Ozan Tastekin" userId="0f9d23481a88e6f6" providerId="LiveId" clId="{2364BA07-F0E0-41FF-ABFE-1EE558B76BA4}" dt="2023-05-03T18:42:10.157" v="208" actId="20577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7" creationId="{619952D0-15B0-4307-82EA-9B8D10E6B691}"/>
          </ac:spMkLst>
        </pc:spChg>
        <pc:spChg chg="add del mod">
          <ac:chgData name="Ozan Tastekin" userId="0f9d23481a88e6f6" providerId="LiveId" clId="{2364BA07-F0E0-41FF-ABFE-1EE558B76BA4}" dt="2023-05-03T18:41:50.632" v="158" actId="478"/>
          <ac:spMkLst>
            <pc:docMk/>
            <pc:sldMk cId="1102862999" sldId="262"/>
            <ac:spMk id="19" creationId="{D35B05D9-BC81-A301-F06F-BF3E8D3A22DB}"/>
          </ac:spMkLst>
        </pc:spChg>
        <pc:spChg chg="add mod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23" creationId="{DB9E3A79-03E8-D968-8EE7-2813E963C944}"/>
          </ac:spMkLst>
        </pc:spChg>
        <pc:picChg chg="add del mod">
          <ac:chgData name="Ozan Tastekin" userId="0f9d23481a88e6f6" providerId="LiveId" clId="{2364BA07-F0E0-41FF-ABFE-1EE558B76BA4}" dt="2023-05-03T18:38:36.261" v="132" actId="21"/>
          <ac:picMkLst>
            <pc:docMk/>
            <pc:sldMk cId="1102862999" sldId="262"/>
            <ac:picMk id="14" creationId="{84824FF9-CE4F-91B4-300E-0BDA3F670B02}"/>
          </ac:picMkLst>
        </pc:picChg>
        <pc:picChg chg="add del mod">
          <ac:chgData name="Ozan Tastekin" userId="0f9d23481a88e6f6" providerId="LiveId" clId="{2364BA07-F0E0-41FF-ABFE-1EE558B76BA4}" dt="2023-05-03T18:38:40.516" v="134"/>
          <ac:picMkLst>
            <pc:docMk/>
            <pc:sldMk cId="1102862999" sldId="262"/>
            <ac:picMk id="15" creationId="{C8748ED1-CD27-8596-94D5-D23DE17784B7}"/>
          </ac:picMkLst>
        </pc:picChg>
        <pc:picChg chg="add del mod modCrop">
          <ac:chgData name="Ozan Tastekin" userId="0f9d23481a88e6f6" providerId="LiveId" clId="{2364BA07-F0E0-41FF-ABFE-1EE558B76BA4}" dt="2023-05-03T18:39:42.032" v="155" actId="478"/>
          <ac:picMkLst>
            <pc:docMk/>
            <pc:sldMk cId="1102862999" sldId="262"/>
            <ac:picMk id="17" creationId="{36388698-F67D-1FDF-43F3-3BCE516FC4AE}"/>
          </ac:picMkLst>
        </pc:picChg>
        <pc:picChg chg="add del mod">
          <ac:chgData name="Ozan Tastekin" userId="0f9d23481a88e6f6" providerId="LiveId" clId="{2364BA07-F0E0-41FF-ABFE-1EE558B76BA4}" dt="2023-05-03T18:41:47.961" v="157"/>
          <ac:picMkLst>
            <pc:docMk/>
            <pc:sldMk cId="1102862999" sldId="262"/>
            <ac:picMk id="20" creationId="{101C8098-F5BD-3EE3-077E-B689AF24641C}"/>
          </ac:picMkLst>
        </pc:picChg>
        <pc:picChg chg="add mod">
          <ac:chgData name="Ozan Tastekin" userId="0f9d23481a88e6f6" providerId="LiveId" clId="{2364BA07-F0E0-41FF-ABFE-1EE558B76BA4}" dt="2023-05-03T18:41:50.932" v="159"/>
          <ac:picMkLst>
            <pc:docMk/>
            <pc:sldMk cId="1102862999" sldId="262"/>
            <ac:picMk id="21" creationId="{E8970813-C472-A918-E815-7D5CB9110378}"/>
          </ac:picMkLst>
        </pc:picChg>
      </pc:sldChg>
      <pc:sldChg chg="modSp add del mod">
        <pc:chgData name="Ozan Tastekin" userId="0f9d23481a88e6f6" providerId="LiveId" clId="{2364BA07-F0E0-41FF-ABFE-1EE558B76BA4}" dt="2023-05-03T18:37:00.556" v="40" actId="47"/>
        <pc:sldMkLst>
          <pc:docMk/>
          <pc:sldMk cId="3708432526" sldId="263"/>
        </pc:sldMkLst>
        <pc:spChg chg="mod">
          <ac:chgData name="Ozan Tastekin" userId="0f9d23481a88e6f6" providerId="LiveId" clId="{2364BA07-F0E0-41FF-ABFE-1EE558B76BA4}" dt="2023-05-03T18:36:55.194" v="37" actId="20577"/>
          <ac:spMkLst>
            <pc:docMk/>
            <pc:sldMk cId="3708432526" sldId="263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4:18.262" v="11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 del">
        <pc:chgData name="Ozan Tastekin" userId="0f9d23481a88e6f6" providerId="LiveId" clId="{2364BA07-F0E0-41FF-ABFE-1EE558B76BA4}" dt="2023-05-03T18:37:55.642" v="107" actId="47"/>
        <pc:sldMkLst>
          <pc:docMk/>
          <pc:sldMk cId="2539450277" sldId="265"/>
        </pc:sldMkLst>
      </pc:sldChg>
      <pc:sldChg chg="addSp delSp modSp mod modNotesTx">
        <pc:chgData name="Ozan Tastekin" userId="0f9d23481a88e6f6" providerId="LiveId" clId="{2364BA07-F0E0-41FF-ABFE-1EE558B76BA4}" dt="2023-05-03T18:42:24.234" v="212" actId="20577"/>
        <pc:sldMkLst>
          <pc:docMk/>
          <pc:sldMk cId="3805844016" sldId="267"/>
        </pc:sldMkLst>
        <pc:spChg chg="mod">
          <ac:chgData name="Ozan Tastekin" userId="0f9d23481a88e6f6" providerId="LiveId" clId="{2364BA07-F0E0-41FF-ABFE-1EE558B76BA4}" dt="2023-05-03T18:37:04.984" v="42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7:03.289" v="41" actId="20577"/>
          <ac:spMkLst>
            <pc:docMk/>
            <pc:sldMk cId="3805844016" sldId="267"/>
            <ac:spMk id="3" creationId="{B00993C7-653A-4A2C-A51F-B0E3F59E1169}"/>
          </ac:spMkLst>
        </pc:spChg>
        <pc:spChg chg="mod">
          <ac:chgData name="Ozan Tastekin" userId="0f9d23481a88e6f6" providerId="LiveId" clId="{2364BA07-F0E0-41FF-ABFE-1EE558B76BA4}" dt="2023-05-03T18:38:15.173" v="128" actId="20577"/>
          <ac:spMkLst>
            <pc:docMk/>
            <pc:sldMk cId="3805844016" sldId="267"/>
            <ac:spMk id="5" creationId="{247EA653-9857-4123-A4B3-F63422F740FB}"/>
          </ac:spMkLst>
        </pc:spChg>
        <pc:spChg chg="add del mod">
          <ac:chgData name="Ozan Tastekin" userId="0f9d23481a88e6f6" providerId="LiveId" clId="{2364BA07-F0E0-41FF-ABFE-1EE558B76BA4}" dt="2023-05-03T18:36:53.744" v="34" actId="478"/>
          <ac:spMkLst>
            <pc:docMk/>
            <pc:sldMk cId="3805844016" sldId="267"/>
            <ac:spMk id="8" creationId="{CCBA3C1F-24B7-5920-6BD4-84A1F286AD2A}"/>
          </ac:spMkLst>
        </pc:spChg>
        <pc:spChg chg="add mod">
          <ac:chgData name="Ozan Tastekin" userId="0f9d23481a88e6f6" providerId="LiveId" clId="{2364BA07-F0E0-41FF-ABFE-1EE558B76BA4}" dt="2023-05-03T18:37:51.953" v="106" actId="404"/>
          <ac:spMkLst>
            <pc:docMk/>
            <pc:sldMk cId="3805844016" sldId="267"/>
            <ac:spMk id="11" creationId="{86EEEAA2-718A-8D1B-5DD2-556646DC1A80}"/>
          </ac:spMkLst>
        </pc:spChg>
        <pc:picChg chg="add del">
          <ac:chgData name="Ozan Tastekin" userId="0f9d23481a88e6f6" providerId="LiveId" clId="{2364BA07-F0E0-41FF-ABFE-1EE558B76BA4}" dt="2023-05-03T18:37:06.401" v="43" actId="478"/>
          <ac:picMkLst>
            <pc:docMk/>
            <pc:sldMk cId="3805844016" sldId="267"/>
            <ac:picMk id="9" creationId="{5B7DAB75-DA8C-6C36-5A64-4694F7C4EC70}"/>
          </ac:picMkLst>
        </pc:picChg>
        <pc:picChg chg="add del mod">
          <ac:chgData name="Ozan Tastekin" userId="0f9d23481a88e6f6" providerId="LiveId" clId="{2364BA07-F0E0-41FF-ABFE-1EE558B76BA4}" dt="2023-05-03T18:38:51.352" v="136"/>
          <ac:picMkLst>
            <pc:docMk/>
            <pc:sldMk cId="3805844016" sldId="267"/>
            <ac:picMk id="12" creationId="{7B341FD5-43F8-2F1C-AFD2-2D54773F50D9}"/>
          </ac:picMkLst>
        </pc:picChg>
        <pc:picChg chg="add del mod">
          <ac:chgData name="Ozan Tastekin" userId="0f9d23481a88e6f6" providerId="LiveId" clId="{2364BA07-F0E0-41FF-ABFE-1EE558B76BA4}" dt="2023-05-03T18:39:00.165" v="138"/>
          <ac:picMkLst>
            <pc:docMk/>
            <pc:sldMk cId="3805844016" sldId="267"/>
            <ac:picMk id="13" creationId="{084A4652-509B-2E12-BD27-DBBE6C264972}"/>
          </ac:picMkLst>
        </pc:picChg>
        <pc:picChg chg="add del">
          <ac:chgData name="Ozan Tastekin" userId="0f9d23481a88e6f6" providerId="LiveId" clId="{2364BA07-F0E0-41FF-ABFE-1EE558B76BA4}" dt="2023-05-03T18:39:01.725" v="140"/>
          <ac:picMkLst>
            <pc:docMk/>
            <pc:sldMk cId="3805844016" sldId="267"/>
            <ac:picMk id="14" creationId="{C37034D6-7C9F-BBD6-F29E-383AFEFD06B9}"/>
          </ac:picMkLst>
        </pc:picChg>
      </pc:sldChg>
      <pc:sldChg chg="add del">
        <pc:chgData name="Ozan Tastekin" userId="0f9d23481a88e6f6" providerId="LiveId" clId="{2364BA07-F0E0-41FF-ABFE-1EE558B76BA4}" dt="2023-05-03T18:37:56.646" v="109" actId="47"/>
        <pc:sldMkLst>
          <pc:docMk/>
          <pc:sldMk cId="19079386" sldId="268"/>
        </pc:sldMkLst>
      </pc:sldChg>
      <pc:sldChg chg="add del">
        <pc:chgData name="Ozan Tastekin" userId="0f9d23481a88e6f6" providerId="LiveId" clId="{2364BA07-F0E0-41FF-ABFE-1EE558B76BA4}" dt="2023-05-03T18:37:57.776" v="111" actId="47"/>
        <pc:sldMkLst>
          <pc:docMk/>
          <pc:sldMk cId="1253751360" sldId="269"/>
        </pc:sldMkLst>
      </pc:sldChg>
      <pc:sldChg chg="add del">
        <pc:chgData name="Ozan Tastekin" userId="0f9d23481a88e6f6" providerId="LiveId" clId="{2364BA07-F0E0-41FF-ABFE-1EE558B76BA4}" dt="2023-05-03T18:37:57.285" v="110" actId="47"/>
        <pc:sldMkLst>
          <pc:docMk/>
          <pc:sldMk cId="2996576039" sldId="270"/>
        </pc:sldMkLst>
      </pc:sldChg>
      <pc:sldChg chg="add del">
        <pc:chgData name="Ozan Tastekin" userId="0f9d23481a88e6f6" providerId="LiveId" clId="{2364BA07-F0E0-41FF-ABFE-1EE558B76BA4}" dt="2023-05-03T18:37:58.796" v="112" actId="47"/>
        <pc:sldMkLst>
          <pc:docMk/>
          <pc:sldMk cId="3779423351" sldId="271"/>
        </pc:sldMkLst>
      </pc:sldChg>
    </pc:docChg>
  </pc:docChgLst>
  <pc:docChgLst>
    <pc:chgData name="Ozan Tastekin" userId="0f9d23481a88e6f6" providerId="LiveId" clId="{2981A7D7-988A-4824-A792-0ADC219C2BF2}"/>
    <pc:docChg chg="undo redo custSel addSld delSld modSld sldOrd">
      <pc:chgData name="Ozan Tastekin" userId="0f9d23481a88e6f6" providerId="LiveId" clId="{2981A7D7-988A-4824-A792-0ADC219C2BF2}" dt="2023-05-06T18:00:01.706" v="4511" actId="207"/>
      <pc:docMkLst>
        <pc:docMk/>
      </pc:docMkLst>
      <pc:sldChg chg="addSp delSp modSp add del mod ord">
        <pc:chgData name="Ozan Tastekin" userId="0f9d23481a88e6f6" providerId="LiveId" clId="{2981A7D7-988A-4824-A792-0ADC219C2BF2}" dt="2023-05-06T16:06:15.909" v="436" actId="47"/>
        <pc:sldMkLst>
          <pc:docMk/>
          <pc:sldMk cId="836968598" sldId="297"/>
        </pc:sldMkLst>
        <pc:spChg chg="mod">
          <ac:chgData name="Ozan Tastekin" userId="0f9d23481a88e6f6" providerId="LiveId" clId="{2981A7D7-988A-4824-A792-0ADC219C2BF2}" dt="2023-05-06T16:00:33.672" v="115" actId="20577"/>
          <ac:spMkLst>
            <pc:docMk/>
            <pc:sldMk cId="836968598" sldId="297"/>
            <ac:spMk id="3" creationId="{B00993C7-653A-4A2C-A51F-B0E3F59E1169}"/>
          </ac:spMkLst>
        </pc:spChg>
        <pc:spChg chg="add del mod">
          <ac:chgData name="Ozan Tastekin" userId="0f9d23481a88e6f6" providerId="LiveId" clId="{2981A7D7-988A-4824-A792-0ADC219C2BF2}" dt="2023-05-06T16:05:33.129" v="396" actId="478"/>
          <ac:spMkLst>
            <pc:docMk/>
            <pc:sldMk cId="836968598" sldId="297"/>
            <ac:spMk id="4" creationId="{8E77E9AB-BA7A-4EA5-6983-888013051AAF}"/>
          </ac:spMkLst>
        </pc:spChg>
        <pc:spChg chg="mod">
          <ac:chgData name="Ozan Tastekin" userId="0f9d23481a88e6f6" providerId="LiveId" clId="{2981A7D7-988A-4824-A792-0ADC219C2BF2}" dt="2023-05-06T16:05:38.411" v="399" actId="21"/>
          <ac:spMkLst>
            <pc:docMk/>
            <pc:sldMk cId="836968598" sldId="297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7:58:36.641" v="4501" actId="20577"/>
        <pc:sldMkLst>
          <pc:docMk/>
          <pc:sldMk cId="3217298060" sldId="298"/>
        </pc:sldMkLst>
        <pc:spChg chg="mod">
          <ac:chgData name="Ozan Tastekin" userId="0f9d23481a88e6f6" providerId="LiveId" clId="{2981A7D7-988A-4824-A792-0ADC219C2BF2}" dt="2023-05-06T16:01:06.530" v="157" actId="20577"/>
          <ac:spMkLst>
            <pc:docMk/>
            <pc:sldMk cId="3217298060" sldId="298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7:58:36.641" v="4501" actId="20577"/>
          <ac:spMkLst>
            <pc:docMk/>
            <pc:sldMk cId="3217298060" sldId="298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1:13.929" v="159"/>
        <pc:sldMkLst>
          <pc:docMk/>
          <pc:sldMk cId="1513949366" sldId="299"/>
        </pc:sldMkLst>
        <pc:spChg chg="mod">
          <ac:chgData name="Ozan Tastekin" userId="0f9d23481a88e6f6" providerId="LiveId" clId="{2981A7D7-988A-4824-A792-0ADC219C2BF2}" dt="2023-05-06T16:00:56.040" v="141" actId="20577"/>
          <ac:spMkLst>
            <pc:docMk/>
            <pc:sldMk cId="1513949366" sldId="299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5:57:16.611" v="21" actId="20577"/>
          <ac:spMkLst>
            <pc:docMk/>
            <pc:sldMk cId="1513949366" sldId="299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07.433" v="379" actId="47"/>
        <pc:sldMkLst>
          <pc:docMk/>
          <pc:sldMk cId="2383755897" sldId="300"/>
        </pc:sldMkLst>
        <pc:spChg chg="mod">
          <ac:chgData name="Ozan Tastekin" userId="0f9d23481a88e6f6" providerId="LiveId" clId="{2981A7D7-988A-4824-A792-0ADC219C2BF2}" dt="2023-05-06T16:01:02.158" v="149" actId="20577"/>
          <ac:spMkLst>
            <pc:docMk/>
            <pc:sldMk cId="2383755897" sldId="300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05:00.952" v="378" actId="20577"/>
          <ac:spMkLst>
            <pc:docMk/>
            <pc:sldMk cId="2383755897" sldId="300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6:00:43.888" v="119" actId="20577"/>
          <ac:spMkLst>
            <pc:docMk/>
            <pc:sldMk cId="2383755897" sldId="300"/>
            <ac:spMk id="4" creationId="{8E77E9AB-BA7A-4EA5-6983-888013051AAF}"/>
          </ac:spMkLst>
        </pc:spChg>
      </pc:sldChg>
      <pc:sldChg chg="modSp add del mod ord">
        <pc:chgData name="Ozan Tastekin" userId="0f9d23481a88e6f6" providerId="LiveId" clId="{2981A7D7-988A-4824-A792-0ADC219C2BF2}" dt="2023-05-06T17:09:16.943" v="3456" actId="2696"/>
        <pc:sldMkLst>
          <pc:docMk/>
          <pc:sldMk cId="963259755" sldId="301"/>
        </pc:sldMkLst>
        <pc:spChg chg="mod">
          <ac:chgData name="Ozan Tastekin" userId="0f9d23481a88e6f6" providerId="LiveId" clId="{2981A7D7-988A-4824-A792-0ADC219C2BF2}" dt="2023-05-06T16:06:33.832" v="472" actId="20577"/>
          <ac:spMkLst>
            <pc:docMk/>
            <pc:sldMk cId="963259755" sldId="301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5:08.457" v="380" actId="47"/>
        <pc:sldMkLst>
          <pc:docMk/>
          <pc:sldMk cId="708958224" sldId="302"/>
        </pc:sldMkLst>
      </pc:sldChg>
      <pc:sldChg chg="modSp add mod ord">
        <pc:chgData name="Ozan Tastekin" userId="0f9d23481a88e6f6" providerId="LiveId" clId="{2981A7D7-988A-4824-A792-0ADC219C2BF2}" dt="2023-05-06T17:57:48.055" v="4499" actId="207"/>
        <pc:sldMkLst>
          <pc:docMk/>
          <pc:sldMk cId="808905611" sldId="302"/>
        </pc:sldMkLst>
        <pc:spChg chg="mod">
          <ac:chgData name="Ozan Tastekin" userId="0f9d23481a88e6f6" providerId="LiveId" clId="{2981A7D7-988A-4824-A792-0ADC219C2BF2}" dt="2023-05-06T16:26:03.977" v="981" actId="20577"/>
          <ac:spMkLst>
            <pc:docMk/>
            <pc:sldMk cId="808905611" sldId="302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22:54.784" v="699" actId="20577"/>
          <ac:spMkLst>
            <pc:docMk/>
            <pc:sldMk cId="808905611" sldId="302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48.055" v="4499" actId="207"/>
          <ac:spMkLst>
            <pc:docMk/>
            <pc:sldMk cId="808905611" sldId="302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32.419" v="395" actId="2890"/>
        <pc:sldMkLst>
          <pc:docMk/>
          <pc:sldMk cId="2657711347" sldId="302"/>
        </pc:sldMkLst>
        <pc:spChg chg="mod">
          <ac:chgData name="Ozan Tastekin" userId="0f9d23481a88e6f6" providerId="LiveId" clId="{2981A7D7-988A-4824-A792-0ADC219C2BF2}" dt="2023-05-06T16:05:30.059" v="391"/>
          <ac:spMkLst>
            <pc:docMk/>
            <pc:sldMk cId="2657711347" sldId="302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6:28.985" v="4494" actId="207"/>
        <pc:sldMkLst>
          <pc:docMk/>
          <pc:sldMk cId="2606631472" sldId="303"/>
        </pc:sldMkLst>
        <pc:spChg chg="mod">
          <ac:chgData name="Ozan Tastekin" userId="0f9d23481a88e6f6" providerId="LiveId" clId="{2981A7D7-988A-4824-A792-0ADC219C2BF2}" dt="2023-05-06T16:26:00.225" v="973" actId="20577"/>
          <ac:spMkLst>
            <pc:docMk/>
            <pc:sldMk cId="2606631472" sldId="303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14:01.320" v="500" actId="20577"/>
          <ac:spMkLst>
            <pc:docMk/>
            <pc:sldMk cId="2606631472" sldId="303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6:28.985" v="4494" actId="207"/>
          <ac:spMkLst>
            <pc:docMk/>
            <pc:sldMk cId="2606631472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6:52.680" v="483" actId="47"/>
        <pc:sldMkLst>
          <pc:docMk/>
          <pc:sldMk cId="3532021884" sldId="303"/>
        </pc:sldMkLst>
        <pc:spChg chg="mod">
          <ac:chgData name="Ozan Tastekin" userId="0f9d23481a88e6f6" providerId="LiveId" clId="{2981A7D7-988A-4824-A792-0ADC219C2BF2}" dt="2023-05-06T16:06:49.034" v="480" actId="20577"/>
          <ac:spMkLst>
            <pc:docMk/>
            <pc:sldMk cId="3532021884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24:03.996" v="808" actId="2696"/>
        <pc:sldMkLst>
          <pc:docMk/>
          <pc:sldMk cId="549025263" sldId="304"/>
        </pc:sldMkLst>
        <pc:spChg chg="mod">
          <ac:chgData name="Ozan Tastekin" userId="0f9d23481a88e6f6" providerId="LiveId" clId="{2981A7D7-988A-4824-A792-0ADC219C2BF2}" dt="2023-05-06T16:24:01.482" v="807" actId="20577"/>
          <ac:spMkLst>
            <pc:docMk/>
            <pc:sldMk cId="549025263" sldId="304"/>
            <ac:spMk id="8" creationId="{24E7DEC0-8A97-4164-2A4C-12F487F326FF}"/>
          </ac:spMkLst>
        </pc:spChg>
      </pc:sldChg>
      <pc:sldChg chg="new del">
        <pc:chgData name="Ozan Tastekin" userId="0f9d23481a88e6f6" providerId="LiveId" clId="{2981A7D7-988A-4824-A792-0ADC219C2BF2}" dt="2023-05-06T16:25:38.976" v="940" actId="47"/>
        <pc:sldMkLst>
          <pc:docMk/>
          <pc:sldMk cId="1498467036" sldId="304"/>
        </pc:sldMkLst>
      </pc:sldChg>
      <pc:sldChg chg="modSp add mod ord">
        <pc:chgData name="Ozan Tastekin" userId="0f9d23481a88e6f6" providerId="LiveId" clId="{2981A7D7-988A-4824-A792-0ADC219C2BF2}" dt="2023-05-06T17:57:26.828" v="4498" actId="207"/>
        <pc:sldMkLst>
          <pc:docMk/>
          <pc:sldMk cId="2962060866" sldId="304"/>
        </pc:sldMkLst>
        <pc:spChg chg="mod">
          <ac:chgData name="Ozan Tastekin" userId="0f9d23481a88e6f6" providerId="LiveId" clId="{2981A7D7-988A-4824-A792-0ADC219C2BF2}" dt="2023-05-06T16:25:54.932" v="965" actId="20577"/>
          <ac:spMkLst>
            <pc:docMk/>
            <pc:sldMk cId="2962060866" sldId="304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38:26.320" v="1632" actId="20577"/>
          <ac:spMkLst>
            <pc:docMk/>
            <pc:sldMk cId="2962060866" sldId="304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26.828" v="4498" actId="207"/>
          <ac:spMkLst>
            <pc:docMk/>
            <pc:sldMk cId="2962060866" sldId="304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6:52.059" v="482" actId="47"/>
        <pc:sldMkLst>
          <pc:docMk/>
          <pc:sldMk cId="3986052942" sldId="304"/>
        </pc:sldMkLst>
      </pc:sldChg>
      <pc:sldChg chg="modSp add mod ord">
        <pc:chgData name="Ozan Tastekin" userId="0f9d23481a88e6f6" providerId="LiveId" clId="{2981A7D7-988A-4824-A792-0ADC219C2BF2}" dt="2023-05-06T17:55:38.147" v="4493" actId="20577"/>
        <pc:sldMkLst>
          <pc:docMk/>
          <pc:sldMk cId="440261850" sldId="305"/>
        </pc:sldMkLst>
        <pc:spChg chg="mod">
          <ac:chgData name="Ozan Tastekin" userId="0f9d23481a88e6f6" providerId="LiveId" clId="{2981A7D7-988A-4824-A792-0ADC219C2BF2}" dt="2023-05-06T16:51:08.590" v="1980" actId="20577"/>
          <ac:spMkLst>
            <pc:docMk/>
            <pc:sldMk cId="440261850" sldId="305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5:38.147" v="4493" actId="20577"/>
          <ac:spMkLst>
            <pc:docMk/>
            <pc:sldMk cId="440261850" sldId="305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0:19.119" v="4482" actId="20577"/>
        <pc:sldMkLst>
          <pc:docMk/>
          <pc:sldMk cId="4171546968" sldId="306"/>
        </pc:sldMkLst>
        <pc:spChg chg="mod">
          <ac:chgData name="Ozan Tastekin" userId="0f9d23481a88e6f6" providerId="LiveId" clId="{2981A7D7-988A-4824-A792-0ADC219C2BF2}" dt="2023-05-06T17:50:19.119" v="4482" actId="20577"/>
          <ac:spMkLst>
            <pc:docMk/>
            <pc:sldMk cId="4171546968" sldId="306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09:25.417" v="3457" actId="20577"/>
          <ac:spMkLst>
            <pc:docMk/>
            <pc:sldMk cId="4171546968" sldId="306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8:00:01.706" v="4511" actId="207"/>
        <pc:sldMkLst>
          <pc:docMk/>
          <pc:sldMk cId="3228400743" sldId="307"/>
        </pc:sldMkLst>
        <pc:spChg chg="mod">
          <ac:chgData name="Ozan Tastekin" userId="0f9d23481a88e6f6" providerId="LiveId" clId="{2981A7D7-988A-4824-A792-0ADC219C2BF2}" dt="2023-05-06T17:02:09.266" v="2708" actId="20577"/>
          <ac:spMkLst>
            <pc:docMk/>
            <pc:sldMk cId="3228400743" sldId="307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8:00:01.706" v="4511" actId="207"/>
          <ac:spMkLst>
            <pc:docMk/>
            <pc:sldMk cId="3228400743" sldId="307"/>
            <ac:spMk id="8" creationId="{24E7DEC0-8A97-4164-2A4C-12F487F326FF}"/>
          </ac:spMkLst>
        </pc:spChg>
      </pc:sldChg>
      <pc:sldChg chg="modSp add mod">
        <pc:chgData name="Ozan Tastekin" userId="0f9d23481a88e6f6" providerId="LiveId" clId="{2981A7D7-988A-4824-A792-0ADC219C2BF2}" dt="2023-05-06T17:10:40.298" v="3599" actId="20577"/>
        <pc:sldMkLst>
          <pc:docMk/>
          <pc:sldMk cId="3365772681" sldId="308"/>
        </pc:sldMkLst>
        <pc:spChg chg="mod">
          <ac:chgData name="Ozan Tastekin" userId="0f9d23481a88e6f6" providerId="LiveId" clId="{2981A7D7-988A-4824-A792-0ADC219C2BF2}" dt="2023-05-06T17:10:40.298" v="3599" actId="20577"/>
          <ac:spMkLst>
            <pc:docMk/>
            <pc:sldMk cId="3365772681" sldId="308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40:19.471" v="4479" actId="20577"/>
        <pc:sldMkLst>
          <pc:docMk/>
          <pc:sldMk cId="1148711624" sldId="309"/>
        </pc:sldMkLst>
        <pc:spChg chg="mod">
          <ac:chgData name="Ozan Tastekin" userId="0f9d23481a88e6f6" providerId="LiveId" clId="{2981A7D7-988A-4824-A792-0ADC219C2BF2}" dt="2023-05-06T17:35:43.532" v="4156" actId="20577"/>
          <ac:spMkLst>
            <pc:docMk/>
            <pc:sldMk cId="1148711624" sldId="309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40:19.471" v="4479" actId="20577"/>
          <ac:spMkLst>
            <pc:docMk/>
            <pc:sldMk cId="1148711624" sldId="309"/>
            <ac:spMk id="8" creationId="{24E7DEC0-8A97-4164-2A4C-12F487F326FF}"/>
          </ac:spMkLst>
        </pc:spChg>
      </pc:sldChg>
    </pc:docChg>
  </pc:docChgLst>
  <pc:docChgLst>
    <pc:chgData name="Ozan Tastekin" userId="0f9d23481a88e6f6" providerId="LiveId" clId="{814DD18B-5FE7-4D64-94D0-8CDAA12F9322}"/>
    <pc:docChg chg="custSel modSld">
      <pc:chgData name="Ozan Tastekin" userId="0f9d23481a88e6f6" providerId="LiveId" clId="{814DD18B-5FE7-4D64-94D0-8CDAA12F9322}" dt="2023-04-22T19:09:28.631" v="1357" actId="20577"/>
      <pc:docMkLst>
        <pc:docMk/>
      </pc:docMkLst>
      <pc:sldChg chg="modNotesTx">
        <pc:chgData name="Ozan Tastekin" userId="0f9d23481a88e6f6" providerId="LiveId" clId="{814DD18B-5FE7-4D64-94D0-8CDAA12F9322}" dt="2023-04-22T19:00:10.246" v="5" actId="20577"/>
        <pc:sldMkLst>
          <pc:docMk/>
          <pc:sldMk cId="1418998216" sldId="256"/>
        </pc:sldMkLst>
      </pc:sldChg>
      <pc:sldChg chg="modNotesTx">
        <pc:chgData name="Ozan Tastekin" userId="0f9d23481a88e6f6" providerId="LiveId" clId="{814DD18B-5FE7-4D64-94D0-8CDAA12F9322}" dt="2023-04-22T19:02:19.438" v="119" actId="20577"/>
        <pc:sldMkLst>
          <pc:docMk/>
          <pc:sldMk cId="3272939884" sldId="258"/>
        </pc:sldMkLst>
      </pc:sldChg>
      <pc:sldChg chg="modNotesTx">
        <pc:chgData name="Ozan Tastekin" userId="0f9d23481a88e6f6" providerId="LiveId" clId="{814DD18B-5FE7-4D64-94D0-8CDAA12F9322}" dt="2023-04-22T19:04:39.717" v="578" actId="20577"/>
        <pc:sldMkLst>
          <pc:docMk/>
          <pc:sldMk cId="2288628546" sldId="260"/>
        </pc:sldMkLst>
      </pc:sldChg>
      <pc:sldChg chg="modNotesTx">
        <pc:chgData name="Ozan Tastekin" userId="0f9d23481a88e6f6" providerId="LiveId" clId="{814DD18B-5FE7-4D64-94D0-8CDAA12F9322}" dt="2023-04-22T19:04:17.647" v="485" actId="20577"/>
        <pc:sldMkLst>
          <pc:docMk/>
          <pc:sldMk cId="2539450277" sldId="265"/>
        </pc:sldMkLst>
      </pc:sldChg>
      <pc:sldChg chg="modNotesTx">
        <pc:chgData name="Ozan Tastekin" userId="0f9d23481a88e6f6" providerId="LiveId" clId="{814DD18B-5FE7-4D64-94D0-8CDAA12F9322}" dt="2023-04-22T19:02:51.726" v="161" actId="20577"/>
        <pc:sldMkLst>
          <pc:docMk/>
          <pc:sldMk cId="3805844016" sldId="267"/>
        </pc:sldMkLst>
      </pc:sldChg>
      <pc:sldChg chg="modNotesTx">
        <pc:chgData name="Ozan Tastekin" userId="0f9d23481a88e6f6" providerId="LiveId" clId="{814DD18B-5FE7-4D64-94D0-8CDAA12F9322}" dt="2023-04-22T19:04:49.009" v="587" actId="5793"/>
        <pc:sldMkLst>
          <pc:docMk/>
          <pc:sldMk cId="19079386" sldId="268"/>
        </pc:sldMkLst>
      </pc:sldChg>
      <pc:sldChg chg="modNotesTx">
        <pc:chgData name="Ozan Tastekin" userId="0f9d23481a88e6f6" providerId="LiveId" clId="{814DD18B-5FE7-4D64-94D0-8CDAA12F9322}" dt="2023-04-22T19:08:34.520" v="1350" actId="20577"/>
        <pc:sldMkLst>
          <pc:docMk/>
          <pc:sldMk cId="1253751360" sldId="269"/>
        </pc:sldMkLst>
      </pc:sldChg>
      <pc:sldChg chg="modNotesTx">
        <pc:chgData name="Ozan Tastekin" userId="0f9d23481a88e6f6" providerId="LiveId" clId="{814DD18B-5FE7-4D64-94D0-8CDAA12F9322}" dt="2023-04-22T19:09:28.631" v="1357" actId="20577"/>
        <pc:sldMkLst>
          <pc:docMk/>
          <pc:sldMk cId="2996576039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C40F71EB-E3D0-40EB-B67D-721DA074581B}" type="datetime1">
              <a:rPr lang="de-DE" sz="800" smtClean="0"/>
              <a:t>08.02.2024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33AEF27-FFA6-4173-A089-41525487C2BF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6F69C-72BD-4127-A0A6-74CFE0C41241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7F824-C6DF-9296-DCA3-E3349021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D0C88B-C656-8C77-4249-1A2C8B554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8D0164-7A6B-AB5B-1FB1-6F9BA7C94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8AA6F31-2227-1177-D2C5-135B483C3AA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A5424-29E1-63B8-B051-A46372B014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13B5E-CD2A-3A6C-B0C7-4C1273A9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9200E-F4DC-B507-E80E-DCB4095A0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B9ADF-D564-7AD9-FB87-B5D68C58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75AE08-FA3D-8648-C8CC-AB6EA6430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9ED0BE-01B3-DD40-7372-3A83F017E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5327F4C-5A0A-E266-83AF-9D38AF95EA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F63DD-C5CF-DFF3-566E-F3B9DE7704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2D6C2-5944-03A8-31AB-FA67FE8F37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345E6-7CFA-9CE8-AE30-C471AF491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1A23-7FAA-B695-6717-C4B56191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54BCA8-8C12-D170-DDFE-4FC6E5404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A44FA9-4CDC-CEB7-1DCC-2854D84DC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A782D8CB-2D4F-4B17-5DC3-476B6F16A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0327D4-F817-0EF4-30F7-E4D27AA842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E7490-8B93-84EA-5E13-4588FB65C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D5113C-2B7B-46FE-6CF7-6A0E2B8EC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4D1366-F0ED-4A15-A914-A0AFD718DD69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D307D6F-01D8-4C89-9C53-66B858A614F6}" type="datetime1">
              <a:rPr lang="de-DE" smtClean="0"/>
              <a:t>08.02.2024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016AE3-18BE-4DA0-8D14-6628D1B21735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B8A3DE-230E-4B2E-9B2A-89492973C4DC}" type="datetime1">
              <a:rPr lang="de-DE" smtClean="0"/>
              <a:t>08.02.2024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D265FE6-80D8-4738-9FBA-C52E2ADD2CAF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A9EF8DC-2675-45B4-A1F0-592F8B27AA9C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9C7C6ED-C172-4648-A41D-537DC86A9031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2951FCD4-A749-4A66-99F4-5F5B2EC65929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406302-C608-48BF-9DAA-B6746E57482D}" type="datetime1">
              <a:rPr lang="de-DE" smtClean="0"/>
              <a:t>08.02.2024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F17020-C636-4F36-A129-8C8B83E3D209}" type="datetime1">
              <a:rPr lang="de-DE" smtClean="0"/>
              <a:t>08.02.2024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C83D-2340-4AAE-AFEF-7556FBFAC1AE}" type="datetime1">
              <a:rPr lang="de-DE" smtClean="0"/>
              <a:t>08.02.2024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08.02.2024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A2AF-928C-4364-8A30-A6E0A07410A7}" type="datetime1">
              <a:rPr lang="de-DE" smtClean="0"/>
              <a:t>08.02.2024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463F3C-4D6F-4881-BF98-631ACA2621D0}" type="datetime1">
              <a:rPr lang="de-DE" smtClean="0"/>
              <a:t>08.02.2024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73DC7341-702D-416F-A774-BFAA0C3806C1}" type="datetime1">
              <a:rPr lang="de-DE" smtClean="0"/>
              <a:t>08.02.2024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dataset/ugz_meteodaten_tagesmittelwer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ata.stadt-zuerich.ch/dataset/vbz_fahrgastzahlen_og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data/datasets/https-opendata-infrabel-be-explore-dataset-stiptheid-per-type-trein-en-per-moment-?locale=de" TargetMode="External"/><Relationship Id="rId2" Type="http://schemas.openxmlformats.org/officeDocument/2006/relationships/hyperlink" Target="https://data.europa.eu/data/datasets/878a98b8-4973-4d76-858e-eddd88652d9f-stadt-zuric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data.europa.eu/data/datasets/https-opendata-infrabel-be-explore-dataset-data_punctualite_typedetrain-?locale=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dataset/vbz_fahrgastzahlen_og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ata.stadt-zuerich.ch/dataset/ugz_meteodaten_tagesmittelwer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bstrakter Globus mit binärem Code">
            <a:extLst>
              <a:ext uri="{FF2B5EF4-FFF2-40B4-BE49-F238E27FC236}">
                <a16:creationId xmlns:a16="http://schemas.microsoft.com/office/drawing/2014/main" id="{069F80B5-9106-E73E-555C-9CD12D223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563" t="7562" r="-18864" b="29384"/>
          <a:stretch/>
        </p:blipFill>
        <p:spPr>
          <a:xfrm>
            <a:off x="0" y="1266841"/>
            <a:ext cx="9144000" cy="3304800"/>
          </a:xfr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200" dirty="0">
                <a:solidFill>
                  <a:schemeClr val="tx2"/>
                </a:solidFill>
              </a:rPr>
              <a:t>Projekt Data Science</a:t>
            </a:r>
          </a:p>
          <a:p>
            <a:r>
              <a:rPr lang="de-DE" sz="1400" dirty="0">
                <a:solidFill>
                  <a:schemeClr val="bg1"/>
                </a:solidFill>
              </a:rPr>
              <a:t>Analyse von Mobilitätsdaten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Hypothesen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447302"/>
          </a:xfrm>
        </p:spPr>
        <p:txBody>
          <a:bodyPr/>
          <a:lstStyle/>
          <a:p>
            <a:r>
              <a:rPr lang="de-DE" sz="1200" dirty="0">
                <a:solidFill>
                  <a:schemeClr val="bg1"/>
                </a:solidFill>
              </a:rPr>
              <a:t>Wintersemester 2023/24</a:t>
            </a:r>
          </a:p>
          <a:p>
            <a:r>
              <a:rPr lang="de-DE" sz="1200" dirty="0">
                <a:solidFill>
                  <a:schemeClr val="bg1"/>
                </a:solidFill>
              </a:rPr>
              <a:t>Gruppe 02 – Ozan Tastekin &amp; Tony </a:t>
            </a:r>
            <a:r>
              <a:rPr lang="de-DE" sz="1200" dirty="0" err="1">
                <a:solidFill>
                  <a:schemeClr val="bg1"/>
                </a:solidFill>
              </a:rPr>
              <a:t>Klasan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FC2C-5594-ABDB-C2DD-0430EDC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4C37C-36AC-D8A7-09BA-FAF284C6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07/08 -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B3DCF6-5FF1-87BF-33B9-FD3E3ECBE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Das Wetter beeinflusst, wie viele Passagiere mit dem öffentlichen Verkehr fahren in [Zürich/Paris] signifikant.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0D2C28-5E7D-082E-667E-39A5895F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Historische Wetterdaten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3 Standorte der Messung in Zürich</a:t>
            </a:r>
          </a:p>
          <a:p>
            <a:pPr lvl="1"/>
            <a:r>
              <a:rPr lang="de-DE" sz="1100" dirty="0"/>
              <a:t>Temperatur, Regendauer, Luftdruck, Luftfeuchtigkeit, etc.</a:t>
            </a:r>
          </a:p>
          <a:p>
            <a:pPr lvl="1"/>
            <a:r>
              <a:rPr lang="de-DE" sz="1100" dirty="0"/>
              <a:t>2000-2023</a:t>
            </a:r>
          </a:p>
          <a:p>
            <a:r>
              <a:rPr lang="de-DE" sz="1200" dirty="0"/>
              <a:t>Passagierfrequenzen in Zürich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Ein- und Aussteiger Zählungen an Bahnhöfen in Zürich</a:t>
            </a:r>
          </a:p>
          <a:p>
            <a:pPr lvl="1"/>
            <a:r>
              <a:rPr lang="de-DE" sz="1100" dirty="0"/>
              <a:t>2014-2022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7D78B-97B3-6944-59E9-57B31CE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D937FD-1535-115B-C7FE-510D4F77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6CEB8-5FB0-770A-449A-A903610B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F7E56D-D03B-7951-236C-8D4CA13BD04B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09AC87-3E71-D11A-8B16-1E29CF3B230A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3"/>
              </a:rPr>
              <a:t>https://data.stadt-zuerich.ch/dataset/ugz_meteodaten_tagesmittelwerte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4"/>
              </a:rPr>
              <a:t>https://data.stadt-zuerich.ch/dataset/vbz_fahrgastzahlen_ogd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8FC5764-9F07-0ADE-E7AB-54A51A17CD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Korrelationsanalyse          z.B. Pearson-Korrelation (oder Spearman-Korrelation).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-1 und +1 =&gt; Annahmewert: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0,6 oder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-0,6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-1 = negative, 0 = keine, +1 = positive Korrelation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0,5-0,7 = hoher Zusammenhang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Um Hypothese anzunehmen, wurde 0,6 oder -0,6 gewählt, was einen hohen Zusammenhang in positive bzw. negative Richtung aufweist</a:t>
                </a:r>
                <a:endParaRPr lang="de-DE" sz="1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8FC5764-9F07-0ADE-E7AB-54A51A17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 r="-20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749CE54E-4B40-6B4D-41AD-3A5031845440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FA62CA23-0F34-00F1-A6F4-5B5FD90074BF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9A614978-3180-E53E-40A3-9E64CA6EAFE7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FC6B0A43-6A00-A544-3303-87802144BD7C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ACBD683D-699D-04AE-F1FD-52D1E9E1F2C2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7315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C74DE-F41A-0095-855B-01838840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5D9A6-DA93-5D69-A6C9-3CA37B98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08/08 -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88820-4F21-134D-5F2B-FC0866F33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Der öffentliche Verkehr in Zürich hat weniger Verspätungen als der in Brüssel.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7E116-6056-79F0-59D1-87538C64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Fahrzeiten SOLL und IST Vergleich in Belgien</a:t>
            </a:r>
            <a:r>
              <a:rPr lang="de-DE" sz="1100" baseline="30000" dirty="0"/>
              <a:t>[2]</a:t>
            </a:r>
          </a:p>
          <a:p>
            <a:pPr lvl="1"/>
            <a:r>
              <a:rPr lang="de-DE" sz="1100" dirty="0"/>
              <a:t>Monatliche Verspätungen in ganz Belgien</a:t>
            </a:r>
          </a:p>
          <a:p>
            <a:pPr lvl="1"/>
            <a:endParaRPr lang="de-DE" sz="11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CE3B3-F030-BE54-3215-8E7F23D5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E38AC-1A55-8E3D-FAAB-94C0ABDD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462BF-3911-77B4-473A-0A345B7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5AD52F-DA00-C100-7288-58BAD32B0B23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ED80A5-9404-0FD4-36B4-B4B520CED2A4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3"/>
              </a:rPr>
              <a:t>https://data.europa.eu/data/datasets/https-opendata-infrabel-be-explore-dataset-stiptheid-per-type-trein-en-per-moment-?locale=de</a:t>
            </a:r>
            <a:r>
              <a:rPr lang="de-DE" sz="900" dirty="0"/>
              <a:t> </a:t>
            </a:r>
            <a:r>
              <a:rPr lang="de-DE" sz="900" dirty="0">
                <a:hlinkClick r:id="rId4"/>
              </a:rPr>
              <a:t>https://data.europa.eu/data/datasets/https-opendata-infrabel-be-explore-dataset-data_punctualite_typedetrain-?locale=de</a:t>
            </a:r>
            <a:endParaRPr lang="de-DE" sz="9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endParaRPr lang="de-DE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E16771C-D8A0-D00A-C35C-E7E415F2B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ctr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1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Annahmekriterium</a:t>
                </a:r>
              </a:p>
              <a:p>
                <a:pPr marL="0" marR="0" lvl="0" indent="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Statistischer Test 	z.B. T-Test (Mann-Whitney-U-Test)</a:t>
                </a:r>
              </a:p>
              <a:p>
                <a:pPr marL="0" marR="0" lvl="0" indent="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Wert zwischen 0 und 1 =&gt; Annahmewert </a:t>
                </a:r>
                <a14:m>
                  <m:oMath xmlns:m="http://schemas.openxmlformats.org/officeDocument/2006/math">
                    <m:r>
                      <a:rPr kumimoji="0" lang="de-DE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E444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0,05</a:t>
                </a:r>
              </a:p>
              <a:p>
                <a:pPr marL="0" marR="0" lvl="0" indent="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b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E444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1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Erklärung</a:t>
                </a:r>
                <a:endParaRPr kumimoji="0" lang="de-DE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3E444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285750" marR="0" lvl="0" indent="-28575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 &lt; 0,01 – starke Evidenz gegen die Nullhypothese</a:t>
                </a:r>
              </a:p>
              <a:p>
                <a:pPr marL="285750" marR="0" lvl="0" indent="-28575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 &gt; 0,10 – keine Evidenz gegen die Nullhypothese</a:t>
                </a:r>
              </a:p>
              <a:p>
                <a:pPr marL="285750" marR="0" lvl="0" indent="-28575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E444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2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rgbClr val="00BEFF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444C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angenommen wenn der p-Wert mehr als 0,05 ist, was eine starke Evidenz aufweist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E16771C-D8A0-D00A-C35C-E7E415F2B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E895B5FC-8F9C-4997-F0BE-D032822CAC3B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5F2C7F11-E64C-C131-BCD9-C0380C62DE36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F256947D-7E58-0271-FFEA-BF8EE9235BBE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C95315A8-80D0-BF95-B9DF-DA0ED77CF555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BCB4CBE9-DDAC-4BBB-A319-8DA72CEE7762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6238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CEB82-9201-90B5-7974-A665663A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Ideen/Probleme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BE00B-65A4-2FA8-B97C-4A584D99E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70986C-BCC1-73D2-F522-D083526C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Ob ein Gesetz/Änderung etwas an den Verspätungen geändert hat</a:t>
            </a:r>
          </a:p>
          <a:p>
            <a:pPr lvl="1"/>
            <a:r>
              <a:rPr lang="de-DE" sz="1200" dirty="0"/>
              <a:t>Problem: Nichts relevantes gefunden auf Züricher Nachrichten Seite von 2017-2022</a:t>
            </a:r>
          </a:p>
          <a:p>
            <a:r>
              <a:rPr lang="de-DE" sz="1400" dirty="0"/>
              <a:t>Bei Haltestellen, wo es in der Nähe alternative Verkehrsmittel (Leihrad, Sharepoints, etc.) steigen weniger Menschen ein/mehr Menschen aus.</a:t>
            </a:r>
          </a:p>
          <a:p>
            <a:pPr lvl="1"/>
            <a:r>
              <a:rPr lang="de-DE" sz="1200" dirty="0"/>
              <a:t>Problem: Keinen passenden Datensatz gefunden dafür</a:t>
            </a:r>
            <a:br>
              <a:rPr lang="de-DE" sz="1200" dirty="0"/>
            </a:br>
            <a:endParaRPr lang="de-DE" sz="1400" dirty="0"/>
          </a:p>
          <a:p>
            <a:r>
              <a:rPr lang="de-DE" sz="1400" dirty="0"/>
              <a:t>Größtes Problem:</a:t>
            </a:r>
          </a:p>
          <a:p>
            <a:pPr lvl="1"/>
            <a:r>
              <a:rPr lang="de-DE" sz="1200" dirty="0"/>
              <a:t>Hypothesen, die den Basisdatensatz beinhalten müssen, gehen immer nur um Verspätungen</a:t>
            </a:r>
          </a:p>
          <a:p>
            <a:pPr lvl="1"/>
            <a:r>
              <a:rPr lang="de-DE" sz="1200" dirty="0"/>
              <a:t>Basisdatensatz:</a:t>
            </a:r>
          </a:p>
          <a:p>
            <a:pPr lvl="2"/>
            <a:r>
              <a:rPr lang="de-DE" sz="1000" dirty="0"/>
              <a:t>Fahrzeiten SOLL und IST in Zürich</a:t>
            </a:r>
          </a:p>
          <a:p>
            <a:pPr lvl="3"/>
            <a:r>
              <a:rPr lang="de-DE" sz="1000" dirty="0"/>
              <a:t>Problem: Informationsgehalt ist eigentlich nur: Verspätungszeiten</a:t>
            </a:r>
          </a:p>
          <a:p>
            <a:pPr lvl="2"/>
            <a:r>
              <a:rPr lang="de-DE" sz="1000" dirty="0"/>
              <a:t>Passagierfrequenz in Fernzugbahnhöfen in der Schweiz</a:t>
            </a:r>
          </a:p>
          <a:p>
            <a:pPr lvl="3"/>
            <a:r>
              <a:rPr lang="de-DE" sz="1000" dirty="0"/>
              <a:t>Problem: Nur auf Jahresebene (einen) Wert, nur 2018 und 2022 </a:t>
            </a:r>
          </a:p>
          <a:p>
            <a:pPr lvl="3"/>
            <a:r>
              <a:rPr lang="de-DE" sz="1000" dirty="0"/>
              <a:t>=&gt; Entweder zu wenige Jahre oder zu grobe Zeitebene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E69B8-B136-88F4-C80D-63F977B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5077CC-A78A-DEC1-3194-48B4BB3A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39D51-177A-4FA5-C948-33D8CDA9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3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2E069-D80F-8155-16D1-22F7DD0EE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A422A-2EC9-D3F2-71B0-C7B4CAF2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gefundene (brauchbare)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D88CF2-CC81-98F1-43BD-627AEE404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7F36BFA9-0A08-09B6-27DE-1E2145014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400" b="1" dirty="0"/>
                  <a:t>Zürich</a:t>
                </a:r>
              </a:p>
              <a:p>
                <a:pPr lvl="1"/>
                <a:r>
                  <a:rPr lang="de-DE" sz="1200" dirty="0"/>
                  <a:t>Standorte von Leihfahrrädern (</a:t>
                </a:r>
                <a:r>
                  <a:rPr lang="de-DE" sz="1200" dirty="0" err="1"/>
                  <a:t>ZüriVelo</a:t>
                </a:r>
                <a:r>
                  <a:rPr lang="de-DE" sz="1200" dirty="0"/>
                  <a:t>) (Zu der Hypothese von vorher)</a:t>
                </a:r>
              </a:p>
              <a:p>
                <a:pPr lvl="2"/>
                <a:r>
                  <a:rPr lang="de-DE" sz="1000" dirty="0"/>
                  <a:t>=&gt; Problem: Daten sind ganz aktuell, d.h. keine Information, welche Leihfahrradstände es seit wann gibt</a:t>
                </a:r>
              </a:p>
              <a:p>
                <a:r>
                  <a:rPr lang="de-DE" sz="1400" b="1" dirty="0"/>
                  <a:t>Belgien</a:t>
                </a:r>
              </a:p>
              <a:p>
                <a:pPr lvl="1"/>
                <a:r>
                  <a:rPr lang="de-DE" sz="1200" dirty="0"/>
                  <a:t>Verteilung in % der Verantwortlichen Parteien bei Verspätungen (bestimmte Bahngesellschaft, dritte, etc.)</a:t>
                </a:r>
              </a:p>
              <a:p>
                <a:pPr lvl="1"/>
                <a:r>
                  <a:rPr lang="de-DE" sz="1200" dirty="0"/>
                  <a:t>Gründe, weswegen es in einem Jahr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1.000 Minuten Verspätungen gab</a:t>
                </a:r>
              </a:p>
              <a:p>
                <a:r>
                  <a:rPr lang="de-DE" sz="1400" b="1" dirty="0"/>
                  <a:t>Frankreich</a:t>
                </a:r>
              </a:p>
              <a:p>
                <a:pPr lvl="1"/>
                <a:r>
                  <a:rPr lang="de-DE" sz="1200" dirty="0"/>
                  <a:t>Passagierfrequenzen in Fernverkehrsbahnhöfen in Frankreich</a:t>
                </a:r>
              </a:p>
              <a:p>
                <a:pPr lvl="2"/>
                <a:r>
                  <a:rPr lang="de-DE" sz="1000" dirty="0"/>
                  <a:t>Auch auf Jahresebene, wie Basisdatensatz, aber von 2015-2022</a:t>
                </a:r>
              </a:p>
              <a:p>
                <a:pPr lvl="1"/>
                <a:r>
                  <a:rPr lang="de-DE" sz="1200" dirty="0"/>
                  <a:t>Monatliche Verspätungen/Ausfälle pro Region in Frankreich (2013-2023)</a:t>
                </a:r>
              </a:p>
              <a:p>
                <a:pPr lvl="1"/>
                <a:r>
                  <a:rPr lang="de-DE" sz="1200" dirty="0"/>
                  <a:t>Befragungen in 2010-2017 =&gt; Verteilung in % für…</a:t>
                </a:r>
              </a:p>
              <a:p>
                <a:pPr lvl="2"/>
                <a:r>
                  <a:rPr lang="de-DE" sz="1000" dirty="0"/>
                  <a:t>Reisegründe für Reisende und nicht Reisende</a:t>
                </a:r>
              </a:p>
              <a:p>
                <a:pPr lvl="2"/>
                <a:r>
                  <a:rPr lang="de-DE" sz="1000" dirty="0"/>
                  <a:t>Kunden nach Alter</a:t>
                </a:r>
              </a:p>
              <a:p>
                <a:pPr lvl="2"/>
                <a:r>
                  <a:rPr lang="de-DE" sz="1000" dirty="0"/>
                  <a:t>Kunden nach Häufigkeit der Verwendung vom öffentlichen Verkehr</a:t>
                </a:r>
                <a:endParaRPr lang="de-DE" sz="12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7F36BFA9-0A08-09B6-27DE-1E214501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7" t="-810" b="-1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9286-1E26-D391-9A16-1888350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D134D-DE0B-84FA-CDB8-9A29A079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F327F-D7D7-A14B-79F9-763F9CE1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9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E6A9-CB66-49E9-6A5C-FB3D6D6E4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6D113-64E6-77C7-8878-FA0AB81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gefundene (brauchbare)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46E48-C4D4-E46F-31EE-1BE5D5CA9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D31289-89D3-8181-E647-83EE1AE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b="1" dirty="0"/>
              <a:t>Spanien</a:t>
            </a:r>
          </a:p>
          <a:p>
            <a:pPr lvl="1"/>
            <a:r>
              <a:rPr lang="de-DE" sz="1200" dirty="0"/>
              <a:t>Passagierfrequenzen in verschiedensten Städten in Spanien (Bilbao, Barcelona, Sevilla, Valencia, etc.)</a:t>
            </a:r>
          </a:p>
          <a:p>
            <a:pPr lvl="2"/>
            <a:r>
              <a:rPr lang="de-DE" sz="1000" dirty="0"/>
              <a:t>Alle 30 Minuten =&gt; Einsteiger und Aussteiger an einer Haltestelle</a:t>
            </a:r>
          </a:p>
          <a:p>
            <a:pPr lvl="2"/>
            <a:r>
              <a:rPr lang="de-DE" sz="1000" dirty="0"/>
              <a:t>Nur 2018</a:t>
            </a:r>
          </a:p>
          <a:p>
            <a:pPr lvl="1"/>
            <a:r>
              <a:rPr lang="de-DE" sz="1200" dirty="0"/>
              <a:t>Bahnhofsdaten mit GPS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43A6A-D595-AD1A-4BAC-14FF2AB5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7D67E-80D9-BA1D-9681-F47929EE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4E344-6F9C-B576-F2E5-8C9D65D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50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Zeitaufwand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Ozan: ~74 Stunden 	+ ~ 20 Stunden von vorherigen Meilensteinen, die ausgelassen wurden</a:t>
            </a:r>
          </a:p>
          <a:p>
            <a:pPr lvl="1"/>
            <a:r>
              <a:rPr lang="de-DE" sz="1200" dirty="0"/>
              <a:t>Feedback bearbeitet</a:t>
            </a:r>
            <a:endParaRPr lang="de-DE" sz="1000" dirty="0"/>
          </a:p>
          <a:p>
            <a:pPr lvl="1"/>
            <a:r>
              <a:rPr lang="de-DE" sz="1200" dirty="0"/>
              <a:t>Daten gesucht</a:t>
            </a:r>
          </a:p>
          <a:p>
            <a:pPr lvl="1"/>
            <a:r>
              <a:rPr lang="de-DE" sz="1200" dirty="0"/>
              <a:t>Hypothesen erstellt</a:t>
            </a:r>
          </a:p>
          <a:p>
            <a:pPr lvl="1"/>
            <a:r>
              <a:rPr lang="de-DE" sz="1200" dirty="0"/>
              <a:t>Präsentationsfolien erstellt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1400" dirty="0"/>
              <a:t>Tony: ~32 Stunden</a:t>
            </a:r>
          </a:p>
          <a:p>
            <a:pPr lvl="1"/>
            <a:r>
              <a:rPr lang="de-DE" sz="1200" dirty="0"/>
              <a:t>Hypothesen erstellt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r>
              <a:rPr lang="de-DE" sz="1400" dirty="0"/>
              <a:t>Hypothesenaufstellung: ~106 Stunden 	+ ~ 20 Stunden</a:t>
            </a:r>
          </a:p>
          <a:p>
            <a:r>
              <a:rPr lang="de-DE" sz="1400" dirty="0"/>
              <a:t>Insgesamt: 	Ozan: ~232 Stunden	Tony: ~94 Stunden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D4FD3CB-5E99-864E-B5C7-04B2F8B1D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dirty="0"/>
              <a:t>Hypothesenaufstellung</a:t>
            </a:r>
          </a:p>
        </p:txBody>
      </p:sp>
    </p:spTree>
    <p:extLst>
      <p:ext uri="{BB962C8B-B14F-4D97-AF65-F5344CB8AC3E}">
        <p14:creationId xmlns:p14="http://schemas.microsoft.com/office/powerpoint/2010/main" val="10676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D0CE-9CE3-86BF-BD24-E495D3BD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F1B0C4-ACDB-D85A-E2B0-F13CED4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550-A487-4EA1-8C42-27A58B3DDB6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3020F-3F17-B681-F510-66EEDC3E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22E18-DB23-2163-2DCD-4F7D048A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/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D9E157DC-8931-7ACB-60C0-7D0264BB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06D7477A-6118-ED70-9140-81E3F2985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sz="1600" dirty="0"/>
              <a:t>Datenbereinigung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7AF4A2C1-7110-BD54-8674-48574D93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0" y="978519"/>
            <a:ext cx="6818180" cy="35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95B9-A325-D708-22A4-62CC0B33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03017-319A-7ED0-14B3-0B0520A2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550-A487-4EA1-8C42-27A58B3DDB6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5A51C-AB63-BCA1-CA05-D359F17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5E96B7-2F41-FD7A-8697-F06FF7D4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C1F9CBA-F41B-1DBF-8623-673179B8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7356" y="1005151"/>
            <a:ext cx="6391725" cy="3661019"/>
          </a:xfrm>
          <a:prstGeom prst="rect">
            <a:avLst/>
          </a:prstGeom>
        </p:spPr>
      </p:pic>
      <p:sp>
        <p:nvSpPr>
          <p:cNvPr id="37" name="Titel 1">
            <a:extLst>
              <a:ext uri="{FF2B5EF4-FFF2-40B4-BE49-F238E27FC236}">
                <a16:creationId xmlns:a16="http://schemas.microsoft.com/office/drawing/2014/main" id="{72EC5F7D-A1FB-B7C9-EB5A-C6DED1AC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3A621F55-F634-9994-6043-04A236F4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sz="1600" dirty="0"/>
              <a:t>Datenbereinigung</a:t>
            </a:r>
          </a:p>
        </p:txBody>
      </p:sp>
    </p:spTree>
    <p:extLst>
      <p:ext uri="{BB962C8B-B14F-4D97-AF65-F5344CB8AC3E}">
        <p14:creationId xmlns:p14="http://schemas.microsoft.com/office/powerpoint/2010/main" val="3844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4C71E-2FD5-9B99-A770-FADAA69F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01/08 -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915AC-AF5E-568C-7153-1F6922756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Eine erhöhte Passagierfrequenz an einer Haltestelle führt zu einer Zunahme von Verspätungen.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264BC-D298-2031-5216-6143A315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Passagierfrequenzen in Zürich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Ein- und Aussteiger Zählungen an Bahnhöfen in Zürich</a:t>
            </a:r>
          </a:p>
          <a:p>
            <a:pPr lvl="1"/>
            <a:r>
              <a:rPr lang="de-DE" sz="1100" dirty="0"/>
              <a:t>2014-2022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9D225-FF7B-D3C7-B6F1-DA90D3F9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FC3871-F5A3-AC1F-A591-F83A4B26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2891C7-A264-9B22-4835-215C0937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48DBEE41-4C8E-BA3D-4569-A18FD10EC573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0C15A8-1E32-5E88-4BD8-99A299AF2FB4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8D8E91B4-231B-3B0E-7696-39770C53D377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C643AA73-6021-C902-4568-029FC1D4E64E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2F14B-3B4B-43D8-B375-52D84FAB8496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2"/>
              </a:rPr>
              <a:t>https://data.stadt-zuerich.ch/dataset/vbz_fahrgastzahlen_ogd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82A9455-C25E-F1FC-F540-E0DA42DC3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Korrelationsanalyse          z.B. Pearson-Korrelation (oder Spearman-Korrelation).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-1 und +1 =&gt; Annahmewert: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0,6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-1 = negative, 0 = keine, +1 = positive Korrelation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0,5-0,7 = hoher Zusammenhang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Um Hypothese anzunehmen, wurde 0,6 gewählt, was einen hohen Zusammenhang aufweist</a:t>
                </a:r>
                <a:endParaRPr lang="de-DE" sz="1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82A9455-C25E-F1FC-F540-E0DA42DC3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 r="-1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68AA81BD-F52E-4E39-4A47-DFC0F22C64A7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4C241486-0B58-E0AF-90F7-6EB4DCC3608B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3137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B8D7-1A4F-A21E-DD89-75E38B9B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8E8FE-C275-5CA9-6B54-2A0FCCFC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02/08 -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7FFF0-1889-361A-6985-BC17EE0A4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Fahrplanänderungen beeinflussen die Verspätungen positiv.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826D0D-4161-17EB-B477-D0F7D9BB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Fahrpläne vom Züricher Netz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98D81-50E7-796C-17B9-A449C045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B1B49-CAEE-00DA-A4DA-6888D13A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F4CDB-3BDB-9326-BEAC-664F643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BB5300-334A-690B-5554-9DB91BFA72A0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BE26A15-6FEE-64AF-778E-96D1A3EEB67E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A292C30-2EB4-7BBB-1351-3F4EEF386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Statistischer Test 	z.B. ANOVA (Kruskal-Wallis-Test)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A292C30-2EB4-7BBB-1351-3F4EEF38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3627EE5C-E4B1-220B-11E6-96FB0186779A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B4AF8D4-E745-2BE1-EA4E-6C3D82440523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0D6FC061-FFA1-37CE-31F5-8E873695A8CD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1A8EB564-9874-33EA-5112-5B9A928D6BA1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10C3B074-961C-B809-F92C-0C0170B4ED37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611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14CD-338B-B465-D438-C0AC7AB0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076DD-3218-8622-1171-C00E0295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03/08 -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30D2C-E8AE-5CFC-E09E-165062AA3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Die Verspätung von Bahnen korreliert mit den Wetterbedingungen.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B6D4BE-6517-D4DE-A55B-1A7639C2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Historische Wetterdaten in Zürich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3 Standorte der Messung in Zürich</a:t>
            </a:r>
          </a:p>
          <a:p>
            <a:pPr lvl="1"/>
            <a:r>
              <a:rPr lang="de-DE" sz="1100" dirty="0"/>
              <a:t>Temperatur, Regendauer, Luftdruck, Luftfeuchtigkeit, etc.</a:t>
            </a:r>
          </a:p>
          <a:p>
            <a:pPr lvl="1"/>
            <a:r>
              <a:rPr lang="de-DE" sz="1100" dirty="0"/>
              <a:t>2000-2023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13A56-A7FA-45FE-4E89-460FA2B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B65299-E38E-0CE9-3F3F-2DC2DAC7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BDA39-8FAA-9CE4-B8ED-225FD050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F769F-74B4-4454-03A4-98E0A382E9D0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AE61E4-3660-2E3D-0D5B-C5E07F13E386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3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4"/>
              </a:rPr>
              <a:t>https://data.stadt-zuerich.ch/dataset/ugz_meteodaten_tagesmittelwerte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0FB5D6E-6ACF-D95F-94D4-8EAE3777A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Korrelationsanalyse          z.B. Pearson-Korrelation (oder Spearman-Korrelation).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-1 und +1 =&gt; Annahmewert: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0,6 oder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-0,6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-1 = negative, 0 = keine, +1 = positive Korrelation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0,5-0,7 = hoher Zusammenhang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Um Hypothese anzunehmen, wurde 0,6 oder -0,6 gewählt, was einen hohen Zusammenhang in positive bzw. negative Richtung aufweist</a:t>
                </a:r>
                <a:endParaRPr lang="de-DE" sz="1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0FB5D6E-6ACF-D95F-94D4-8EAE3777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 r="-20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50D6C9B8-3E20-FC76-9311-21E1309DAC68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903C994D-B030-11F1-40F4-220EE14F1719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C69DAC34-700E-E3E5-E576-38AD876B79FB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51D7EC0C-D20E-81E1-ACE6-12A22DC25F08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7C81D3A8-E061-5ADD-2887-CA40C9D7CE36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14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6013-D1D2-241B-8204-74F5FB58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FCBF4-4F83-4B1A-E985-0BAC709C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04/08 -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3AC5B9-0A19-5A7A-0F82-0E2E4E8D3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Während Rush Hours gibt es mehr Verspätungen.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9F8D8-BB9C-5049-A736-3E9744AC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2D9F9-C22B-8FAD-E823-F027E2BB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3596E8-39B1-8BCE-3F65-45C7140F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F553E-EE85-59FA-AB00-0C6E2162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44A81E-186E-10B9-9FE8-7122F33F20B5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A13B02-020C-39A1-1586-3CC0A90AB7AA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670ADB7-6724-CB4B-BEF1-647683540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Statistischer Test 	z.B. T-Test (Mann-Whitney-U-Test)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670ADB7-6724-CB4B-BEF1-64768354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ern: 5 Zacken 7">
            <a:extLst>
              <a:ext uri="{FF2B5EF4-FFF2-40B4-BE49-F238E27FC236}">
                <a16:creationId xmlns:a16="http://schemas.microsoft.com/office/drawing/2014/main" id="{7957CCB1-8AD6-A6CD-3981-F9F8F69EFF79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A3868A38-C07C-8A01-2BA4-0ABE3A228946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ADE36FEA-32EA-F247-2B4E-48D4FE4A01DA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950E8EA7-EDD9-70E2-06A3-922854AEDD98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40C26975-D89F-5BC5-3281-403922674C4F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24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EE45-7AC3-E114-E7C8-D85EB161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69C1-ABED-325F-58A9-37EA9AE5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05/08 -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34E377-235F-DBAD-95EB-933150B1F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Die Pünktlichkeit von Trams ist im Vergleich zu Bussen signifikant höher.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84E137-AE6B-A498-E516-6F1BA391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50181F-92BC-428A-144C-2CDCFA2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DF70F-0858-D574-08BB-CF9FBAD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1A4E6-C078-F2F0-F6BF-A61AF3BB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594662-5D4F-ED4D-0A20-802389A9A2F3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1F4EE7-AF9B-8F8C-A0A6-28793A740BEC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8BC6ABA-178A-434A-597F-CBB4AEDB99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03683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Statistischer Test	z.B. T-Test Analyse für Signifikanzniveau </a:t>
                </a:r>
                <a:r>
                  <a:rPr lang="el-GR" sz="1200" dirty="0"/>
                  <a:t>α</a:t>
                </a: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Annahmewert: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0,05</a:t>
                </a:r>
                <a:br>
                  <a:rPr lang="de-DE" sz="1200" dirty="0"/>
                </a:b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In der Forschung wird oft der Wert 0,05 für </a:t>
                </a:r>
                <a:r>
                  <a:rPr lang="el-GR" sz="1200" dirty="0"/>
                  <a:t>α</a:t>
                </a:r>
                <a:r>
                  <a:rPr lang="de-DE" sz="1200" dirty="0"/>
                  <a:t> verwendet, was auch hier der Wert für die Annahme der Hypothese sein wird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8BC6ABA-178A-434A-597F-CBB4AEDB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03683" cy="3420692"/>
              </a:xfrm>
              <a:prstGeom prst="rect">
                <a:avLst/>
              </a:prstGeom>
              <a:blipFill>
                <a:blip r:embed="rId3"/>
                <a:stretch>
                  <a:fillRect l="-2229" t="-1070" r="-29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F725E9D6-04F1-7D2A-01FF-D03627457ADD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0642B50F-8E12-3523-4360-96A8EF95DE4A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986CEE6C-F029-2FD8-AC82-695C6EB89F8B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D5D4E1E2-963B-62E9-8597-54BA9AD525D4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512D2296-9575-41BB-CF3F-3B92EB12DD16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207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B764-0383-577B-3BB0-4D9899D9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76C0-1139-3D8D-3F01-84D40579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06/08 -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D4B98-4188-92DB-3D32-025730B94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Die Richtung einer Linie beeinflusst die Verspätungen der Linie negativ.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DD564-B5DE-A00D-808C-3C7450AA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33834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2624B-0032-E373-4AC1-C1873D0A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08.02.2024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E890C2-4DCB-FB0E-F065-43155CF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4387BF-FBAB-73B9-E398-5A59448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9B77A3-1899-44C3-9710-79A8D52CED4A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BA12C5-0E93-3432-163D-EB7150A2F726}"/>
              </a:ext>
            </a:extLst>
          </p:cNvPr>
          <p:cNvSpPr txBox="1">
            <a:spLocks/>
          </p:cNvSpPr>
          <p:nvPr/>
        </p:nvSpPr>
        <p:spPr>
          <a:xfrm>
            <a:off x="466725" y="3633744"/>
            <a:ext cx="4105275" cy="943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9C38A5A-82A3-941A-1C25-FFC3FAAD9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Regressionsanalyse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9C38A5A-82A3-941A-1C25-FFC3FAAD9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0D0649DD-7C6B-0ED6-6F83-20BE71B9CF50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7" name="Stern: 5 Zacken 26">
            <a:extLst>
              <a:ext uri="{FF2B5EF4-FFF2-40B4-BE49-F238E27FC236}">
                <a16:creationId xmlns:a16="http://schemas.microsoft.com/office/drawing/2014/main" id="{D9FDA97D-59A2-3E04-FFF8-9618B7203146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Stern: 5 Zacken 27">
            <a:extLst>
              <a:ext uri="{FF2B5EF4-FFF2-40B4-BE49-F238E27FC236}">
                <a16:creationId xmlns:a16="http://schemas.microsoft.com/office/drawing/2014/main" id="{48927F6E-8CB8-1846-FAEC-E3FF8192F5AA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9" name="Stern: 5 Zacken 28">
            <a:extLst>
              <a:ext uri="{FF2B5EF4-FFF2-40B4-BE49-F238E27FC236}">
                <a16:creationId xmlns:a16="http://schemas.microsoft.com/office/drawing/2014/main" id="{766842DE-72FE-0FA0-34F7-AD51163FCCCF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0" name="Stern: 5 Zacken 29">
            <a:extLst>
              <a:ext uri="{FF2B5EF4-FFF2-40B4-BE49-F238E27FC236}">
                <a16:creationId xmlns:a16="http://schemas.microsoft.com/office/drawing/2014/main" id="{5FDBA480-CFDA-7384-03A9-48D7B890EF62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6386328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9 Institute.pptx" id="{266BC66B-825B-403F-9A9C-61AA4CDB5599}" vid="{E6FD89BB-BBE7-4ED5-9F52-F067FE05C29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D_16zu9 Institute</Template>
  <TotalTime>0</TotalTime>
  <Words>1586</Words>
  <Application>Microsoft Office PowerPoint</Application>
  <PresentationFormat>Bildschirmpräsentation (16:9)</PresentationFormat>
  <Paragraphs>273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Uni_Stuttgart</vt:lpstr>
      <vt:lpstr>PowerPoint-Präsentation</vt:lpstr>
      <vt:lpstr>Letztes Mal bei…</vt:lpstr>
      <vt:lpstr>Letztes Mal bei…</vt:lpstr>
      <vt:lpstr>Hypothese  01/08 - Ozan</vt:lpstr>
      <vt:lpstr>Hypothese  02/08 - Tony</vt:lpstr>
      <vt:lpstr>Hypothese  03/08 - Ozan</vt:lpstr>
      <vt:lpstr>Hypothese  04/08 - Tony</vt:lpstr>
      <vt:lpstr>Hypothese  05/08 - Ozan</vt:lpstr>
      <vt:lpstr>Hypothese  06/08 - Tony</vt:lpstr>
      <vt:lpstr>Hypothese  07/08 - Ozan</vt:lpstr>
      <vt:lpstr>Hypothese  08/08 - Tony</vt:lpstr>
      <vt:lpstr>Weitere Ideen/Probleme</vt:lpstr>
      <vt:lpstr>Weitere gefundene (brauchbare) Daten</vt:lpstr>
      <vt:lpstr>Weitere gefundene (brauchbare) Daten</vt:lpstr>
      <vt:lpstr>Zeitaufwand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 Tastekin</dc:creator>
  <cp:lastModifiedBy>Ozan Tastekin</cp:lastModifiedBy>
  <cp:revision>60</cp:revision>
  <dcterms:created xsi:type="dcterms:W3CDTF">2023-04-13T19:22:12Z</dcterms:created>
  <dcterms:modified xsi:type="dcterms:W3CDTF">2024-02-08T10:03:29Z</dcterms:modified>
</cp:coreProperties>
</file>