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354" r:id="rId3"/>
    <p:sldId id="395" r:id="rId4"/>
    <p:sldId id="367" r:id="rId5"/>
    <p:sldId id="368" r:id="rId6"/>
    <p:sldId id="361" r:id="rId7"/>
    <p:sldId id="370" r:id="rId8"/>
    <p:sldId id="365" r:id="rId9"/>
    <p:sldId id="369" r:id="rId10"/>
    <p:sldId id="366" r:id="rId11"/>
    <p:sldId id="371" r:id="rId12"/>
    <p:sldId id="380" r:id="rId13"/>
    <p:sldId id="372" r:id="rId14"/>
    <p:sldId id="374" r:id="rId15"/>
    <p:sldId id="396" r:id="rId16"/>
    <p:sldId id="377" r:id="rId17"/>
    <p:sldId id="391" r:id="rId18"/>
    <p:sldId id="400" r:id="rId19"/>
    <p:sldId id="397" r:id="rId20"/>
    <p:sldId id="379" r:id="rId21"/>
    <p:sldId id="387" r:id="rId22"/>
    <p:sldId id="385" r:id="rId23"/>
    <p:sldId id="388" r:id="rId24"/>
    <p:sldId id="402" r:id="rId25"/>
    <p:sldId id="398" r:id="rId26"/>
    <p:sldId id="386" r:id="rId27"/>
    <p:sldId id="384" r:id="rId28"/>
    <p:sldId id="399" r:id="rId29"/>
    <p:sldId id="393" r:id="rId30"/>
    <p:sldId id="401" r:id="rId31"/>
    <p:sldId id="390" r:id="rId32"/>
    <p:sldId id="382" r:id="rId33"/>
  </p:sldIdLst>
  <p:sldSz cx="9144000" cy="5143500" type="screen16x9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294" userDrawn="1">
          <p15:clr>
            <a:srgbClr val="A4A3A4"/>
          </p15:clr>
        </p15:guide>
        <p15:guide id="4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1FD69-3246-4365-B589-22AFA9BDDCE4}" v="1" dt="2023-05-08T16:28:05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3196" autoAdjust="0"/>
  </p:normalViewPr>
  <p:slideViewPr>
    <p:cSldViewPr snapToGrid="0">
      <p:cViewPr varScale="1">
        <p:scale>
          <a:sx n="125" d="100"/>
          <a:sy n="125" d="100"/>
        </p:scale>
        <p:origin x="1212" y="102"/>
      </p:cViewPr>
      <p:guideLst>
        <p:guide pos="2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zan Tastekin" userId="0f9d23481a88e6f6" providerId="LiveId" clId="{2C61FD69-3246-4365-B589-22AFA9BDDCE4}"/>
    <pc:docChg chg="addSld delSld modSld">
      <pc:chgData name="Ozan Tastekin" userId="0f9d23481a88e6f6" providerId="LiveId" clId="{2C61FD69-3246-4365-B589-22AFA9BDDCE4}" dt="2023-05-08T16:34:09.880" v="29" actId="47"/>
      <pc:docMkLst>
        <pc:docMk/>
      </pc:docMkLst>
      <pc:sldChg chg="modSp mod">
        <pc:chgData name="Ozan Tastekin" userId="0f9d23481a88e6f6" providerId="LiveId" clId="{2C61FD69-3246-4365-B589-22AFA9BDDCE4}" dt="2023-05-08T16:31:19.566" v="16" actId="20577"/>
        <pc:sldMkLst>
          <pc:docMk/>
          <pc:sldMk cId="1418998216" sldId="256"/>
        </pc:sldMkLst>
        <pc:spChg chg="mod">
          <ac:chgData name="Ozan Tastekin" userId="0f9d23481a88e6f6" providerId="LiveId" clId="{2C61FD69-3246-4365-B589-22AFA9BDDCE4}" dt="2023-05-08T16:31:19.566" v="16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2C61FD69-3246-4365-B589-22AFA9BDDCE4}" dt="2023-05-08T16:31:16.847" v="12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">
        <pc:chgData name="Ozan Tastekin" userId="0f9d23481a88e6f6" providerId="LiveId" clId="{2C61FD69-3246-4365-B589-22AFA9BDDCE4}" dt="2023-05-08T16:33:58.128" v="17" actId="47"/>
        <pc:sldMkLst>
          <pc:docMk/>
          <pc:sldMk cId="127352201" sldId="270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1343810484" sldId="271"/>
        </pc:sldMkLst>
      </pc:sldChg>
      <pc:sldChg chg="add del">
        <pc:chgData name="Ozan Tastekin" userId="0f9d23481a88e6f6" providerId="LiveId" clId="{2C61FD69-3246-4365-B589-22AFA9BDDCE4}" dt="2023-05-08T16:33:59.617" v="19" actId="47"/>
        <pc:sldMkLst>
          <pc:docMk/>
          <pc:sldMk cId="1066570880" sldId="273"/>
        </pc:sldMkLst>
      </pc:sldChg>
      <pc:sldChg chg="add del">
        <pc:chgData name="Ozan Tastekin" userId="0f9d23481a88e6f6" providerId="LiveId" clId="{2C61FD69-3246-4365-B589-22AFA9BDDCE4}" dt="2023-05-08T16:34:00.090" v="20" actId="47"/>
        <pc:sldMkLst>
          <pc:docMk/>
          <pc:sldMk cId="3260913348" sldId="274"/>
        </pc:sldMkLst>
      </pc:sldChg>
      <pc:sldChg chg="add del">
        <pc:chgData name="Ozan Tastekin" userId="0f9d23481a88e6f6" providerId="LiveId" clId="{2C61FD69-3246-4365-B589-22AFA9BDDCE4}" dt="2023-05-08T16:34:00.548" v="21" actId="47"/>
        <pc:sldMkLst>
          <pc:docMk/>
          <pc:sldMk cId="1716265715" sldId="275"/>
        </pc:sldMkLst>
      </pc:sldChg>
      <pc:sldChg chg="add del">
        <pc:chgData name="Ozan Tastekin" userId="0f9d23481a88e6f6" providerId="LiveId" clId="{2C61FD69-3246-4365-B589-22AFA9BDDCE4}" dt="2023-05-08T16:34:01.041" v="22" actId="47"/>
        <pc:sldMkLst>
          <pc:docMk/>
          <pc:sldMk cId="2184134132" sldId="276"/>
        </pc:sldMkLst>
      </pc:sldChg>
      <pc:sldChg chg="add">
        <pc:chgData name="Ozan Tastekin" userId="0f9d23481a88e6f6" providerId="LiveId" clId="{2C61FD69-3246-4365-B589-22AFA9BDDCE4}" dt="2023-05-03T20:12:01.071" v="0"/>
        <pc:sldMkLst>
          <pc:docMk/>
          <pc:sldMk cId="2109300362" sldId="278"/>
        </pc:sldMkLst>
      </pc:sldChg>
      <pc:sldChg chg="add">
        <pc:chgData name="Ozan Tastekin" userId="0f9d23481a88e6f6" providerId="LiveId" clId="{2C61FD69-3246-4365-B589-22AFA9BDDCE4}" dt="2023-05-03T20:13:17.322" v="1"/>
        <pc:sldMkLst>
          <pc:docMk/>
          <pc:sldMk cId="4076733144" sldId="284"/>
        </pc:sldMkLst>
      </pc:sldChg>
      <pc:sldChg chg="add del">
        <pc:chgData name="Ozan Tastekin" userId="0f9d23481a88e6f6" providerId="LiveId" clId="{2C61FD69-3246-4365-B589-22AFA9BDDCE4}" dt="2023-05-08T16:33:59.088" v="18" actId="47"/>
        <pc:sldMkLst>
          <pc:docMk/>
          <pc:sldMk cId="3215419919" sldId="295"/>
        </pc:sldMkLst>
      </pc:sldChg>
      <pc:sldChg chg="del">
        <pc:chgData name="Ozan Tastekin" userId="0f9d23481a88e6f6" providerId="LiveId" clId="{2C61FD69-3246-4365-B589-22AFA9BDDCE4}" dt="2023-05-08T16:34:05.451" v="23" actId="47"/>
        <pc:sldMkLst>
          <pc:docMk/>
          <pc:sldMk cId="808905611" sldId="302"/>
        </pc:sldMkLst>
      </pc:sldChg>
      <pc:sldChg chg="del">
        <pc:chgData name="Ozan Tastekin" userId="0f9d23481a88e6f6" providerId="LiveId" clId="{2C61FD69-3246-4365-B589-22AFA9BDDCE4}" dt="2023-05-08T16:34:06.742" v="24" actId="47"/>
        <pc:sldMkLst>
          <pc:docMk/>
          <pc:sldMk cId="2606631472" sldId="303"/>
        </pc:sldMkLst>
      </pc:sldChg>
      <pc:sldChg chg="del">
        <pc:chgData name="Ozan Tastekin" userId="0f9d23481a88e6f6" providerId="LiveId" clId="{2C61FD69-3246-4365-B589-22AFA9BDDCE4}" dt="2023-05-08T16:34:07.253" v="25" actId="47"/>
        <pc:sldMkLst>
          <pc:docMk/>
          <pc:sldMk cId="2962060866" sldId="304"/>
        </pc:sldMkLst>
      </pc:sldChg>
      <pc:sldChg chg="del">
        <pc:chgData name="Ozan Tastekin" userId="0f9d23481a88e6f6" providerId="LiveId" clId="{2C61FD69-3246-4365-B589-22AFA9BDDCE4}" dt="2023-05-08T16:34:08.881" v="27" actId="47"/>
        <pc:sldMkLst>
          <pc:docMk/>
          <pc:sldMk cId="440261850" sldId="305"/>
        </pc:sldMkLst>
      </pc:sldChg>
      <pc:sldChg chg="del">
        <pc:chgData name="Ozan Tastekin" userId="0f9d23481a88e6f6" providerId="LiveId" clId="{2C61FD69-3246-4365-B589-22AFA9BDDCE4}" dt="2023-05-08T16:34:09.344" v="28" actId="47"/>
        <pc:sldMkLst>
          <pc:docMk/>
          <pc:sldMk cId="3228400743" sldId="307"/>
        </pc:sldMkLst>
      </pc:sldChg>
      <pc:sldChg chg="del">
        <pc:chgData name="Ozan Tastekin" userId="0f9d23481a88e6f6" providerId="LiveId" clId="{2C61FD69-3246-4365-B589-22AFA9BDDCE4}" dt="2023-05-08T16:34:09.880" v="29" actId="47"/>
        <pc:sldMkLst>
          <pc:docMk/>
          <pc:sldMk cId="3365772681" sldId="308"/>
        </pc:sldMkLst>
      </pc:sldChg>
      <pc:sldChg chg="del">
        <pc:chgData name="Ozan Tastekin" userId="0f9d23481a88e6f6" providerId="LiveId" clId="{2C61FD69-3246-4365-B589-22AFA9BDDCE4}" dt="2023-05-08T16:34:07.810" v="26" actId="47"/>
        <pc:sldMkLst>
          <pc:docMk/>
          <pc:sldMk cId="1148711624" sldId="309"/>
        </pc:sldMkLst>
      </pc:sldChg>
    </pc:docChg>
  </pc:docChgLst>
  <pc:docChgLst>
    <pc:chgData name="Ozan Tastekin" userId="0f9d23481a88e6f6" providerId="LiveId" clId="{8567CC69-9709-4845-ABB1-EB53F8092C86}"/>
    <pc:docChg chg="undo redo custSel addSld delSld modSld sldOrd">
      <pc:chgData name="Ozan Tastekin" userId="0f9d23481a88e6f6" providerId="LiveId" clId="{8567CC69-9709-4845-ABB1-EB53F8092C86}" dt="2023-04-22T20:39:07.485" v="4089" actId="3626"/>
      <pc:docMkLst>
        <pc:docMk/>
      </pc:docMkLst>
      <pc:sldChg chg="modSp mod">
        <pc:chgData name="Ozan Tastekin" userId="0f9d23481a88e6f6" providerId="LiveId" clId="{8567CC69-9709-4845-ABB1-EB53F8092C86}" dt="2023-04-22T18:15:25.878" v="3649" actId="122"/>
        <pc:sldMkLst>
          <pc:docMk/>
          <pc:sldMk cId="1418998216" sldId="256"/>
        </pc:sldMkLst>
        <pc:spChg chg="mod">
          <ac:chgData name="Ozan Tastekin" userId="0f9d23481a88e6f6" providerId="LiveId" clId="{8567CC69-9709-4845-ABB1-EB53F8092C86}" dt="2023-04-22T13:59:42.739" v="453" actId="20577"/>
          <ac:spMkLst>
            <pc:docMk/>
            <pc:sldMk cId="1418998216" sldId="256"/>
            <ac:spMk id="15" creationId="{5C623A4A-342B-4964-A640-D9179207F8CA}"/>
          </ac:spMkLst>
        </pc:spChg>
        <pc:spChg chg="mod">
          <ac:chgData name="Ozan Tastekin" userId="0f9d23481a88e6f6" providerId="LiveId" clId="{8567CC69-9709-4845-ABB1-EB53F8092C86}" dt="2023-04-22T18:15:25.878" v="3649" actId="122"/>
          <ac:spMkLst>
            <pc:docMk/>
            <pc:sldMk cId="1418998216" sldId="256"/>
            <ac:spMk id="19" creationId="{90ADCC7E-BB9B-4A5A-B203-B36AD2817BEE}"/>
          </ac:spMkLst>
        </pc:spChg>
      </pc:sldChg>
      <pc:sldChg chg="del">
        <pc:chgData name="Ozan Tastekin" userId="0f9d23481a88e6f6" providerId="LiveId" clId="{8567CC69-9709-4845-ABB1-EB53F8092C86}" dt="2023-04-22T15:05:46.940" v="2536" actId="47"/>
        <pc:sldMkLst>
          <pc:docMk/>
          <pc:sldMk cId="1388799615" sldId="257"/>
        </pc:sldMkLst>
      </pc:sldChg>
      <pc:sldChg chg="addSp delSp modSp mod modNotesTx">
        <pc:chgData name="Ozan Tastekin" userId="0f9d23481a88e6f6" providerId="LiveId" clId="{8567CC69-9709-4845-ABB1-EB53F8092C86}" dt="2023-04-22T20:39:07.485" v="4089" actId="3626"/>
        <pc:sldMkLst>
          <pc:docMk/>
          <pc:sldMk cId="3272939884" sldId="258"/>
        </pc:sldMkLst>
        <pc:spChg chg="mod">
          <ac:chgData name="Ozan Tastekin" userId="0f9d23481a88e6f6" providerId="LiveId" clId="{8567CC69-9709-4845-ABB1-EB53F8092C86}" dt="2023-04-22T20:39:07.485" v="4089" actId="3626"/>
          <ac:spMkLst>
            <pc:docMk/>
            <pc:sldMk cId="3272939884" sldId="258"/>
            <ac:spMk id="3" creationId="{5382E699-6223-4A83-938E-631D12D1F7A6}"/>
          </ac:spMkLst>
        </pc:spChg>
        <pc:spChg chg="del">
          <ac:chgData name="Ozan Tastekin" userId="0f9d23481a88e6f6" providerId="LiveId" clId="{8567CC69-9709-4845-ABB1-EB53F8092C86}" dt="2023-04-22T17:56:55.141" v="3349" actId="478"/>
          <ac:spMkLst>
            <pc:docMk/>
            <pc:sldMk cId="3272939884" sldId="258"/>
            <ac:spMk id="4" creationId="{E666CC04-83F5-4D6C-99FC-A67683A9CE00}"/>
          </ac:spMkLst>
        </pc:spChg>
        <pc:spChg chg="del">
          <ac:chgData name="Ozan Tastekin" userId="0f9d23481a88e6f6" providerId="LiveId" clId="{8567CC69-9709-4845-ABB1-EB53F8092C86}" dt="2023-04-22T18:13:16.058" v="3584"/>
          <ac:spMkLst>
            <pc:docMk/>
            <pc:sldMk cId="3272939884" sldId="258"/>
            <ac:spMk id="5" creationId="{B94D3A6C-53B7-4285-B249-80D9BC4F5538}"/>
          </ac:spMkLst>
        </pc:spChg>
        <pc:picChg chg="add mod modCrop">
          <ac:chgData name="Ozan Tastekin" userId="0f9d23481a88e6f6" providerId="LiveId" clId="{8567CC69-9709-4845-ABB1-EB53F8092C86}" dt="2023-04-22T18:14:23.585" v="3596" actId="18131"/>
          <ac:picMkLst>
            <pc:docMk/>
            <pc:sldMk cId="3272939884" sldId="258"/>
            <ac:picMk id="7" creationId="{605B97E7-4C91-999B-2650-12EFE786C2ED}"/>
          </ac:picMkLst>
        </pc:picChg>
      </pc:sldChg>
      <pc:sldChg chg="del">
        <pc:chgData name="Ozan Tastekin" userId="0f9d23481a88e6f6" providerId="LiveId" clId="{8567CC69-9709-4845-ABB1-EB53F8092C86}" dt="2023-04-22T15:05:49.740" v="2537" actId="47"/>
        <pc:sldMkLst>
          <pc:docMk/>
          <pc:sldMk cId="3642468032" sldId="259"/>
        </pc:sldMkLst>
      </pc:sldChg>
      <pc:sldChg chg="modSp mod">
        <pc:chgData name="Ozan Tastekin" userId="0f9d23481a88e6f6" providerId="LiveId" clId="{8567CC69-9709-4845-ABB1-EB53F8092C86}" dt="2023-04-22T18:19:03.338" v="3650" actId="113"/>
        <pc:sldMkLst>
          <pc:docMk/>
          <pc:sldMk cId="2288628546" sldId="260"/>
        </pc:sldMkLst>
        <pc:spChg chg="mod">
          <ac:chgData name="Ozan Tastekin" userId="0f9d23481a88e6f6" providerId="LiveId" clId="{8567CC69-9709-4845-ABB1-EB53F8092C86}" dt="2023-04-22T13:50:49.830" v="34" actId="20577"/>
          <ac:spMkLst>
            <pc:docMk/>
            <pc:sldMk cId="2288628546" sldId="260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3:50:54.487" v="49" actId="20577"/>
          <ac:spMkLst>
            <pc:docMk/>
            <pc:sldMk cId="2288628546" sldId="26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19:03.338" v="3650" actId="113"/>
          <ac:spMkLst>
            <pc:docMk/>
            <pc:sldMk cId="2288628546" sldId="260"/>
            <ac:spMk id="4" creationId="{69932A33-5F44-4A60-A680-EAF196FA10F2}"/>
          </ac:spMkLst>
        </pc:spChg>
      </pc:sldChg>
      <pc:sldChg chg="del">
        <pc:chgData name="Ozan Tastekin" userId="0f9d23481a88e6f6" providerId="LiveId" clId="{8567CC69-9709-4845-ABB1-EB53F8092C86}" dt="2023-04-22T14:02:49.546" v="557" actId="47"/>
        <pc:sldMkLst>
          <pc:docMk/>
          <pc:sldMk cId="4274868773" sldId="261"/>
        </pc:sldMkLst>
      </pc:sldChg>
      <pc:sldChg chg="addSp delSp modSp del mod">
        <pc:chgData name="Ozan Tastekin" userId="0f9d23481a88e6f6" providerId="LiveId" clId="{8567CC69-9709-4845-ABB1-EB53F8092C86}" dt="2023-04-22T17:39:39.801" v="2665" actId="47"/>
        <pc:sldMkLst>
          <pc:docMk/>
          <pc:sldMk cId="1102862999" sldId="262"/>
        </pc:sldMkLst>
        <pc:spChg chg="mod">
          <ac:chgData name="Ozan Tastekin" userId="0f9d23481a88e6f6" providerId="LiveId" clId="{8567CC69-9709-4845-ABB1-EB53F8092C86}" dt="2023-04-22T13:56:05.677" v="81"/>
          <ac:spMkLst>
            <pc:docMk/>
            <pc:sldMk cId="1102862999" sldId="262"/>
            <ac:spMk id="2" creationId="{783BA873-C469-4420-AF3B-8160552EB19A}"/>
          </ac:spMkLst>
        </pc:spChg>
        <pc:spChg chg="mod">
          <ac:chgData name="Ozan Tastekin" userId="0f9d23481a88e6f6" providerId="LiveId" clId="{8567CC69-9709-4845-ABB1-EB53F8092C86}" dt="2023-04-22T13:55:41.540" v="73" actId="1076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8567CC69-9709-4845-ABB1-EB53F8092C86}" dt="2023-04-22T13:55:21.375" v="64" actId="20577"/>
          <ac:spMkLst>
            <pc:docMk/>
            <pc:sldMk cId="1102862999" sldId="262"/>
            <ac:spMk id="4" creationId="{B339875C-9106-4DE0-874B-A8487FC549C2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8567CC69-9709-4845-ABB1-EB53F8092C86}" dt="2023-04-22T13:55:31.705" v="66" actId="478"/>
          <ac:spMkLst>
            <pc:docMk/>
            <pc:sldMk cId="1102862999" sldId="262"/>
            <ac:spMk id="7" creationId="{619952D0-15B0-4307-82EA-9B8D10E6B691}"/>
          </ac:spMkLst>
        </pc:spChg>
        <pc:spChg chg="del">
          <ac:chgData name="Ozan Tastekin" userId="0f9d23481a88e6f6" providerId="LiveId" clId="{8567CC69-9709-4845-ABB1-EB53F8092C86}" dt="2023-04-22T13:55:44.501" v="75" actId="478"/>
          <ac:spMkLst>
            <pc:docMk/>
            <pc:sldMk cId="1102862999" sldId="262"/>
            <ac:spMk id="8" creationId="{47F9B1D7-F883-47A9-8C3C-C9F1569BCCA4}"/>
          </ac:spMkLst>
        </pc:spChg>
        <pc:spChg chg="del">
          <ac:chgData name="Ozan Tastekin" userId="0f9d23481a88e6f6" providerId="LiveId" clId="{8567CC69-9709-4845-ABB1-EB53F8092C86}" dt="2023-04-22T13:55:37.346" v="69" actId="478"/>
          <ac:spMkLst>
            <pc:docMk/>
            <pc:sldMk cId="1102862999" sldId="262"/>
            <ac:spMk id="9" creationId="{5A9ECCC0-28E9-4982-8704-9CAF2926B843}"/>
          </ac:spMkLst>
        </pc:spChg>
        <pc:spChg chg="del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0" creationId="{D3E4A891-16A9-4007-A598-387D9CA41A57}"/>
          </ac:spMkLst>
        </pc:spChg>
        <pc:spChg chg="del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1" creationId="{C005F269-114E-4E3E-AF2E-8BE053244BDB}"/>
          </ac:spMkLst>
        </pc:spChg>
        <pc:spChg chg="del mod">
          <ac:chgData name="Ozan Tastekin" userId="0f9d23481a88e6f6" providerId="LiveId" clId="{8567CC69-9709-4845-ABB1-EB53F8092C86}" dt="2023-04-22T13:56:11.803" v="82" actId="478"/>
          <ac:spMkLst>
            <pc:docMk/>
            <pc:sldMk cId="1102862999" sldId="262"/>
            <ac:spMk id="12" creationId="{884C751F-75D8-44A6-B188-7EF920AC1360}"/>
          </ac:spMkLst>
        </pc:spChg>
        <pc:spChg chg="del">
          <ac:chgData name="Ozan Tastekin" userId="0f9d23481a88e6f6" providerId="LiveId" clId="{8567CC69-9709-4845-ABB1-EB53F8092C86}" dt="2023-04-22T13:55:52.950" v="77" actId="478"/>
          <ac:spMkLst>
            <pc:docMk/>
            <pc:sldMk cId="1102862999" sldId="262"/>
            <ac:spMk id="13" creationId="{76A57157-D6E4-47B2-AA92-19A053C2E2CD}"/>
          </ac:spMkLst>
        </pc:spChg>
        <pc:spChg chg="add del mod">
          <ac:chgData name="Ozan Tastekin" userId="0f9d23481a88e6f6" providerId="LiveId" clId="{8567CC69-9709-4845-ABB1-EB53F8092C86}" dt="2023-04-22T13:55:48.182" v="76" actId="478"/>
          <ac:spMkLst>
            <pc:docMk/>
            <pc:sldMk cId="1102862999" sldId="262"/>
            <ac:spMk id="15" creationId="{B0C8DB35-2A10-376E-B85D-ED9F2F187DE4}"/>
          </ac:spMkLst>
        </pc:spChg>
        <pc:spChg chg="add del mod">
          <ac:chgData name="Ozan Tastekin" userId="0f9d23481a88e6f6" providerId="LiveId" clId="{8567CC69-9709-4845-ABB1-EB53F8092C86}" dt="2023-04-22T13:55:33.730" v="68" actId="478"/>
          <ac:spMkLst>
            <pc:docMk/>
            <pc:sldMk cId="1102862999" sldId="262"/>
            <ac:spMk id="17" creationId="{102CD213-5FCC-B1A1-2472-4CA8C9572A6C}"/>
          </ac:spMkLst>
        </pc:spChg>
        <pc:spChg chg="add del mod">
          <ac:chgData name="Ozan Tastekin" userId="0f9d23481a88e6f6" providerId="LiveId" clId="{8567CC69-9709-4845-ABB1-EB53F8092C86}" dt="2023-04-22T13:55:39.382" v="70" actId="478"/>
          <ac:spMkLst>
            <pc:docMk/>
            <pc:sldMk cId="1102862999" sldId="262"/>
            <ac:spMk id="19" creationId="{DFBDF369-104C-350C-1FAD-D2014F5FF7A7}"/>
          </ac:spMkLst>
        </pc:spChg>
        <pc:spChg chg="add del mod">
          <ac:chgData name="Ozan Tastekin" userId="0f9d23481a88e6f6" providerId="LiveId" clId="{8567CC69-9709-4845-ABB1-EB53F8092C86}" dt="2023-04-22T13:56:13.806" v="83" actId="478"/>
          <ac:spMkLst>
            <pc:docMk/>
            <pc:sldMk cId="1102862999" sldId="262"/>
            <ac:spMk id="21" creationId="{63701591-DD54-2B32-DAC5-A612DFDE62BB}"/>
          </ac:spMkLst>
        </pc:spChg>
        <pc:spChg chg="add del mod">
          <ac:chgData name="Ozan Tastekin" userId="0f9d23481a88e6f6" providerId="LiveId" clId="{8567CC69-9709-4845-ABB1-EB53F8092C86}" dt="2023-04-22T13:56:14.742" v="84" actId="478"/>
          <ac:spMkLst>
            <pc:docMk/>
            <pc:sldMk cId="1102862999" sldId="262"/>
            <ac:spMk id="23" creationId="{0144C64A-BCA4-C8C1-A5D3-0F47D5847754}"/>
          </ac:spMkLst>
        </pc:spChg>
      </pc:sldChg>
      <pc:sldChg chg="delSp modSp add mod ord">
        <pc:chgData name="Ozan Tastekin" userId="0f9d23481a88e6f6" providerId="LiveId" clId="{8567CC69-9709-4845-ABB1-EB53F8092C86}" dt="2023-04-22T19:26:52.469" v="3989" actId="20577"/>
        <pc:sldMkLst>
          <pc:docMk/>
          <pc:sldMk cId="3708432526" sldId="263"/>
        </pc:sldMkLst>
        <pc:spChg chg="mod">
          <ac:chgData name="Ozan Tastekin" userId="0f9d23481a88e6f6" providerId="LiveId" clId="{8567CC69-9709-4845-ABB1-EB53F8092C86}" dt="2023-04-22T13:56:47.166" v="100" actId="20577"/>
          <ac:spMkLst>
            <pc:docMk/>
            <pc:sldMk cId="3708432526" sldId="263"/>
            <ac:spMk id="2" creationId="{8C0EDE06-F882-4EBC-B43C-1AB89358A6D4}"/>
          </ac:spMkLst>
        </pc:spChg>
        <pc:spChg chg="del mod">
          <ac:chgData name="Ozan Tastekin" userId="0f9d23481a88e6f6" providerId="LiveId" clId="{8567CC69-9709-4845-ABB1-EB53F8092C86}" dt="2023-04-22T17:37:04.755" v="2636" actId="478"/>
          <ac:spMkLst>
            <pc:docMk/>
            <pc:sldMk cId="3708432526" sldId="263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9:26:52.469" v="3989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Sp delSp modSp add del mod ord">
        <pc:chgData name="Ozan Tastekin" userId="0f9d23481a88e6f6" providerId="LiveId" clId="{8567CC69-9709-4845-ABB1-EB53F8092C86}" dt="2023-04-22T14:26:13.565" v="1768" actId="2696"/>
        <pc:sldMkLst>
          <pc:docMk/>
          <pc:sldMk cId="3181546401" sldId="264"/>
        </pc:sldMkLst>
        <pc:spChg chg="mod">
          <ac:chgData name="Ozan Tastekin" userId="0f9d23481a88e6f6" providerId="LiveId" clId="{8567CC69-9709-4845-ABB1-EB53F8092C86}" dt="2023-04-22T14:03:54.518" v="605" actId="20577"/>
          <ac:spMkLst>
            <pc:docMk/>
            <pc:sldMk cId="3181546401" sldId="264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03:58.839" v="616" actId="20577"/>
          <ac:spMkLst>
            <pc:docMk/>
            <pc:sldMk cId="3181546401" sldId="264"/>
            <ac:spMk id="3" creationId="{B00993C7-653A-4A2C-A51F-B0E3F59E1169}"/>
          </ac:spMkLst>
        </pc:spChg>
        <pc:spChg chg="del">
          <ac:chgData name="Ozan Tastekin" userId="0f9d23481a88e6f6" providerId="LiveId" clId="{8567CC69-9709-4845-ABB1-EB53F8092C86}" dt="2023-04-22T14:03:14.793" v="561" actId="478"/>
          <ac:spMkLst>
            <pc:docMk/>
            <pc:sldMk cId="3181546401" sldId="264"/>
            <ac:spMk id="4" creationId="{69932A33-5F44-4A60-A680-EAF196FA10F2}"/>
          </ac:spMkLst>
        </pc:spChg>
        <pc:spChg chg="add mod">
          <ac:chgData name="Ozan Tastekin" userId="0f9d23481a88e6f6" providerId="LiveId" clId="{8567CC69-9709-4845-ABB1-EB53F8092C86}" dt="2023-04-22T14:14:25.904" v="1279" actId="20577"/>
          <ac:spMkLst>
            <pc:docMk/>
            <pc:sldMk cId="3181546401" sldId="264"/>
            <ac:spMk id="9" creationId="{D80BBF7F-4CD5-6D53-0CD7-C024156E3E7A}"/>
          </ac:spMkLst>
        </pc:spChg>
      </pc:sldChg>
      <pc:sldChg chg="modSp add mod ord">
        <pc:chgData name="Ozan Tastekin" userId="0f9d23481a88e6f6" providerId="LiveId" clId="{8567CC69-9709-4845-ABB1-EB53F8092C86}" dt="2023-04-22T18:40:31.201" v="3852" actId="113"/>
        <pc:sldMkLst>
          <pc:docMk/>
          <pc:sldMk cId="2539450277" sldId="265"/>
        </pc:sldMkLst>
        <pc:spChg chg="mod">
          <ac:chgData name="Ozan Tastekin" userId="0f9d23481a88e6f6" providerId="LiveId" clId="{8567CC69-9709-4845-ABB1-EB53F8092C86}" dt="2023-04-22T18:40:31.201" v="3852" actId="113"/>
          <ac:spMkLst>
            <pc:docMk/>
            <pc:sldMk cId="2539450277" sldId="265"/>
            <ac:spMk id="9" creationId="{D80BBF7F-4CD5-6D53-0CD7-C024156E3E7A}"/>
          </ac:spMkLst>
        </pc:spChg>
      </pc:sldChg>
      <pc:sldChg chg="new del">
        <pc:chgData name="Ozan Tastekin" userId="0f9d23481a88e6f6" providerId="LiveId" clId="{8567CC69-9709-4845-ABB1-EB53F8092C86}" dt="2023-04-22T14:15:38.407" v="1281" actId="47"/>
        <pc:sldMkLst>
          <pc:docMk/>
          <pc:sldMk cId="2673899249" sldId="265"/>
        </pc:sldMkLst>
      </pc:sldChg>
      <pc:sldChg chg="modSp add del mod">
        <pc:chgData name="Ozan Tastekin" userId="0f9d23481a88e6f6" providerId="LiveId" clId="{8567CC69-9709-4845-ABB1-EB53F8092C86}" dt="2023-04-22T14:36:44.798" v="1934" actId="2696"/>
        <pc:sldMkLst>
          <pc:docMk/>
          <pc:sldMk cId="89853528" sldId="266"/>
        </pc:sldMkLst>
        <pc:spChg chg="mod">
          <ac:chgData name="Ozan Tastekin" userId="0f9d23481a88e6f6" providerId="LiveId" clId="{8567CC69-9709-4845-ABB1-EB53F8092C86}" dt="2023-04-22T14:29:35.702" v="1888" actId="20577"/>
          <ac:spMkLst>
            <pc:docMk/>
            <pc:sldMk cId="89853528" sldId="266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4:28:11.032" v="1832" actId="20577"/>
          <ac:spMkLst>
            <pc:docMk/>
            <pc:sldMk cId="89853528" sldId="266"/>
            <ac:spMk id="4" creationId="{69932A33-5F44-4A60-A680-EAF196FA10F2}"/>
          </ac:spMkLst>
        </pc:spChg>
      </pc:sldChg>
      <pc:sldChg chg="addSp delSp modSp add mod">
        <pc:chgData name="Ozan Tastekin" userId="0f9d23481a88e6f6" providerId="LiveId" clId="{8567CC69-9709-4845-ABB1-EB53F8092C86}" dt="2023-04-22T14:33:21.456" v="1890" actId="22"/>
        <pc:sldMkLst>
          <pc:docMk/>
          <pc:sldMk cId="3805844016" sldId="267"/>
        </pc:sldMkLst>
        <pc:spChg chg="mod">
          <ac:chgData name="Ozan Tastekin" userId="0f9d23481a88e6f6" providerId="LiveId" clId="{8567CC69-9709-4845-ABB1-EB53F8092C86}" dt="2023-04-22T14:28:36.919" v="1851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8567CC69-9709-4845-ABB1-EB53F8092C86}" dt="2023-04-22T14:28:43.983" v="1877" actId="20577"/>
          <ac:spMkLst>
            <pc:docMk/>
            <pc:sldMk cId="3805844016" sldId="267"/>
            <ac:spMk id="3" creationId="{B00993C7-653A-4A2C-A51F-B0E3F59E1169}"/>
          </ac:spMkLst>
        </pc:spChg>
        <pc:spChg chg="del mod">
          <ac:chgData name="Ozan Tastekin" userId="0f9d23481a88e6f6" providerId="LiveId" clId="{8567CC69-9709-4845-ABB1-EB53F8092C86}" dt="2023-04-22T14:33:21.456" v="1890" actId="22"/>
          <ac:spMkLst>
            <pc:docMk/>
            <pc:sldMk cId="3805844016" sldId="267"/>
            <ac:spMk id="4" creationId="{69932A33-5F44-4A60-A680-EAF196FA10F2}"/>
          </ac:spMkLst>
        </pc:spChg>
        <pc:picChg chg="add mod ord">
          <ac:chgData name="Ozan Tastekin" userId="0f9d23481a88e6f6" providerId="LiveId" clId="{8567CC69-9709-4845-ABB1-EB53F8092C86}" dt="2023-04-22T14:33:21.456" v="1890" actId="22"/>
          <ac:picMkLst>
            <pc:docMk/>
            <pc:sldMk cId="3805844016" sldId="267"/>
            <ac:picMk id="9" creationId="{5B7DAB75-DA8C-6C36-5A64-4694F7C4EC70}"/>
          </ac:picMkLst>
        </pc:picChg>
      </pc:sldChg>
      <pc:sldChg chg="modSp add mod modNotesTx">
        <pc:chgData name="Ozan Tastekin" userId="0f9d23481a88e6f6" providerId="LiveId" clId="{8567CC69-9709-4845-ABB1-EB53F8092C86}" dt="2023-04-22T19:34:29.920" v="4064" actId="12"/>
        <pc:sldMkLst>
          <pc:docMk/>
          <pc:sldMk cId="19079386" sldId="268"/>
        </pc:sldMkLst>
        <pc:spChg chg="mod">
          <ac:chgData name="Ozan Tastekin" userId="0f9d23481a88e6f6" providerId="LiveId" clId="{8567CC69-9709-4845-ABB1-EB53F8092C86}" dt="2023-04-22T14:40:13.551" v="2104" actId="20577"/>
          <ac:spMkLst>
            <pc:docMk/>
            <pc:sldMk cId="19079386" sldId="268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43:05.361" v="3962" actId="20577"/>
          <ac:spMkLst>
            <pc:docMk/>
            <pc:sldMk cId="19079386" sldId="268"/>
            <ac:spMk id="4" creationId="{69932A33-5F44-4A60-A680-EAF196FA10F2}"/>
          </ac:spMkLst>
        </pc:spChg>
        <pc:spChg chg="mod">
          <ac:chgData name="Ozan Tastekin" userId="0f9d23481a88e6f6" providerId="LiveId" clId="{8567CC69-9709-4845-ABB1-EB53F8092C86}" dt="2023-04-22T14:49:57.620" v="2376" actId="20577"/>
          <ac:spMkLst>
            <pc:docMk/>
            <pc:sldMk cId="19079386" sldId="268"/>
            <ac:spMk id="5" creationId="{247EA653-9857-4123-A4B3-F63422F740FB}"/>
          </ac:spMkLst>
        </pc:spChg>
      </pc:sldChg>
      <pc:sldChg chg="addSp modSp add mod">
        <pc:chgData name="Ozan Tastekin" userId="0f9d23481a88e6f6" providerId="LiveId" clId="{8567CC69-9709-4845-ABB1-EB53F8092C86}" dt="2023-04-22T18:05:48.317" v="3366" actId="20577"/>
        <pc:sldMkLst>
          <pc:docMk/>
          <pc:sldMk cId="1253751360" sldId="269"/>
        </pc:sldMkLst>
        <pc:spChg chg="mod">
          <ac:chgData name="Ozan Tastekin" userId="0f9d23481a88e6f6" providerId="LiveId" clId="{8567CC69-9709-4845-ABB1-EB53F8092C86}" dt="2023-04-22T18:05:48.317" v="3366" actId="20577"/>
          <ac:spMkLst>
            <pc:docMk/>
            <pc:sldMk cId="1253751360" sldId="269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7:35:26.554" v="2561" actId="122"/>
          <ac:spMkLst>
            <pc:docMk/>
            <pc:sldMk cId="1253751360" sldId="269"/>
            <ac:spMk id="4" creationId="{69932A33-5F44-4A60-A680-EAF196FA10F2}"/>
          </ac:spMkLst>
        </pc:spChg>
        <pc:picChg chg="add mod">
          <ac:chgData name="Ozan Tastekin" userId="0f9d23481a88e6f6" providerId="LiveId" clId="{8567CC69-9709-4845-ABB1-EB53F8092C86}" dt="2023-04-22T17:35:20.965" v="2559" actId="1076"/>
          <ac:picMkLst>
            <pc:docMk/>
            <pc:sldMk cId="1253751360" sldId="269"/>
            <ac:picMk id="9" creationId="{D020EEA1-475F-C3A9-50E6-24404B03F5BF}"/>
          </ac:picMkLst>
        </pc:picChg>
      </pc:sldChg>
      <pc:sldChg chg="modSp add mod">
        <pc:chgData name="Ozan Tastekin" userId="0f9d23481a88e6f6" providerId="LiveId" clId="{8567CC69-9709-4845-ABB1-EB53F8092C86}" dt="2023-04-22T18:32:24.481" v="3850" actId="113"/>
        <pc:sldMkLst>
          <pc:docMk/>
          <pc:sldMk cId="2996576039" sldId="270"/>
        </pc:sldMkLst>
        <pc:spChg chg="mod">
          <ac:chgData name="Ozan Tastekin" userId="0f9d23481a88e6f6" providerId="LiveId" clId="{8567CC69-9709-4845-ABB1-EB53F8092C86}" dt="2023-04-22T17:40:01.214" v="2674" actId="20577"/>
          <ac:spMkLst>
            <pc:docMk/>
            <pc:sldMk cId="2996576039" sldId="270"/>
            <ac:spMk id="3" creationId="{B00993C7-653A-4A2C-A51F-B0E3F59E1169}"/>
          </ac:spMkLst>
        </pc:spChg>
        <pc:spChg chg="mod">
          <ac:chgData name="Ozan Tastekin" userId="0f9d23481a88e6f6" providerId="LiveId" clId="{8567CC69-9709-4845-ABB1-EB53F8092C86}" dt="2023-04-22T18:32:24.481" v="3850" actId="113"/>
          <ac:spMkLst>
            <pc:docMk/>
            <pc:sldMk cId="2996576039" sldId="270"/>
            <ac:spMk id="4" creationId="{69932A33-5F44-4A60-A680-EAF196FA10F2}"/>
          </ac:spMkLst>
        </pc:spChg>
      </pc:sldChg>
    </pc:docChg>
  </pc:docChgLst>
  <pc:docChgLst>
    <pc:chgData name="Ozan Tastekin" userId="0f9d23481a88e6f6" providerId="LiveId" clId="{2364BA07-F0E0-41FF-ABFE-1EE558B76BA4}"/>
    <pc:docChg chg="undo redo custSel addSld delSld modSld">
      <pc:chgData name="Ozan Tastekin" userId="0f9d23481a88e6f6" providerId="LiveId" clId="{2364BA07-F0E0-41FF-ABFE-1EE558B76BA4}" dt="2023-05-03T18:42:26.455" v="213" actId="47"/>
      <pc:docMkLst>
        <pc:docMk/>
      </pc:docMkLst>
      <pc:sldChg chg="modSp mod">
        <pc:chgData name="Ozan Tastekin" userId="0f9d23481a88e6f6" providerId="LiveId" clId="{2364BA07-F0E0-41FF-ABFE-1EE558B76BA4}" dt="2023-05-03T18:34:09.299" v="10" actId="20577"/>
        <pc:sldMkLst>
          <pc:docMk/>
          <pc:sldMk cId="1418998216" sldId="256"/>
        </pc:sldMkLst>
        <pc:spChg chg="mod">
          <ac:chgData name="Ozan Tastekin" userId="0f9d23481a88e6f6" providerId="LiveId" clId="{2364BA07-F0E0-41FF-ABFE-1EE558B76BA4}" dt="2023-05-03T18:34:09.299" v="10" actId="20577"/>
          <ac:spMkLst>
            <pc:docMk/>
            <pc:sldMk cId="1418998216" sldId="256"/>
            <ac:spMk id="19" creationId="{90ADCC7E-BB9B-4A5A-B203-B36AD2817BEE}"/>
          </ac:spMkLst>
        </pc:spChg>
      </pc:sldChg>
      <pc:sldChg chg="add del modNotesTx">
        <pc:chgData name="Ozan Tastekin" userId="0f9d23481a88e6f6" providerId="LiveId" clId="{2364BA07-F0E0-41FF-ABFE-1EE558B76BA4}" dt="2023-05-03T18:42:26.455" v="213" actId="47"/>
        <pc:sldMkLst>
          <pc:docMk/>
          <pc:sldMk cId="3272939884" sldId="258"/>
        </pc:sldMkLst>
      </pc:sldChg>
      <pc:sldChg chg="add del">
        <pc:chgData name="Ozan Tastekin" userId="0f9d23481a88e6f6" providerId="LiveId" clId="{2364BA07-F0E0-41FF-ABFE-1EE558B76BA4}" dt="2023-05-03T18:37:56.215" v="108" actId="47"/>
        <pc:sldMkLst>
          <pc:docMk/>
          <pc:sldMk cId="2288628546" sldId="260"/>
        </pc:sldMkLst>
      </pc:sldChg>
      <pc:sldChg chg="addSp delSp modSp add del mod">
        <pc:chgData name="Ozan Tastekin" userId="0f9d23481a88e6f6" providerId="LiveId" clId="{2364BA07-F0E0-41FF-ABFE-1EE558B76BA4}" dt="2023-05-03T18:42:17.425" v="210" actId="47"/>
        <pc:sldMkLst>
          <pc:docMk/>
          <pc:sldMk cId="1102862999" sldId="262"/>
        </pc:sldMkLst>
        <pc:spChg chg="add del">
          <ac:chgData name="Ozan Tastekin" userId="0f9d23481a88e6f6" providerId="LiveId" clId="{2364BA07-F0E0-41FF-ABFE-1EE558B76BA4}" dt="2023-05-03T18:39:17.693" v="141" actId="931"/>
          <ac:spMkLst>
            <pc:docMk/>
            <pc:sldMk cId="1102862999" sldId="262"/>
            <ac:spMk id="3" creationId="{A513A421-A7C6-45D6-BA9F-DFC5548EB52F}"/>
          </ac:spMkLst>
        </pc:spChg>
        <pc:spChg chg="mod">
          <ac:chgData name="Ozan Tastekin" userId="0f9d23481a88e6f6" providerId="LiveId" clId="{2364BA07-F0E0-41FF-ABFE-1EE558B76BA4}" dt="2023-05-03T18:41:59.728" v="174" actId="20577"/>
          <ac:spMkLst>
            <pc:docMk/>
            <pc:sldMk cId="1102862999" sldId="262"/>
            <ac:spMk id="4" creationId="{B339875C-9106-4DE0-874B-A8487FC549C2}"/>
          </ac:spMkLst>
        </pc:spChg>
        <pc:spChg chg="mod">
          <ac:chgData name="Ozan Tastekin" userId="0f9d23481a88e6f6" providerId="LiveId" clId="{2364BA07-F0E0-41FF-ABFE-1EE558B76BA4}" dt="2023-05-03T18:42:10.157" v="208" actId="20577"/>
          <ac:spMkLst>
            <pc:docMk/>
            <pc:sldMk cId="1102862999" sldId="262"/>
            <ac:spMk id="6" creationId="{A8DB388B-F5E2-42C3-829B-D04B35E7061D}"/>
          </ac:spMkLst>
        </pc:spChg>
        <pc:spChg chg="del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7" creationId="{619952D0-15B0-4307-82EA-9B8D10E6B691}"/>
          </ac:spMkLst>
        </pc:spChg>
        <pc:spChg chg="add del mod">
          <ac:chgData name="Ozan Tastekin" userId="0f9d23481a88e6f6" providerId="LiveId" clId="{2364BA07-F0E0-41FF-ABFE-1EE558B76BA4}" dt="2023-05-03T18:41:50.632" v="158" actId="478"/>
          <ac:spMkLst>
            <pc:docMk/>
            <pc:sldMk cId="1102862999" sldId="262"/>
            <ac:spMk id="19" creationId="{D35B05D9-BC81-A301-F06F-BF3E8D3A22DB}"/>
          </ac:spMkLst>
        </pc:spChg>
        <pc:spChg chg="add mod">
          <ac:chgData name="Ozan Tastekin" userId="0f9d23481a88e6f6" providerId="LiveId" clId="{2364BA07-F0E0-41FF-ABFE-1EE558B76BA4}" dt="2023-05-03T18:42:14.677" v="209" actId="478"/>
          <ac:spMkLst>
            <pc:docMk/>
            <pc:sldMk cId="1102862999" sldId="262"/>
            <ac:spMk id="23" creationId="{DB9E3A79-03E8-D968-8EE7-2813E963C944}"/>
          </ac:spMkLst>
        </pc:spChg>
        <pc:picChg chg="add del mod">
          <ac:chgData name="Ozan Tastekin" userId="0f9d23481a88e6f6" providerId="LiveId" clId="{2364BA07-F0E0-41FF-ABFE-1EE558B76BA4}" dt="2023-05-03T18:38:36.261" v="132" actId="21"/>
          <ac:picMkLst>
            <pc:docMk/>
            <pc:sldMk cId="1102862999" sldId="262"/>
            <ac:picMk id="14" creationId="{84824FF9-CE4F-91B4-300E-0BDA3F670B02}"/>
          </ac:picMkLst>
        </pc:picChg>
        <pc:picChg chg="add del mod">
          <ac:chgData name="Ozan Tastekin" userId="0f9d23481a88e6f6" providerId="LiveId" clId="{2364BA07-F0E0-41FF-ABFE-1EE558B76BA4}" dt="2023-05-03T18:38:40.516" v="134"/>
          <ac:picMkLst>
            <pc:docMk/>
            <pc:sldMk cId="1102862999" sldId="262"/>
            <ac:picMk id="15" creationId="{C8748ED1-CD27-8596-94D5-D23DE17784B7}"/>
          </ac:picMkLst>
        </pc:picChg>
        <pc:picChg chg="add del mod modCrop">
          <ac:chgData name="Ozan Tastekin" userId="0f9d23481a88e6f6" providerId="LiveId" clId="{2364BA07-F0E0-41FF-ABFE-1EE558B76BA4}" dt="2023-05-03T18:39:42.032" v="155" actId="478"/>
          <ac:picMkLst>
            <pc:docMk/>
            <pc:sldMk cId="1102862999" sldId="262"/>
            <ac:picMk id="17" creationId="{36388698-F67D-1FDF-43F3-3BCE516FC4AE}"/>
          </ac:picMkLst>
        </pc:picChg>
        <pc:picChg chg="add del mod">
          <ac:chgData name="Ozan Tastekin" userId="0f9d23481a88e6f6" providerId="LiveId" clId="{2364BA07-F0E0-41FF-ABFE-1EE558B76BA4}" dt="2023-05-03T18:41:47.961" v="157"/>
          <ac:picMkLst>
            <pc:docMk/>
            <pc:sldMk cId="1102862999" sldId="262"/>
            <ac:picMk id="20" creationId="{101C8098-F5BD-3EE3-077E-B689AF24641C}"/>
          </ac:picMkLst>
        </pc:picChg>
        <pc:picChg chg="add mod">
          <ac:chgData name="Ozan Tastekin" userId="0f9d23481a88e6f6" providerId="LiveId" clId="{2364BA07-F0E0-41FF-ABFE-1EE558B76BA4}" dt="2023-05-03T18:41:50.932" v="159"/>
          <ac:picMkLst>
            <pc:docMk/>
            <pc:sldMk cId="1102862999" sldId="262"/>
            <ac:picMk id="21" creationId="{E8970813-C472-A918-E815-7D5CB9110378}"/>
          </ac:picMkLst>
        </pc:picChg>
      </pc:sldChg>
      <pc:sldChg chg="modSp add del mod">
        <pc:chgData name="Ozan Tastekin" userId="0f9d23481a88e6f6" providerId="LiveId" clId="{2364BA07-F0E0-41FF-ABFE-1EE558B76BA4}" dt="2023-05-03T18:37:00.556" v="40" actId="47"/>
        <pc:sldMkLst>
          <pc:docMk/>
          <pc:sldMk cId="3708432526" sldId="263"/>
        </pc:sldMkLst>
        <pc:spChg chg="mod">
          <ac:chgData name="Ozan Tastekin" userId="0f9d23481a88e6f6" providerId="LiveId" clId="{2364BA07-F0E0-41FF-ABFE-1EE558B76BA4}" dt="2023-05-03T18:36:55.194" v="37" actId="20577"/>
          <ac:spMkLst>
            <pc:docMk/>
            <pc:sldMk cId="3708432526" sldId="263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4:18.262" v="11" actId="20577"/>
          <ac:spMkLst>
            <pc:docMk/>
            <pc:sldMk cId="3708432526" sldId="263"/>
            <ac:spMk id="4" creationId="{69932A33-5F44-4A60-A680-EAF196FA10F2}"/>
          </ac:spMkLst>
        </pc:spChg>
      </pc:sldChg>
      <pc:sldChg chg="add del">
        <pc:chgData name="Ozan Tastekin" userId="0f9d23481a88e6f6" providerId="LiveId" clId="{2364BA07-F0E0-41FF-ABFE-1EE558B76BA4}" dt="2023-05-03T18:37:55.642" v="107" actId="47"/>
        <pc:sldMkLst>
          <pc:docMk/>
          <pc:sldMk cId="2539450277" sldId="265"/>
        </pc:sldMkLst>
      </pc:sldChg>
      <pc:sldChg chg="addSp delSp modSp mod modNotesTx">
        <pc:chgData name="Ozan Tastekin" userId="0f9d23481a88e6f6" providerId="LiveId" clId="{2364BA07-F0E0-41FF-ABFE-1EE558B76BA4}" dt="2023-05-03T18:42:24.234" v="212" actId="20577"/>
        <pc:sldMkLst>
          <pc:docMk/>
          <pc:sldMk cId="3805844016" sldId="267"/>
        </pc:sldMkLst>
        <pc:spChg chg="mod">
          <ac:chgData name="Ozan Tastekin" userId="0f9d23481a88e6f6" providerId="LiveId" clId="{2364BA07-F0E0-41FF-ABFE-1EE558B76BA4}" dt="2023-05-03T18:37:04.984" v="42" actId="20577"/>
          <ac:spMkLst>
            <pc:docMk/>
            <pc:sldMk cId="3805844016" sldId="267"/>
            <ac:spMk id="2" creationId="{8C0EDE06-F882-4EBC-B43C-1AB89358A6D4}"/>
          </ac:spMkLst>
        </pc:spChg>
        <pc:spChg chg="mod">
          <ac:chgData name="Ozan Tastekin" userId="0f9d23481a88e6f6" providerId="LiveId" clId="{2364BA07-F0E0-41FF-ABFE-1EE558B76BA4}" dt="2023-05-03T18:37:03.289" v="41" actId="20577"/>
          <ac:spMkLst>
            <pc:docMk/>
            <pc:sldMk cId="3805844016" sldId="267"/>
            <ac:spMk id="3" creationId="{B00993C7-653A-4A2C-A51F-B0E3F59E1169}"/>
          </ac:spMkLst>
        </pc:spChg>
        <pc:spChg chg="mod">
          <ac:chgData name="Ozan Tastekin" userId="0f9d23481a88e6f6" providerId="LiveId" clId="{2364BA07-F0E0-41FF-ABFE-1EE558B76BA4}" dt="2023-05-03T18:38:15.173" v="128" actId="20577"/>
          <ac:spMkLst>
            <pc:docMk/>
            <pc:sldMk cId="3805844016" sldId="267"/>
            <ac:spMk id="5" creationId="{247EA653-9857-4123-A4B3-F63422F740FB}"/>
          </ac:spMkLst>
        </pc:spChg>
        <pc:spChg chg="add del mod">
          <ac:chgData name="Ozan Tastekin" userId="0f9d23481a88e6f6" providerId="LiveId" clId="{2364BA07-F0E0-41FF-ABFE-1EE558B76BA4}" dt="2023-05-03T18:36:53.744" v="34" actId="478"/>
          <ac:spMkLst>
            <pc:docMk/>
            <pc:sldMk cId="3805844016" sldId="267"/>
            <ac:spMk id="8" creationId="{CCBA3C1F-24B7-5920-6BD4-84A1F286AD2A}"/>
          </ac:spMkLst>
        </pc:spChg>
        <pc:spChg chg="add mod">
          <ac:chgData name="Ozan Tastekin" userId="0f9d23481a88e6f6" providerId="LiveId" clId="{2364BA07-F0E0-41FF-ABFE-1EE558B76BA4}" dt="2023-05-03T18:37:51.953" v="106" actId="404"/>
          <ac:spMkLst>
            <pc:docMk/>
            <pc:sldMk cId="3805844016" sldId="267"/>
            <ac:spMk id="11" creationId="{86EEEAA2-718A-8D1B-5DD2-556646DC1A80}"/>
          </ac:spMkLst>
        </pc:spChg>
        <pc:picChg chg="add del">
          <ac:chgData name="Ozan Tastekin" userId="0f9d23481a88e6f6" providerId="LiveId" clId="{2364BA07-F0E0-41FF-ABFE-1EE558B76BA4}" dt="2023-05-03T18:37:06.401" v="43" actId="478"/>
          <ac:picMkLst>
            <pc:docMk/>
            <pc:sldMk cId="3805844016" sldId="267"/>
            <ac:picMk id="9" creationId="{5B7DAB75-DA8C-6C36-5A64-4694F7C4EC70}"/>
          </ac:picMkLst>
        </pc:picChg>
        <pc:picChg chg="add del mod">
          <ac:chgData name="Ozan Tastekin" userId="0f9d23481a88e6f6" providerId="LiveId" clId="{2364BA07-F0E0-41FF-ABFE-1EE558B76BA4}" dt="2023-05-03T18:38:51.352" v="136"/>
          <ac:picMkLst>
            <pc:docMk/>
            <pc:sldMk cId="3805844016" sldId="267"/>
            <ac:picMk id="12" creationId="{7B341FD5-43F8-2F1C-AFD2-2D54773F50D9}"/>
          </ac:picMkLst>
        </pc:picChg>
        <pc:picChg chg="add del mod">
          <ac:chgData name="Ozan Tastekin" userId="0f9d23481a88e6f6" providerId="LiveId" clId="{2364BA07-F0E0-41FF-ABFE-1EE558B76BA4}" dt="2023-05-03T18:39:00.165" v="138"/>
          <ac:picMkLst>
            <pc:docMk/>
            <pc:sldMk cId="3805844016" sldId="267"/>
            <ac:picMk id="13" creationId="{084A4652-509B-2E12-BD27-DBBE6C264972}"/>
          </ac:picMkLst>
        </pc:picChg>
        <pc:picChg chg="add del">
          <ac:chgData name="Ozan Tastekin" userId="0f9d23481a88e6f6" providerId="LiveId" clId="{2364BA07-F0E0-41FF-ABFE-1EE558B76BA4}" dt="2023-05-03T18:39:01.725" v="140"/>
          <ac:picMkLst>
            <pc:docMk/>
            <pc:sldMk cId="3805844016" sldId="267"/>
            <ac:picMk id="14" creationId="{C37034D6-7C9F-BBD6-F29E-383AFEFD06B9}"/>
          </ac:picMkLst>
        </pc:picChg>
      </pc:sldChg>
      <pc:sldChg chg="add del">
        <pc:chgData name="Ozan Tastekin" userId="0f9d23481a88e6f6" providerId="LiveId" clId="{2364BA07-F0E0-41FF-ABFE-1EE558B76BA4}" dt="2023-05-03T18:37:56.646" v="109" actId="47"/>
        <pc:sldMkLst>
          <pc:docMk/>
          <pc:sldMk cId="19079386" sldId="268"/>
        </pc:sldMkLst>
      </pc:sldChg>
      <pc:sldChg chg="add del">
        <pc:chgData name="Ozan Tastekin" userId="0f9d23481a88e6f6" providerId="LiveId" clId="{2364BA07-F0E0-41FF-ABFE-1EE558B76BA4}" dt="2023-05-03T18:37:57.776" v="111" actId="47"/>
        <pc:sldMkLst>
          <pc:docMk/>
          <pc:sldMk cId="1253751360" sldId="269"/>
        </pc:sldMkLst>
      </pc:sldChg>
      <pc:sldChg chg="add del">
        <pc:chgData name="Ozan Tastekin" userId="0f9d23481a88e6f6" providerId="LiveId" clId="{2364BA07-F0E0-41FF-ABFE-1EE558B76BA4}" dt="2023-05-03T18:37:57.285" v="110" actId="47"/>
        <pc:sldMkLst>
          <pc:docMk/>
          <pc:sldMk cId="2996576039" sldId="270"/>
        </pc:sldMkLst>
      </pc:sldChg>
      <pc:sldChg chg="add del">
        <pc:chgData name="Ozan Tastekin" userId="0f9d23481a88e6f6" providerId="LiveId" clId="{2364BA07-F0E0-41FF-ABFE-1EE558B76BA4}" dt="2023-05-03T18:37:58.796" v="112" actId="47"/>
        <pc:sldMkLst>
          <pc:docMk/>
          <pc:sldMk cId="3779423351" sldId="271"/>
        </pc:sldMkLst>
      </pc:sldChg>
    </pc:docChg>
  </pc:docChgLst>
  <pc:docChgLst>
    <pc:chgData name="Ozan Tastekin" userId="0f9d23481a88e6f6" providerId="LiveId" clId="{2981A7D7-988A-4824-A792-0ADC219C2BF2}"/>
    <pc:docChg chg="undo redo custSel addSld delSld modSld sldOrd">
      <pc:chgData name="Ozan Tastekin" userId="0f9d23481a88e6f6" providerId="LiveId" clId="{2981A7D7-988A-4824-A792-0ADC219C2BF2}" dt="2023-05-06T18:00:01.706" v="4511" actId="207"/>
      <pc:docMkLst>
        <pc:docMk/>
      </pc:docMkLst>
      <pc:sldChg chg="addSp delSp modSp add del mod ord">
        <pc:chgData name="Ozan Tastekin" userId="0f9d23481a88e6f6" providerId="LiveId" clId="{2981A7D7-988A-4824-A792-0ADC219C2BF2}" dt="2023-05-06T16:06:15.909" v="436" actId="47"/>
        <pc:sldMkLst>
          <pc:docMk/>
          <pc:sldMk cId="836968598" sldId="297"/>
        </pc:sldMkLst>
        <pc:spChg chg="mod">
          <ac:chgData name="Ozan Tastekin" userId="0f9d23481a88e6f6" providerId="LiveId" clId="{2981A7D7-988A-4824-A792-0ADC219C2BF2}" dt="2023-05-06T16:00:33.672" v="115" actId="20577"/>
          <ac:spMkLst>
            <pc:docMk/>
            <pc:sldMk cId="836968598" sldId="297"/>
            <ac:spMk id="3" creationId="{B00993C7-653A-4A2C-A51F-B0E3F59E1169}"/>
          </ac:spMkLst>
        </pc:spChg>
        <pc:spChg chg="add del mod">
          <ac:chgData name="Ozan Tastekin" userId="0f9d23481a88e6f6" providerId="LiveId" clId="{2981A7D7-988A-4824-A792-0ADC219C2BF2}" dt="2023-05-06T16:05:33.129" v="396" actId="478"/>
          <ac:spMkLst>
            <pc:docMk/>
            <pc:sldMk cId="836968598" sldId="297"/>
            <ac:spMk id="4" creationId="{8E77E9AB-BA7A-4EA5-6983-888013051AAF}"/>
          </ac:spMkLst>
        </pc:spChg>
        <pc:spChg chg="mod">
          <ac:chgData name="Ozan Tastekin" userId="0f9d23481a88e6f6" providerId="LiveId" clId="{2981A7D7-988A-4824-A792-0ADC219C2BF2}" dt="2023-05-06T16:05:38.411" v="399" actId="21"/>
          <ac:spMkLst>
            <pc:docMk/>
            <pc:sldMk cId="836968598" sldId="297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7:58:36.641" v="4501" actId="20577"/>
        <pc:sldMkLst>
          <pc:docMk/>
          <pc:sldMk cId="3217298060" sldId="298"/>
        </pc:sldMkLst>
        <pc:spChg chg="mod">
          <ac:chgData name="Ozan Tastekin" userId="0f9d23481a88e6f6" providerId="LiveId" clId="{2981A7D7-988A-4824-A792-0ADC219C2BF2}" dt="2023-05-06T16:01:06.530" v="157" actId="20577"/>
          <ac:spMkLst>
            <pc:docMk/>
            <pc:sldMk cId="3217298060" sldId="298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7:58:36.641" v="4501" actId="20577"/>
          <ac:spMkLst>
            <pc:docMk/>
            <pc:sldMk cId="3217298060" sldId="298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1:13.929" v="159"/>
        <pc:sldMkLst>
          <pc:docMk/>
          <pc:sldMk cId="1513949366" sldId="299"/>
        </pc:sldMkLst>
        <pc:spChg chg="mod">
          <ac:chgData name="Ozan Tastekin" userId="0f9d23481a88e6f6" providerId="LiveId" clId="{2981A7D7-988A-4824-A792-0ADC219C2BF2}" dt="2023-05-06T16:00:56.040" v="141" actId="20577"/>
          <ac:spMkLst>
            <pc:docMk/>
            <pc:sldMk cId="1513949366" sldId="299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5:57:16.611" v="21" actId="20577"/>
          <ac:spMkLst>
            <pc:docMk/>
            <pc:sldMk cId="1513949366" sldId="299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07.433" v="379" actId="47"/>
        <pc:sldMkLst>
          <pc:docMk/>
          <pc:sldMk cId="2383755897" sldId="300"/>
        </pc:sldMkLst>
        <pc:spChg chg="mod">
          <ac:chgData name="Ozan Tastekin" userId="0f9d23481a88e6f6" providerId="LiveId" clId="{2981A7D7-988A-4824-A792-0ADC219C2BF2}" dt="2023-05-06T16:01:02.158" v="149" actId="20577"/>
          <ac:spMkLst>
            <pc:docMk/>
            <pc:sldMk cId="2383755897" sldId="300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05:00.952" v="378" actId="20577"/>
          <ac:spMkLst>
            <pc:docMk/>
            <pc:sldMk cId="2383755897" sldId="300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6:00:43.888" v="119" actId="20577"/>
          <ac:spMkLst>
            <pc:docMk/>
            <pc:sldMk cId="2383755897" sldId="300"/>
            <ac:spMk id="4" creationId="{8E77E9AB-BA7A-4EA5-6983-888013051AAF}"/>
          </ac:spMkLst>
        </pc:spChg>
      </pc:sldChg>
      <pc:sldChg chg="modSp add del mod ord">
        <pc:chgData name="Ozan Tastekin" userId="0f9d23481a88e6f6" providerId="LiveId" clId="{2981A7D7-988A-4824-A792-0ADC219C2BF2}" dt="2023-05-06T17:09:16.943" v="3456" actId="2696"/>
        <pc:sldMkLst>
          <pc:docMk/>
          <pc:sldMk cId="963259755" sldId="301"/>
        </pc:sldMkLst>
        <pc:spChg chg="mod">
          <ac:chgData name="Ozan Tastekin" userId="0f9d23481a88e6f6" providerId="LiveId" clId="{2981A7D7-988A-4824-A792-0ADC219C2BF2}" dt="2023-05-06T16:06:33.832" v="472" actId="20577"/>
          <ac:spMkLst>
            <pc:docMk/>
            <pc:sldMk cId="963259755" sldId="301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5:08.457" v="380" actId="47"/>
        <pc:sldMkLst>
          <pc:docMk/>
          <pc:sldMk cId="708958224" sldId="302"/>
        </pc:sldMkLst>
      </pc:sldChg>
      <pc:sldChg chg="modSp add mod ord">
        <pc:chgData name="Ozan Tastekin" userId="0f9d23481a88e6f6" providerId="LiveId" clId="{2981A7D7-988A-4824-A792-0ADC219C2BF2}" dt="2023-05-06T17:57:48.055" v="4499" actId="207"/>
        <pc:sldMkLst>
          <pc:docMk/>
          <pc:sldMk cId="808905611" sldId="302"/>
        </pc:sldMkLst>
        <pc:spChg chg="mod">
          <ac:chgData name="Ozan Tastekin" userId="0f9d23481a88e6f6" providerId="LiveId" clId="{2981A7D7-988A-4824-A792-0ADC219C2BF2}" dt="2023-05-06T16:26:03.977" v="981" actId="20577"/>
          <ac:spMkLst>
            <pc:docMk/>
            <pc:sldMk cId="808905611" sldId="302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22:54.784" v="699" actId="20577"/>
          <ac:spMkLst>
            <pc:docMk/>
            <pc:sldMk cId="808905611" sldId="302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48.055" v="4499" actId="207"/>
          <ac:spMkLst>
            <pc:docMk/>
            <pc:sldMk cId="808905611" sldId="302"/>
            <ac:spMk id="8" creationId="{24E7DEC0-8A97-4164-2A4C-12F487F326FF}"/>
          </ac:spMkLst>
        </pc:spChg>
      </pc:sldChg>
      <pc:sldChg chg="modSp add del mod">
        <pc:chgData name="Ozan Tastekin" userId="0f9d23481a88e6f6" providerId="LiveId" clId="{2981A7D7-988A-4824-A792-0ADC219C2BF2}" dt="2023-05-06T16:05:32.419" v="395" actId="2890"/>
        <pc:sldMkLst>
          <pc:docMk/>
          <pc:sldMk cId="2657711347" sldId="302"/>
        </pc:sldMkLst>
        <pc:spChg chg="mod">
          <ac:chgData name="Ozan Tastekin" userId="0f9d23481a88e6f6" providerId="LiveId" clId="{2981A7D7-988A-4824-A792-0ADC219C2BF2}" dt="2023-05-06T16:05:30.059" v="391"/>
          <ac:spMkLst>
            <pc:docMk/>
            <pc:sldMk cId="2657711347" sldId="302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6:28.985" v="4494" actId="207"/>
        <pc:sldMkLst>
          <pc:docMk/>
          <pc:sldMk cId="2606631472" sldId="303"/>
        </pc:sldMkLst>
        <pc:spChg chg="mod">
          <ac:chgData name="Ozan Tastekin" userId="0f9d23481a88e6f6" providerId="LiveId" clId="{2981A7D7-988A-4824-A792-0ADC219C2BF2}" dt="2023-05-06T16:26:00.225" v="973" actId="20577"/>
          <ac:spMkLst>
            <pc:docMk/>
            <pc:sldMk cId="2606631472" sldId="303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14:01.320" v="500" actId="20577"/>
          <ac:spMkLst>
            <pc:docMk/>
            <pc:sldMk cId="2606631472" sldId="303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6:28.985" v="4494" actId="207"/>
          <ac:spMkLst>
            <pc:docMk/>
            <pc:sldMk cId="2606631472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06:52.680" v="483" actId="47"/>
        <pc:sldMkLst>
          <pc:docMk/>
          <pc:sldMk cId="3532021884" sldId="303"/>
        </pc:sldMkLst>
        <pc:spChg chg="mod">
          <ac:chgData name="Ozan Tastekin" userId="0f9d23481a88e6f6" providerId="LiveId" clId="{2981A7D7-988A-4824-A792-0ADC219C2BF2}" dt="2023-05-06T16:06:49.034" v="480" actId="20577"/>
          <ac:spMkLst>
            <pc:docMk/>
            <pc:sldMk cId="3532021884" sldId="303"/>
            <ac:spMk id="8" creationId="{24E7DEC0-8A97-4164-2A4C-12F487F326FF}"/>
          </ac:spMkLst>
        </pc:spChg>
      </pc:sldChg>
      <pc:sldChg chg="modSp add del mod ord">
        <pc:chgData name="Ozan Tastekin" userId="0f9d23481a88e6f6" providerId="LiveId" clId="{2981A7D7-988A-4824-A792-0ADC219C2BF2}" dt="2023-05-06T16:24:03.996" v="808" actId="2696"/>
        <pc:sldMkLst>
          <pc:docMk/>
          <pc:sldMk cId="549025263" sldId="304"/>
        </pc:sldMkLst>
        <pc:spChg chg="mod">
          <ac:chgData name="Ozan Tastekin" userId="0f9d23481a88e6f6" providerId="LiveId" clId="{2981A7D7-988A-4824-A792-0ADC219C2BF2}" dt="2023-05-06T16:24:01.482" v="807" actId="20577"/>
          <ac:spMkLst>
            <pc:docMk/>
            <pc:sldMk cId="549025263" sldId="304"/>
            <ac:spMk id="8" creationId="{24E7DEC0-8A97-4164-2A4C-12F487F326FF}"/>
          </ac:spMkLst>
        </pc:spChg>
      </pc:sldChg>
      <pc:sldChg chg="new del">
        <pc:chgData name="Ozan Tastekin" userId="0f9d23481a88e6f6" providerId="LiveId" clId="{2981A7D7-988A-4824-A792-0ADC219C2BF2}" dt="2023-05-06T16:25:38.976" v="940" actId="47"/>
        <pc:sldMkLst>
          <pc:docMk/>
          <pc:sldMk cId="1498467036" sldId="304"/>
        </pc:sldMkLst>
      </pc:sldChg>
      <pc:sldChg chg="modSp add mod ord">
        <pc:chgData name="Ozan Tastekin" userId="0f9d23481a88e6f6" providerId="LiveId" clId="{2981A7D7-988A-4824-A792-0ADC219C2BF2}" dt="2023-05-06T17:57:26.828" v="4498" actId="207"/>
        <pc:sldMkLst>
          <pc:docMk/>
          <pc:sldMk cId="2962060866" sldId="304"/>
        </pc:sldMkLst>
        <pc:spChg chg="mod">
          <ac:chgData name="Ozan Tastekin" userId="0f9d23481a88e6f6" providerId="LiveId" clId="{2981A7D7-988A-4824-A792-0ADC219C2BF2}" dt="2023-05-06T16:25:54.932" v="965" actId="20577"/>
          <ac:spMkLst>
            <pc:docMk/>
            <pc:sldMk cId="2962060866" sldId="304"/>
            <ac:spMk id="2" creationId="{8C0EDE06-F882-4EBC-B43C-1AB89358A6D4}"/>
          </ac:spMkLst>
        </pc:spChg>
        <pc:spChg chg="mod">
          <ac:chgData name="Ozan Tastekin" userId="0f9d23481a88e6f6" providerId="LiveId" clId="{2981A7D7-988A-4824-A792-0ADC219C2BF2}" dt="2023-05-06T16:38:26.320" v="1632" actId="20577"/>
          <ac:spMkLst>
            <pc:docMk/>
            <pc:sldMk cId="2962060866" sldId="304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7:26.828" v="4498" actId="207"/>
          <ac:spMkLst>
            <pc:docMk/>
            <pc:sldMk cId="2962060866" sldId="304"/>
            <ac:spMk id="8" creationId="{24E7DEC0-8A97-4164-2A4C-12F487F326FF}"/>
          </ac:spMkLst>
        </pc:spChg>
      </pc:sldChg>
      <pc:sldChg chg="add del">
        <pc:chgData name="Ozan Tastekin" userId="0f9d23481a88e6f6" providerId="LiveId" clId="{2981A7D7-988A-4824-A792-0ADC219C2BF2}" dt="2023-05-06T16:06:52.059" v="482" actId="47"/>
        <pc:sldMkLst>
          <pc:docMk/>
          <pc:sldMk cId="3986052942" sldId="304"/>
        </pc:sldMkLst>
      </pc:sldChg>
      <pc:sldChg chg="modSp add mod ord">
        <pc:chgData name="Ozan Tastekin" userId="0f9d23481a88e6f6" providerId="LiveId" clId="{2981A7D7-988A-4824-A792-0ADC219C2BF2}" dt="2023-05-06T17:55:38.147" v="4493" actId="20577"/>
        <pc:sldMkLst>
          <pc:docMk/>
          <pc:sldMk cId="440261850" sldId="305"/>
        </pc:sldMkLst>
        <pc:spChg chg="mod">
          <ac:chgData name="Ozan Tastekin" userId="0f9d23481a88e6f6" providerId="LiveId" clId="{2981A7D7-988A-4824-A792-0ADC219C2BF2}" dt="2023-05-06T16:51:08.590" v="1980" actId="20577"/>
          <ac:spMkLst>
            <pc:docMk/>
            <pc:sldMk cId="440261850" sldId="305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55:38.147" v="4493" actId="20577"/>
          <ac:spMkLst>
            <pc:docMk/>
            <pc:sldMk cId="440261850" sldId="305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50:19.119" v="4482" actId="20577"/>
        <pc:sldMkLst>
          <pc:docMk/>
          <pc:sldMk cId="4171546968" sldId="306"/>
        </pc:sldMkLst>
        <pc:spChg chg="mod">
          <ac:chgData name="Ozan Tastekin" userId="0f9d23481a88e6f6" providerId="LiveId" clId="{2981A7D7-988A-4824-A792-0ADC219C2BF2}" dt="2023-05-06T17:50:19.119" v="4482" actId="20577"/>
          <ac:spMkLst>
            <pc:docMk/>
            <pc:sldMk cId="4171546968" sldId="306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09:25.417" v="3457" actId="20577"/>
          <ac:spMkLst>
            <pc:docMk/>
            <pc:sldMk cId="4171546968" sldId="306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8:00:01.706" v="4511" actId="207"/>
        <pc:sldMkLst>
          <pc:docMk/>
          <pc:sldMk cId="3228400743" sldId="307"/>
        </pc:sldMkLst>
        <pc:spChg chg="mod">
          <ac:chgData name="Ozan Tastekin" userId="0f9d23481a88e6f6" providerId="LiveId" clId="{2981A7D7-988A-4824-A792-0ADC219C2BF2}" dt="2023-05-06T17:02:09.266" v="2708" actId="20577"/>
          <ac:spMkLst>
            <pc:docMk/>
            <pc:sldMk cId="3228400743" sldId="307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8:00:01.706" v="4511" actId="207"/>
          <ac:spMkLst>
            <pc:docMk/>
            <pc:sldMk cId="3228400743" sldId="307"/>
            <ac:spMk id="8" creationId="{24E7DEC0-8A97-4164-2A4C-12F487F326FF}"/>
          </ac:spMkLst>
        </pc:spChg>
      </pc:sldChg>
      <pc:sldChg chg="modSp add mod">
        <pc:chgData name="Ozan Tastekin" userId="0f9d23481a88e6f6" providerId="LiveId" clId="{2981A7D7-988A-4824-A792-0ADC219C2BF2}" dt="2023-05-06T17:10:40.298" v="3599" actId="20577"/>
        <pc:sldMkLst>
          <pc:docMk/>
          <pc:sldMk cId="3365772681" sldId="308"/>
        </pc:sldMkLst>
        <pc:spChg chg="mod">
          <ac:chgData name="Ozan Tastekin" userId="0f9d23481a88e6f6" providerId="LiveId" clId="{2981A7D7-988A-4824-A792-0ADC219C2BF2}" dt="2023-05-06T17:10:40.298" v="3599" actId="20577"/>
          <ac:spMkLst>
            <pc:docMk/>
            <pc:sldMk cId="3365772681" sldId="308"/>
            <ac:spMk id="8" creationId="{24E7DEC0-8A97-4164-2A4C-12F487F326FF}"/>
          </ac:spMkLst>
        </pc:spChg>
      </pc:sldChg>
      <pc:sldChg chg="modSp add mod ord">
        <pc:chgData name="Ozan Tastekin" userId="0f9d23481a88e6f6" providerId="LiveId" clId="{2981A7D7-988A-4824-A792-0ADC219C2BF2}" dt="2023-05-06T17:40:19.471" v="4479" actId="20577"/>
        <pc:sldMkLst>
          <pc:docMk/>
          <pc:sldMk cId="1148711624" sldId="309"/>
        </pc:sldMkLst>
        <pc:spChg chg="mod">
          <ac:chgData name="Ozan Tastekin" userId="0f9d23481a88e6f6" providerId="LiveId" clId="{2981A7D7-988A-4824-A792-0ADC219C2BF2}" dt="2023-05-06T17:35:43.532" v="4156" actId="20577"/>
          <ac:spMkLst>
            <pc:docMk/>
            <pc:sldMk cId="1148711624" sldId="309"/>
            <ac:spMk id="3" creationId="{B00993C7-653A-4A2C-A51F-B0E3F59E1169}"/>
          </ac:spMkLst>
        </pc:spChg>
        <pc:spChg chg="mod">
          <ac:chgData name="Ozan Tastekin" userId="0f9d23481a88e6f6" providerId="LiveId" clId="{2981A7D7-988A-4824-A792-0ADC219C2BF2}" dt="2023-05-06T17:40:19.471" v="4479" actId="20577"/>
          <ac:spMkLst>
            <pc:docMk/>
            <pc:sldMk cId="1148711624" sldId="309"/>
            <ac:spMk id="8" creationId="{24E7DEC0-8A97-4164-2A4C-12F487F326FF}"/>
          </ac:spMkLst>
        </pc:spChg>
      </pc:sldChg>
    </pc:docChg>
  </pc:docChgLst>
  <pc:docChgLst>
    <pc:chgData name="Ozan Tastekin" userId="0f9d23481a88e6f6" providerId="LiveId" clId="{814DD18B-5FE7-4D64-94D0-8CDAA12F9322}"/>
    <pc:docChg chg="custSel modSld">
      <pc:chgData name="Ozan Tastekin" userId="0f9d23481a88e6f6" providerId="LiveId" clId="{814DD18B-5FE7-4D64-94D0-8CDAA12F9322}" dt="2023-04-22T19:09:28.631" v="1357" actId="20577"/>
      <pc:docMkLst>
        <pc:docMk/>
      </pc:docMkLst>
      <pc:sldChg chg="modNotesTx">
        <pc:chgData name="Ozan Tastekin" userId="0f9d23481a88e6f6" providerId="LiveId" clId="{814DD18B-5FE7-4D64-94D0-8CDAA12F9322}" dt="2023-04-22T19:00:10.246" v="5" actId="20577"/>
        <pc:sldMkLst>
          <pc:docMk/>
          <pc:sldMk cId="1418998216" sldId="256"/>
        </pc:sldMkLst>
      </pc:sldChg>
      <pc:sldChg chg="modNotesTx">
        <pc:chgData name="Ozan Tastekin" userId="0f9d23481a88e6f6" providerId="LiveId" clId="{814DD18B-5FE7-4D64-94D0-8CDAA12F9322}" dt="2023-04-22T19:02:19.438" v="119" actId="20577"/>
        <pc:sldMkLst>
          <pc:docMk/>
          <pc:sldMk cId="3272939884" sldId="258"/>
        </pc:sldMkLst>
      </pc:sldChg>
      <pc:sldChg chg="modNotesTx">
        <pc:chgData name="Ozan Tastekin" userId="0f9d23481a88e6f6" providerId="LiveId" clId="{814DD18B-5FE7-4D64-94D0-8CDAA12F9322}" dt="2023-04-22T19:04:39.717" v="578" actId="20577"/>
        <pc:sldMkLst>
          <pc:docMk/>
          <pc:sldMk cId="2288628546" sldId="260"/>
        </pc:sldMkLst>
      </pc:sldChg>
      <pc:sldChg chg="modNotesTx">
        <pc:chgData name="Ozan Tastekin" userId="0f9d23481a88e6f6" providerId="LiveId" clId="{814DD18B-5FE7-4D64-94D0-8CDAA12F9322}" dt="2023-04-22T19:04:17.647" v="485" actId="20577"/>
        <pc:sldMkLst>
          <pc:docMk/>
          <pc:sldMk cId="2539450277" sldId="265"/>
        </pc:sldMkLst>
      </pc:sldChg>
      <pc:sldChg chg="modNotesTx">
        <pc:chgData name="Ozan Tastekin" userId="0f9d23481a88e6f6" providerId="LiveId" clId="{814DD18B-5FE7-4D64-94D0-8CDAA12F9322}" dt="2023-04-22T19:02:51.726" v="161" actId="20577"/>
        <pc:sldMkLst>
          <pc:docMk/>
          <pc:sldMk cId="3805844016" sldId="267"/>
        </pc:sldMkLst>
      </pc:sldChg>
      <pc:sldChg chg="modNotesTx">
        <pc:chgData name="Ozan Tastekin" userId="0f9d23481a88e6f6" providerId="LiveId" clId="{814DD18B-5FE7-4D64-94D0-8CDAA12F9322}" dt="2023-04-22T19:04:49.009" v="587" actId="5793"/>
        <pc:sldMkLst>
          <pc:docMk/>
          <pc:sldMk cId="19079386" sldId="268"/>
        </pc:sldMkLst>
      </pc:sldChg>
      <pc:sldChg chg="modNotesTx">
        <pc:chgData name="Ozan Tastekin" userId="0f9d23481a88e6f6" providerId="LiveId" clId="{814DD18B-5FE7-4D64-94D0-8CDAA12F9322}" dt="2023-04-22T19:08:34.520" v="1350" actId="20577"/>
        <pc:sldMkLst>
          <pc:docMk/>
          <pc:sldMk cId="1253751360" sldId="269"/>
        </pc:sldMkLst>
      </pc:sldChg>
      <pc:sldChg chg="modNotesTx">
        <pc:chgData name="Ozan Tastekin" userId="0f9d23481a88e6f6" providerId="LiveId" clId="{814DD18B-5FE7-4D64-94D0-8CDAA12F9322}" dt="2023-04-22T19:09:28.631" v="1357" actId="20577"/>
        <pc:sldMkLst>
          <pc:docMk/>
          <pc:sldMk cId="2996576039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2DA9F917-402B-44D3-AB8B-553EE2BDEC9F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E0B85D3-3A57-4CC2-B02A-05A98D6D1A5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tx2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A23BA3CD-D098-458C-92F4-6A63E4061E6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tx2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3A6737-ABAB-48ED-97A8-F99F23BF8AE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de-DE"/>
        </a:p>
      </dgm:t>
    </dgm:pt>
    <dgm:pt modelId="{F1154E41-AF20-4E65-8706-5BC7F36871C3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Spalten</a:t>
          </a:r>
        </a:p>
      </dgm:t>
    </dgm:pt>
    <dgm:pt modelId="{B9B023B2-0B5B-4C1B-AD37-3F626720FBB6}" type="parTrans" cxnId="{BDD6B163-68BD-42DC-A613-3E8D16D24EB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CC7264DB-2C15-4A98-91A9-F7427E427AE6}" type="sibTrans" cxnId="{BDD6B163-68BD-42DC-A613-3E8D16D24EB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2DA9F917-402B-44D3-AB8B-553EE2BDEC9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Zeilen</a:t>
          </a:r>
        </a:p>
      </dgm:t>
    </dgm:pt>
    <dgm:pt modelId="{381C6F25-C3B1-48F2-903F-8D34BEA1CD57}" type="parTrans" cxnId="{92A1AF4E-B3AA-46D7-8D9F-6AB28868E02C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AB354B09-5BFF-46E4-A59C-1F3B3C781A30}" type="sibTrans" cxnId="{92A1AF4E-B3AA-46D7-8D9F-6AB28868E02C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9E0B85D3-3A57-4CC2-B02A-05A98D6D1A51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Werte</a:t>
          </a:r>
        </a:p>
      </dgm:t>
    </dgm:pt>
    <dgm:pt modelId="{5A28D104-A80E-45A3-A738-B41842263537}" type="parTrans" cxnId="{BD50355B-7DA5-41F5-98B7-4CDE6E3DCB81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E6D72107-71E1-4627-9832-0EDAF446A9F3}" type="sibTrans" cxnId="{BD50355B-7DA5-41F5-98B7-4CDE6E3DCB81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A23BA3CD-D098-458C-92F4-6A63E4061E6F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Dateien</a:t>
          </a:r>
        </a:p>
      </dgm:t>
    </dgm:pt>
    <dgm:pt modelId="{A2139509-7C68-4F68-816C-E2CA50AD40D3}" type="parTrans" cxnId="{D6018794-9343-405E-A269-AB1D0E00DE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8FE8E405-9BD8-45CA-BB65-AF11DBAC86F1}" type="sibTrans" cxnId="{D6018794-9343-405E-A269-AB1D0E00DEC9}">
      <dgm:prSet/>
      <dgm:spPr/>
      <dgm:t>
        <a:bodyPr/>
        <a:lstStyle/>
        <a:p>
          <a:endParaRPr lang="de-DE">
            <a:solidFill>
              <a:schemeClr val="bg1"/>
            </a:solidFill>
          </a:endParaRPr>
        </a:p>
      </dgm:t>
    </dgm:pt>
    <dgm:pt modelId="{97408AE9-0374-4C99-AE77-4B698FD88CFF}" type="pres">
      <dgm:prSet presAssocID="{303A6737-ABAB-48ED-97A8-F99F23BF8AEE}" presName="Name0" presStyleCnt="0">
        <dgm:presLayoutVars>
          <dgm:dir/>
          <dgm:resizeHandles val="exact"/>
        </dgm:presLayoutVars>
      </dgm:prSet>
      <dgm:spPr/>
    </dgm:pt>
    <dgm:pt modelId="{B1025866-600C-4F4F-A179-90E05B1E69E3}" type="pres">
      <dgm:prSet presAssocID="{F1154E41-AF20-4E65-8706-5BC7F36871C3}" presName="node" presStyleLbl="node1" presStyleIdx="0" presStyleCnt="4">
        <dgm:presLayoutVars>
          <dgm:bulletEnabled val="1"/>
        </dgm:presLayoutVars>
      </dgm:prSet>
      <dgm:spPr/>
    </dgm:pt>
    <dgm:pt modelId="{63F0DE7D-DAC1-48E1-A942-1E734EEA1702}" type="pres">
      <dgm:prSet presAssocID="{CC7264DB-2C15-4A98-91A9-F7427E427AE6}" presName="sibTrans" presStyleLbl="sibTrans2D1" presStyleIdx="0" presStyleCnt="3"/>
      <dgm:spPr/>
    </dgm:pt>
    <dgm:pt modelId="{DF46A77C-5111-44F0-8BB3-E0B724357845}" type="pres">
      <dgm:prSet presAssocID="{CC7264DB-2C15-4A98-91A9-F7427E427AE6}" presName="connectorText" presStyleLbl="sibTrans2D1" presStyleIdx="0" presStyleCnt="3"/>
      <dgm:spPr/>
    </dgm:pt>
    <dgm:pt modelId="{F91FCD71-0859-4164-B50F-D8A349175276}" type="pres">
      <dgm:prSet presAssocID="{2DA9F917-402B-44D3-AB8B-553EE2BDEC9F}" presName="node" presStyleLbl="node1" presStyleIdx="1" presStyleCnt="4">
        <dgm:presLayoutVars>
          <dgm:bulletEnabled val="1"/>
        </dgm:presLayoutVars>
      </dgm:prSet>
      <dgm:spPr/>
    </dgm:pt>
    <dgm:pt modelId="{66C02B83-A3FA-44CE-A021-45EFEFF637DB}" type="pres">
      <dgm:prSet presAssocID="{AB354B09-5BFF-46E4-A59C-1F3B3C781A30}" presName="sibTrans" presStyleLbl="sibTrans2D1" presStyleIdx="1" presStyleCnt="3"/>
      <dgm:spPr/>
    </dgm:pt>
    <dgm:pt modelId="{C68EE532-DA6A-472C-8F93-6BE8416E730E}" type="pres">
      <dgm:prSet presAssocID="{AB354B09-5BFF-46E4-A59C-1F3B3C781A30}" presName="connectorText" presStyleLbl="sibTrans2D1" presStyleIdx="1" presStyleCnt="3"/>
      <dgm:spPr/>
    </dgm:pt>
    <dgm:pt modelId="{89A26A42-C4B2-4C53-84C2-1A513135DC27}" type="pres">
      <dgm:prSet presAssocID="{9E0B85D3-3A57-4CC2-B02A-05A98D6D1A51}" presName="node" presStyleLbl="node1" presStyleIdx="2" presStyleCnt="4">
        <dgm:presLayoutVars>
          <dgm:bulletEnabled val="1"/>
        </dgm:presLayoutVars>
      </dgm:prSet>
      <dgm:spPr/>
    </dgm:pt>
    <dgm:pt modelId="{1AABD954-9816-4F38-8CFA-2B5C2891C9F1}" type="pres">
      <dgm:prSet presAssocID="{E6D72107-71E1-4627-9832-0EDAF446A9F3}" presName="sibTrans" presStyleLbl="sibTrans2D1" presStyleIdx="2" presStyleCnt="3"/>
      <dgm:spPr/>
    </dgm:pt>
    <dgm:pt modelId="{2FFED068-7208-4166-88BA-2EE9E07100C8}" type="pres">
      <dgm:prSet presAssocID="{E6D72107-71E1-4627-9832-0EDAF446A9F3}" presName="connectorText" presStyleLbl="sibTrans2D1" presStyleIdx="2" presStyleCnt="3"/>
      <dgm:spPr/>
    </dgm:pt>
    <dgm:pt modelId="{F70C2615-D774-4EAC-BCC4-4929D8E8F268}" type="pres">
      <dgm:prSet presAssocID="{A23BA3CD-D098-458C-92F4-6A63E4061E6F}" presName="node" presStyleLbl="node1" presStyleIdx="3" presStyleCnt="4">
        <dgm:presLayoutVars>
          <dgm:bulletEnabled val="1"/>
        </dgm:presLayoutVars>
      </dgm:prSet>
      <dgm:spPr/>
    </dgm:pt>
  </dgm:ptLst>
  <dgm:cxnLst>
    <dgm:cxn modelId="{00F17402-72EA-481C-9891-5921F6C2AE5C}" type="presOf" srcId="{F1154E41-AF20-4E65-8706-5BC7F36871C3}" destId="{B1025866-600C-4F4F-A179-90E05B1E69E3}" srcOrd="0" destOrd="0" presId="urn:microsoft.com/office/officeart/2005/8/layout/process1"/>
    <dgm:cxn modelId="{D62DF205-BB63-4A2C-8D6B-5E77B02731C6}" type="presOf" srcId="{E6D72107-71E1-4627-9832-0EDAF446A9F3}" destId="{1AABD954-9816-4F38-8CFA-2B5C2891C9F1}" srcOrd="0" destOrd="0" presId="urn:microsoft.com/office/officeart/2005/8/layout/process1"/>
    <dgm:cxn modelId="{BD50355B-7DA5-41F5-98B7-4CDE6E3DCB81}" srcId="{303A6737-ABAB-48ED-97A8-F99F23BF8AEE}" destId="{9E0B85D3-3A57-4CC2-B02A-05A98D6D1A51}" srcOrd="2" destOrd="0" parTransId="{5A28D104-A80E-45A3-A738-B41842263537}" sibTransId="{E6D72107-71E1-4627-9832-0EDAF446A9F3}"/>
    <dgm:cxn modelId="{BDD6B163-68BD-42DC-A613-3E8D16D24EB9}" srcId="{303A6737-ABAB-48ED-97A8-F99F23BF8AEE}" destId="{F1154E41-AF20-4E65-8706-5BC7F36871C3}" srcOrd="0" destOrd="0" parTransId="{B9B023B2-0B5B-4C1B-AD37-3F626720FBB6}" sibTransId="{CC7264DB-2C15-4A98-91A9-F7427E427AE6}"/>
    <dgm:cxn modelId="{2BF7544D-4C77-4ABE-84FE-13173949CC43}" type="presOf" srcId="{CC7264DB-2C15-4A98-91A9-F7427E427AE6}" destId="{DF46A77C-5111-44F0-8BB3-E0B724357845}" srcOrd="1" destOrd="0" presId="urn:microsoft.com/office/officeart/2005/8/layout/process1"/>
    <dgm:cxn modelId="{92A1AF4E-B3AA-46D7-8D9F-6AB28868E02C}" srcId="{303A6737-ABAB-48ED-97A8-F99F23BF8AEE}" destId="{2DA9F917-402B-44D3-AB8B-553EE2BDEC9F}" srcOrd="1" destOrd="0" parTransId="{381C6F25-C3B1-48F2-903F-8D34BEA1CD57}" sibTransId="{AB354B09-5BFF-46E4-A59C-1F3B3C781A30}"/>
    <dgm:cxn modelId="{D6018794-9343-405E-A269-AB1D0E00DEC9}" srcId="{303A6737-ABAB-48ED-97A8-F99F23BF8AEE}" destId="{A23BA3CD-D098-458C-92F4-6A63E4061E6F}" srcOrd="3" destOrd="0" parTransId="{A2139509-7C68-4F68-816C-E2CA50AD40D3}" sibTransId="{8FE8E405-9BD8-45CA-BB65-AF11DBAC86F1}"/>
    <dgm:cxn modelId="{CD24189F-0255-40CC-8400-64D396BAFC1C}" type="presOf" srcId="{A23BA3CD-D098-458C-92F4-6A63E4061E6F}" destId="{F70C2615-D774-4EAC-BCC4-4929D8E8F268}" srcOrd="0" destOrd="0" presId="urn:microsoft.com/office/officeart/2005/8/layout/process1"/>
    <dgm:cxn modelId="{575EB6A5-45B2-48CC-A0D5-85E0499E929D}" type="presOf" srcId="{AB354B09-5BFF-46E4-A59C-1F3B3C781A30}" destId="{66C02B83-A3FA-44CE-A021-45EFEFF637DB}" srcOrd="0" destOrd="0" presId="urn:microsoft.com/office/officeart/2005/8/layout/process1"/>
    <dgm:cxn modelId="{2285EFAC-FDE3-48AA-9B8D-D45A9B9119B8}" type="presOf" srcId="{AB354B09-5BFF-46E4-A59C-1F3B3C781A30}" destId="{C68EE532-DA6A-472C-8F93-6BE8416E730E}" srcOrd="1" destOrd="0" presId="urn:microsoft.com/office/officeart/2005/8/layout/process1"/>
    <dgm:cxn modelId="{E70DE9BD-D9AC-4980-9CEA-FE2C42BADD88}" type="presOf" srcId="{CC7264DB-2C15-4A98-91A9-F7427E427AE6}" destId="{63F0DE7D-DAC1-48E1-A942-1E734EEA1702}" srcOrd="0" destOrd="0" presId="urn:microsoft.com/office/officeart/2005/8/layout/process1"/>
    <dgm:cxn modelId="{AC18E9BF-BC6C-41DC-8F6C-9F79902128AF}" type="presOf" srcId="{E6D72107-71E1-4627-9832-0EDAF446A9F3}" destId="{2FFED068-7208-4166-88BA-2EE9E07100C8}" srcOrd="1" destOrd="0" presId="urn:microsoft.com/office/officeart/2005/8/layout/process1"/>
    <dgm:cxn modelId="{519F5FC8-4104-4FC3-A5BD-5DEC1D62A92A}" type="presOf" srcId="{2DA9F917-402B-44D3-AB8B-553EE2BDEC9F}" destId="{F91FCD71-0859-4164-B50F-D8A349175276}" srcOrd="0" destOrd="0" presId="urn:microsoft.com/office/officeart/2005/8/layout/process1"/>
    <dgm:cxn modelId="{919864D2-7161-4E78-BB20-F3618A3C9A97}" type="presOf" srcId="{9E0B85D3-3A57-4CC2-B02A-05A98D6D1A51}" destId="{89A26A42-C4B2-4C53-84C2-1A513135DC27}" srcOrd="0" destOrd="0" presId="urn:microsoft.com/office/officeart/2005/8/layout/process1"/>
    <dgm:cxn modelId="{7DE05CEB-196D-4ABF-BADD-3F2EA347E593}" type="presOf" srcId="{303A6737-ABAB-48ED-97A8-F99F23BF8AEE}" destId="{97408AE9-0374-4C99-AE77-4B698FD88CFF}" srcOrd="0" destOrd="0" presId="urn:microsoft.com/office/officeart/2005/8/layout/process1"/>
    <dgm:cxn modelId="{66DDDC3F-219A-4300-A6F7-B4F453CE7D27}" type="presParOf" srcId="{97408AE9-0374-4C99-AE77-4B698FD88CFF}" destId="{B1025866-600C-4F4F-A179-90E05B1E69E3}" srcOrd="0" destOrd="0" presId="urn:microsoft.com/office/officeart/2005/8/layout/process1"/>
    <dgm:cxn modelId="{446945E8-21EF-4253-B0C4-087C6F3DD4F2}" type="presParOf" srcId="{97408AE9-0374-4C99-AE77-4B698FD88CFF}" destId="{63F0DE7D-DAC1-48E1-A942-1E734EEA1702}" srcOrd="1" destOrd="0" presId="urn:microsoft.com/office/officeart/2005/8/layout/process1"/>
    <dgm:cxn modelId="{28E0623A-0515-4319-9743-AD8B9814DF01}" type="presParOf" srcId="{63F0DE7D-DAC1-48E1-A942-1E734EEA1702}" destId="{DF46A77C-5111-44F0-8BB3-E0B724357845}" srcOrd="0" destOrd="0" presId="urn:microsoft.com/office/officeart/2005/8/layout/process1"/>
    <dgm:cxn modelId="{3BF1D1D9-DDCD-4AF6-8B5F-6E6A56E627A7}" type="presParOf" srcId="{97408AE9-0374-4C99-AE77-4B698FD88CFF}" destId="{F91FCD71-0859-4164-B50F-D8A349175276}" srcOrd="2" destOrd="0" presId="urn:microsoft.com/office/officeart/2005/8/layout/process1"/>
    <dgm:cxn modelId="{54491B86-59A2-4AF2-9F98-E52FE028B097}" type="presParOf" srcId="{97408AE9-0374-4C99-AE77-4B698FD88CFF}" destId="{66C02B83-A3FA-44CE-A021-45EFEFF637DB}" srcOrd="3" destOrd="0" presId="urn:microsoft.com/office/officeart/2005/8/layout/process1"/>
    <dgm:cxn modelId="{8521472D-18DE-4749-88F1-13DF8346D7C5}" type="presParOf" srcId="{66C02B83-A3FA-44CE-A021-45EFEFF637DB}" destId="{C68EE532-DA6A-472C-8F93-6BE8416E730E}" srcOrd="0" destOrd="0" presId="urn:microsoft.com/office/officeart/2005/8/layout/process1"/>
    <dgm:cxn modelId="{C220D6AC-4808-4C1A-809C-2850187E7343}" type="presParOf" srcId="{97408AE9-0374-4C99-AE77-4B698FD88CFF}" destId="{89A26A42-C4B2-4C53-84C2-1A513135DC27}" srcOrd="4" destOrd="0" presId="urn:microsoft.com/office/officeart/2005/8/layout/process1"/>
    <dgm:cxn modelId="{8C08F7CD-3026-499C-BA81-2E35BCCB36AF}" type="presParOf" srcId="{97408AE9-0374-4C99-AE77-4B698FD88CFF}" destId="{1AABD954-9816-4F38-8CFA-2B5C2891C9F1}" srcOrd="5" destOrd="0" presId="urn:microsoft.com/office/officeart/2005/8/layout/process1"/>
    <dgm:cxn modelId="{6E9CB556-4C08-4DD5-91E0-22F80B2E6F2B}" type="presParOf" srcId="{1AABD954-9816-4F38-8CFA-2B5C2891C9F1}" destId="{2FFED068-7208-4166-88BA-2EE9E07100C8}" srcOrd="0" destOrd="0" presId="urn:microsoft.com/office/officeart/2005/8/layout/process1"/>
    <dgm:cxn modelId="{9D61FE16-FB9D-4BCB-AF72-EF0B69904838}" type="presParOf" srcId="{97408AE9-0374-4C99-AE77-4B698FD88CFF}" destId="{F70C2615-D774-4EAC-BCC4-4929D8E8F26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tx2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tx2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25866-600C-4F4F-A179-90E05B1E69E3}">
      <dsp:nvSpPr>
        <dsp:cNvPr id="0" name=""/>
        <dsp:cNvSpPr/>
      </dsp:nvSpPr>
      <dsp:spPr>
        <a:xfrm>
          <a:off x="2105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Spalten</a:t>
          </a:r>
        </a:p>
      </dsp:txBody>
      <dsp:txXfrm>
        <a:off x="18281" y="1549265"/>
        <a:ext cx="888121" cy="519931"/>
      </dsp:txXfrm>
    </dsp:sp>
    <dsp:sp modelId="{63F0DE7D-DAC1-48E1-A942-1E734EEA1702}">
      <dsp:nvSpPr>
        <dsp:cNvPr id="0" name=""/>
        <dsp:cNvSpPr/>
      </dsp:nvSpPr>
      <dsp:spPr>
        <a:xfrm>
          <a:off x="1014625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1014625" y="1740747"/>
        <a:ext cx="136598" cy="136967"/>
      </dsp:txXfrm>
    </dsp:sp>
    <dsp:sp modelId="{F91FCD71-0859-4164-B50F-D8A349175276}">
      <dsp:nvSpPr>
        <dsp:cNvPr id="0" name=""/>
        <dsp:cNvSpPr/>
      </dsp:nvSpPr>
      <dsp:spPr>
        <a:xfrm>
          <a:off x="1290767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Zeilen</a:t>
          </a:r>
        </a:p>
      </dsp:txBody>
      <dsp:txXfrm>
        <a:off x="1306943" y="1549265"/>
        <a:ext cx="888121" cy="519931"/>
      </dsp:txXfrm>
    </dsp:sp>
    <dsp:sp modelId="{66C02B83-A3FA-44CE-A021-45EFEFF637DB}">
      <dsp:nvSpPr>
        <dsp:cNvPr id="0" name=""/>
        <dsp:cNvSpPr/>
      </dsp:nvSpPr>
      <dsp:spPr>
        <a:xfrm>
          <a:off x="2303288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2303288" y="1740747"/>
        <a:ext cx="136598" cy="136967"/>
      </dsp:txXfrm>
    </dsp:sp>
    <dsp:sp modelId="{89A26A42-C4B2-4C53-84C2-1A513135DC27}">
      <dsp:nvSpPr>
        <dsp:cNvPr id="0" name=""/>
        <dsp:cNvSpPr/>
      </dsp:nvSpPr>
      <dsp:spPr>
        <a:xfrm>
          <a:off x="2579430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Werte</a:t>
          </a:r>
        </a:p>
      </dsp:txBody>
      <dsp:txXfrm>
        <a:off x="2595606" y="1549265"/>
        <a:ext cx="888121" cy="519931"/>
      </dsp:txXfrm>
    </dsp:sp>
    <dsp:sp modelId="{1AABD954-9816-4F38-8CFA-2B5C2891C9F1}">
      <dsp:nvSpPr>
        <dsp:cNvPr id="0" name=""/>
        <dsp:cNvSpPr/>
      </dsp:nvSpPr>
      <dsp:spPr>
        <a:xfrm>
          <a:off x="3591950" y="1695092"/>
          <a:ext cx="195140" cy="2282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000" kern="1200">
            <a:solidFill>
              <a:schemeClr val="bg1"/>
            </a:solidFill>
          </a:endParaRPr>
        </a:p>
      </dsp:txBody>
      <dsp:txXfrm>
        <a:off x="3591950" y="1740747"/>
        <a:ext cx="136598" cy="136967"/>
      </dsp:txXfrm>
    </dsp:sp>
    <dsp:sp modelId="{F70C2615-D774-4EAC-BCC4-4929D8E8F268}">
      <dsp:nvSpPr>
        <dsp:cNvPr id="0" name=""/>
        <dsp:cNvSpPr/>
      </dsp:nvSpPr>
      <dsp:spPr>
        <a:xfrm>
          <a:off x="3868092" y="1533089"/>
          <a:ext cx="920473" cy="552283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>
              <a:solidFill>
                <a:schemeClr val="bg1"/>
              </a:solidFill>
            </a:rPr>
            <a:t>Dateien</a:t>
          </a:r>
        </a:p>
      </dsp:txBody>
      <dsp:txXfrm>
        <a:off x="3884268" y="1549265"/>
        <a:ext cx="888121" cy="519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E4A8280-E405-44D5-8432-D06E417191F1}" type="datetime1">
              <a:rPr lang="de-DE" sz="800" smtClean="0"/>
              <a:t>28.02.2024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51CBA0A4-8157-4E75-88EE-DD2F7F0A3517}" type="datetime1">
              <a:rPr lang="de-DE" smtClean="0"/>
              <a:t>28.02.2024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350" y="1020763"/>
            <a:ext cx="6792913" cy="382111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48641B7C-6CE7-40AA-BE10-8892DE5173BF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0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7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34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61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4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5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484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93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08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2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4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0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01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952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90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52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33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98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5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48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39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0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Titel der Präsentation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B0BD813E-518C-4036-AFA4-E6CEF1600F80}" type="datetime1">
              <a:rPr lang="de-DE" smtClean="0"/>
              <a:t>28.02.2024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Universität Stuttgart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DD1DF0-DD4E-4B0C-B0FD-D16D9D2A975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53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5434E774-7C72-48E0-B896-1C63AA7486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F2727769-9A35-4722-8FB2-4C78D29654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0"/>
          </p:nvPr>
        </p:nvSpPr>
        <p:spPr>
          <a:xfrm>
            <a:off x="0" y="1266841"/>
            <a:ext cx="9144000" cy="330480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Titel 14">
            <a:extLst>
              <a:ext uri="{FF2B5EF4-FFF2-40B4-BE49-F238E27FC236}">
                <a16:creationId xmlns:a16="http://schemas.microsoft.com/office/drawing/2014/main" id="{34A0F9E8-2FA1-40F5-9BAC-817EE5B5F4E7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4451194" y="21294"/>
            <a:ext cx="4692806" cy="4550347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5027060" y="950913"/>
            <a:ext cx="3685140" cy="245169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tx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27060" y="3491099"/>
            <a:ext cx="3685140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98630" y="4694760"/>
            <a:ext cx="1415910" cy="330480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622D3E87-4D5E-42EE-BFAA-DEFADCE5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5900F60D-1768-48E3-A1B5-14BBCB67F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200" y="1008000"/>
            <a:ext cx="3960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6E2BB5-9BA9-442E-9BF0-88AF7E35C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F3946B-2A28-4BD5-95D8-3381B554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82C5C2-88CF-4E85-87A1-3B28CBF33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E59DF-9C98-443E-93E0-C25D5A93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FF756D6-45BE-4CA9-8D73-7DC21CF7EB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52200" y="1008000"/>
            <a:ext cx="3960000" cy="215233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897" indent="0">
              <a:buNone/>
              <a:defRPr sz="1500" b="1"/>
            </a:lvl2pPr>
            <a:lvl3pPr marL="685793" indent="0">
              <a:buNone/>
              <a:defRPr sz="1350" b="1"/>
            </a:lvl3pPr>
            <a:lvl4pPr marL="1028690" indent="0">
              <a:buNone/>
              <a:defRPr sz="1200" b="1"/>
            </a:lvl4pPr>
            <a:lvl5pPr marL="1371586" indent="0">
              <a:buNone/>
              <a:defRPr sz="1200" b="1"/>
            </a:lvl5pPr>
            <a:lvl6pPr marL="1714483" indent="0">
              <a:buNone/>
              <a:defRPr sz="1200" b="1"/>
            </a:lvl6pPr>
            <a:lvl7pPr marL="2057379" indent="0">
              <a:buNone/>
              <a:defRPr sz="1200" b="1"/>
            </a:lvl7pPr>
            <a:lvl8pPr marL="2400276" indent="0">
              <a:buNone/>
              <a:defRPr sz="1200" b="1"/>
            </a:lvl8pPr>
            <a:lvl9pPr marL="2743173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52200" y="1296000"/>
            <a:ext cx="3960000" cy="342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2CBE68D-D329-4E19-9C98-F7528AD25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8DCB646-1990-4A83-BF7F-7A829A554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8E22309-6A52-4A7C-99F1-CEE24DDA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3E3249F-FD38-4D4D-9020-0251E0AF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501507C-4075-4224-82B8-ACF0E9868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00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7999"/>
            <a:ext cx="3816512" cy="1790347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2863788"/>
            <a:ext cx="3816512" cy="1846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E3EDDE-398D-41B9-A10F-453325866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2BA180-4C39-40A0-8618-13F12EACF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72E9CC-06C1-4D8B-AB4D-A9861EE14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6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01769-7A5F-4726-A7DE-F0F6415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6BEED840-629E-4E70-924A-3F5FA272B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08000"/>
            <a:ext cx="4176860" cy="370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08000"/>
            <a:ext cx="3816512" cy="370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F8F059-7A22-4E0F-8B79-7FC499F69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88CB11-71F8-486D-B638-C22AA2EAF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930EF-1FFF-436D-9D19-8CEE6022B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56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3CA99B5-A2F2-4F10-9CFB-140C563A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F23A02F9-9EFB-40DA-A6A9-B4AB8316E8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9"/>
          </p:nvPr>
        </p:nvSpPr>
        <p:spPr>
          <a:xfrm>
            <a:off x="0" y="951548"/>
            <a:ext cx="3240000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6"/>
          </p:nvPr>
        </p:nvSpPr>
        <p:spPr>
          <a:xfrm>
            <a:off x="3240003" y="951548"/>
            <a:ext cx="3239999" cy="2073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Bildplatzhalter 7"/>
          <p:cNvSpPr>
            <a:spLocks noGrp="1"/>
          </p:cNvSpPr>
          <p:nvPr>
            <p:ph type="pic" sz="quarter" idx="20"/>
          </p:nvPr>
        </p:nvSpPr>
        <p:spPr>
          <a:xfrm>
            <a:off x="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7"/>
          </p:nvPr>
        </p:nvSpPr>
        <p:spPr>
          <a:xfrm>
            <a:off x="3240000" y="3038621"/>
            <a:ext cx="3240000" cy="210487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8"/>
          </p:nvPr>
        </p:nvSpPr>
        <p:spPr>
          <a:xfrm>
            <a:off x="6480000" y="951549"/>
            <a:ext cx="2664000" cy="419195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17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rund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A8DCC85-4928-492C-BEE7-FC5B55B3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82226" y="957295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1818000" y="957295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1" name="Bildplatzhalter 7"/>
          <p:cNvSpPr>
            <a:spLocks noGrp="1" noChangeAspect="1"/>
          </p:cNvSpPr>
          <p:nvPr>
            <p:ph type="pic" sz="quarter" idx="17"/>
          </p:nvPr>
        </p:nvSpPr>
        <p:spPr>
          <a:xfrm>
            <a:off x="482226" y="2284074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8"/>
          </p:nvPr>
        </p:nvSpPr>
        <p:spPr>
          <a:xfrm>
            <a:off x="1818000" y="2284074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Bildplatzhalter 7"/>
          <p:cNvSpPr>
            <a:spLocks noGrp="1" noChangeAspect="1"/>
          </p:cNvSpPr>
          <p:nvPr>
            <p:ph type="pic" sz="quarter" idx="19"/>
          </p:nvPr>
        </p:nvSpPr>
        <p:spPr>
          <a:xfrm>
            <a:off x="482226" y="3610853"/>
            <a:ext cx="1080000" cy="108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0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0"/>
          </p:nvPr>
        </p:nvSpPr>
        <p:spPr>
          <a:xfrm>
            <a:off x="1818000" y="3610853"/>
            <a:ext cx="689420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041223F-B856-4F2D-B33F-55E181107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EA4A0D-C2FB-47F4-9B26-8F461218A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C06C85-60EC-4B14-BA0F-EDC84B2B9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704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eckigen Bild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792EEEF-D15B-42F6-B267-A355CF4E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76250" y="958620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2144110" y="95862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21"/>
          </p:nvPr>
        </p:nvSpPr>
        <p:spPr>
          <a:xfrm>
            <a:off x="476250" y="2294605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4" name="Textplatzhalter 10"/>
          <p:cNvSpPr>
            <a:spLocks noGrp="1"/>
          </p:cNvSpPr>
          <p:nvPr>
            <p:ph type="body" sz="quarter" idx="22"/>
          </p:nvPr>
        </p:nvSpPr>
        <p:spPr>
          <a:xfrm>
            <a:off x="2144110" y="2294605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23"/>
          </p:nvPr>
        </p:nvSpPr>
        <p:spPr>
          <a:xfrm>
            <a:off x="476250" y="3630591"/>
            <a:ext cx="1440000" cy="10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24"/>
          </p:nvPr>
        </p:nvSpPr>
        <p:spPr>
          <a:xfrm>
            <a:off x="2144110" y="3630591"/>
            <a:ext cx="6568090" cy="1080000"/>
          </a:xfrm>
        </p:spPr>
        <p:txBody>
          <a:bodyPr anchor="ctr"/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D3CBA4-59F9-43FE-B9A3-E46A94884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B283E1-50F0-49B0-8DF6-75C63CEBE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D0D84A-45A2-45C5-9990-3E4AD011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369BABE-C34D-4B71-ABE7-625BE2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4F73F404-72E1-4BC9-B71C-D15CC67905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7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8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6226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1" name="Rechteck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479" y="2084206"/>
            <a:ext cx="2814039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583498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34251" y="2893320"/>
            <a:ext cx="234029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34251" y="3240001"/>
            <a:ext cx="234029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4C6E7FA-754C-4DF3-93CA-A5652D6FD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8860014-FD67-49D7-8E52-32B98F4DB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6E0B2A-3E4B-42AD-A666-EE9AC24DB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9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8B00749-49F7-4FC9-AE55-9A89B467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5" name="Textplatzhalter 7">
            <a:extLst>
              <a:ext uri="{FF2B5EF4-FFF2-40B4-BE49-F238E27FC236}">
                <a16:creationId xmlns:a16="http://schemas.microsoft.com/office/drawing/2014/main" id="{234A045F-25D1-4F69-800A-3EC98AD2480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5246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0CCFCC13-9E94-4A8E-927E-B90EB9693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015246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3" name="Rechteck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35345" y="2084206"/>
            <a:ext cx="2520000" cy="26263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34D29721-8BC0-4D90-A4F3-75A72451E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75345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576609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576609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17" name="Rechteck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5444" y="2084205"/>
            <a:ext cx="2520000" cy="26263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01CD30C1-0EF4-4BAD-97BF-FFFDBEF2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735444" y="1287711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6433218" y="2893320"/>
            <a:ext cx="2160000" cy="2268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6433218" y="3240001"/>
            <a:ext cx="2160000" cy="113080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91F39C-640C-4E49-B63D-92C6ECC98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628DAD-2434-49AB-A1E0-F2225C469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1B1ECFF-6681-442D-8B7C-82576D3E2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1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300D522C-4936-4859-8D4D-0C55FD55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29" name="Textplatzhalter 7">
            <a:extLst>
              <a:ext uri="{FF2B5EF4-FFF2-40B4-BE49-F238E27FC236}">
                <a16:creationId xmlns:a16="http://schemas.microsoft.com/office/drawing/2014/main" id="{51AA1992-9A0E-4E06-BCFA-97D889E620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9" name="Rechteck 8"/>
          <p:cNvSpPr/>
          <p:nvPr userDrawn="1"/>
        </p:nvSpPr>
        <p:spPr>
          <a:xfrm>
            <a:off x="466728" y="2084206"/>
            <a:ext cx="2031501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8148DC21-4CB2-4171-8B0E-7865619CB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32678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69981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669981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4" name="Rechteck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56630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7" name="Bildplatzhalter 7">
            <a:extLst>
              <a:ext uri="{FF2B5EF4-FFF2-40B4-BE49-F238E27FC236}">
                <a16:creationId xmlns:a16="http://schemas.microsoft.com/office/drawing/2014/main" id="{515DA547-D380-4DDE-8F77-C8902B70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2914830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752133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7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52133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8" name="Rechteck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1031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8" name="Bildplatzhalter 7">
            <a:extLst>
              <a:ext uri="{FF2B5EF4-FFF2-40B4-BE49-F238E27FC236}">
                <a16:creationId xmlns:a16="http://schemas.microsoft.com/office/drawing/2014/main" id="{27A38D11-8E8E-44F4-9460-58E87F53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989231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0" name="Textplatzhalt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826534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1" name="Textplatzhalt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826534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32" name="Rechteck 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05432" y="2084206"/>
            <a:ext cx="2016000" cy="26259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4"/>
          </a:p>
        </p:txBody>
      </p:sp>
      <p:sp>
        <p:nvSpPr>
          <p:cNvPr id="39" name="Bildplatzhalter 7">
            <a:extLst>
              <a:ext uri="{FF2B5EF4-FFF2-40B4-BE49-F238E27FC236}">
                <a16:creationId xmlns:a16="http://schemas.microsoft.com/office/drawing/2014/main" id="{F9D0B43C-E1CE-4C97-B82A-2D4CC82B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7063632" y="1287711"/>
            <a:ext cx="1299600" cy="1299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34" name="Textplatzhalt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900935" y="2753398"/>
            <a:ext cx="1624994" cy="366998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35" name="Textplatzhalt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900935" y="3288873"/>
            <a:ext cx="1624994" cy="1293065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Institut und Professur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3EA81B-7C92-41D8-9CC0-C6F633C9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2460AC8-AE27-44EF-AA8F-B31521C49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2C9645-CED1-4CDA-B753-24982D514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6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 Institute Sublogo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63430FCB-67F6-47EA-ADEC-C963B338F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C2509DD-6995-4266-BA57-453EB50298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8" name="Bildplatzhalter 8"/>
          <p:cNvSpPr>
            <a:spLocks noGrp="1"/>
          </p:cNvSpPr>
          <p:nvPr>
            <p:ph type="pic" sz="quarter" idx="10"/>
          </p:nvPr>
        </p:nvSpPr>
        <p:spPr>
          <a:xfrm>
            <a:off x="-1" y="1266840"/>
            <a:ext cx="4792337" cy="3878280"/>
          </a:xfrm>
          <a:solidFill>
            <a:schemeClr val="bg1">
              <a:lumMod val="85000"/>
            </a:schemeClr>
          </a:solidFill>
        </p:spPr>
        <p:txBody>
          <a:bodyPr lIns="72000"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3" name="Titel 14">
            <a:extLst>
              <a:ext uri="{FF2B5EF4-FFF2-40B4-BE49-F238E27FC236}">
                <a16:creationId xmlns:a16="http://schemas.microsoft.com/office/drawing/2014/main" id="{AFF476C3-111E-4CEC-9CE1-84054005F4D8}"/>
              </a:ext>
            </a:extLst>
          </p:cNvPr>
          <p:cNvSpPr>
            <a:spLocks noGrp="1" noChangeAspect="1"/>
          </p:cNvSpPr>
          <p:nvPr>
            <p:ph type="ctrTitle"/>
          </p:nvPr>
        </p:nvSpPr>
        <p:spPr>
          <a:xfrm>
            <a:off x="3899970" y="62746"/>
            <a:ext cx="5244029" cy="5084836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343FAED0-A443-4C1F-A299-A7DFEE48CE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29638" y="1429966"/>
            <a:ext cx="4082562" cy="2813427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B709A5D-8423-4BCB-B21F-5764E13BC4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29638" y="4331883"/>
            <a:ext cx="4082562" cy="38556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  <a:highlight>
                  <a:srgbClr val="000000"/>
                </a:highlight>
              </a:defRPr>
            </a:lvl1pPr>
            <a:lvl2pPr marL="342897" indent="0" algn="ctr">
              <a:buNone/>
              <a:defRPr sz="1500"/>
            </a:lvl2pPr>
            <a:lvl3pPr marL="685793" indent="0" algn="ctr">
              <a:buNone/>
              <a:defRPr sz="1350"/>
            </a:lvl3pPr>
            <a:lvl4pPr marL="1028690" indent="0" algn="ctr">
              <a:buNone/>
              <a:defRPr sz="1200"/>
            </a:lvl4pPr>
            <a:lvl5pPr marL="1371586" indent="0" algn="ctr">
              <a:buNone/>
              <a:defRPr sz="1200"/>
            </a:lvl5pPr>
            <a:lvl6pPr marL="1714483" indent="0" algn="ctr">
              <a:buNone/>
              <a:defRPr sz="1200"/>
            </a:lvl6pPr>
            <a:lvl7pPr marL="2057379" indent="0" algn="ctr">
              <a:buNone/>
              <a:defRPr sz="1200"/>
            </a:lvl7pPr>
            <a:lvl8pPr marL="2400276" indent="0" algn="ctr">
              <a:buNone/>
              <a:defRPr sz="1200"/>
            </a:lvl8pPr>
            <a:lvl9pPr marL="2743173" indent="0" algn="ctr">
              <a:buNone/>
              <a:defRPr sz="12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2735643" y="2013697"/>
            <a:ext cx="1548000" cy="1548000"/>
          </a:xfrm>
          <a:prstGeom prst="ellipse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841972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A6FC187-6C25-4F69-9AFE-1DD17195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B0B00BC-A6AE-499E-84DC-2DAD144AC3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76000"/>
            <a:ext cx="8244200" cy="277200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184E164-0418-489E-A81C-E71488F7F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D0564E-CD71-44C1-ABC8-1C4B763ADC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8A42CD-E97A-4A8C-9ECA-D5E57469D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14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45190E-3721-4D8A-B9E3-D91236ACC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B3C668-B6EA-445F-A363-3748A9A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3522D3-196E-42BC-8F70-9C600372E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fik 26">
            <a:extLst>
              <a:ext uri="{FF2B5EF4-FFF2-40B4-BE49-F238E27FC236}">
                <a16:creationId xmlns:a16="http://schemas.microsoft.com/office/drawing/2014/main" id="{F09DF479-FD16-43D7-9DDB-3550E32CD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CCC87B1C-0FE3-4333-ACA0-A95E335661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tx1"/>
                </a:solidFill>
              </a:rPr>
              <a:t>Vielen Dank!</a:t>
            </a:r>
          </a:p>
        </p:txBody>
      </p:sp>
      <p:sp>
        <p:nvSpPr>
          <p:cNvPr id="6" name="Bildplatzhalte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0" name="E-Mail">
            <a:extLst>
              <a:ext uri="{FF2B5EF4-FFF2-40B4-BE49-F238E27FC236}">
                <a16:creationId xmlns:a16="http://schemas.microsoft.com/office/drawing/2014/main" id="{E7E6997E-5F67-46CA-A462-F65B568669D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8" name="Email Adresse">
            <a:extLst>
              <a:ext uri="{FF2B5EF4-FFF2-40B4-BE49-F238E27FC236}">
                <a16:creationId xmlns:a16="http://schemas.microsoft.com/office/drawing/2014/main" id="{E81B73EB-A4EC-4386-B739-946B398204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29" name="Telefonnummer">
            <a:extLst>
              <a:ext uri="{FF2B5EF4-FFF2-40B4-BE49-F238E27FC236}">
                <a16:creationId xmlns:a16="http://schemas.microsoft.com/office/drawing/2014/main" id="{2DA4082A-C3C6-4B7E-8520-071491A1C1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0" name="Durchwahl">
            <a:extLst>
              <a:ext uri="{FF2B5EF4-FFF2-40B4-BE49-F238E27FC236}">
                <a16:creationId xmlns:a16="http://schemas.microsoft.com/office/drawing/2014/main" id="{1A7ADEF9-373D-4153-9017-F39E9F0E0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9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1" name="www">
            <a:extLst>
              <a:ext uri="{FF2B5EF4-FFF2-40B4-BE49-F238E27FC236}">
                <a16:creationId xmlns:a16="http://schemas.microsoft.com/office/drawing/2014/main" id="{AEC2B0E7-03E5-45D0-9BAE-82EB0C82800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2" name="Webadresse">
            <a:extLst>
              <a:ext uri="{FF2B5EF4-FFF2-40B4-BE49-F238E27FC236}">
                <a16:creationId xmlns:a16="http://schemas.microsoft.com/office/drawing/2014/main" id="{0E21CC8E-1A45-40C8-9B74-7890EB0C93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3" name="Universität Stuttgart">
            <a:extLst>
              <a:ext uri="{FF2B5EF4-FFF2-40B4-BE49-F238E27FC236}">
                <a16:creationId xmlns:a16="http://schemas.microsoft.com/office/drawing/2014/main" id="{CF7259B9-9504-46FB-B370-AC2773C7296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4" name="Abteilung Institut">
            <a:extLst>
              <a:ext uri="{FF2B5EF4-FFF2-40B4-BE49-F238E27FC236}">
                <a16:creationId xmlns:a16="http://schemas.microsoft.com/office/drawing/2014/main" id="{059F4093-CD26-4895-85F3-B29428C74E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5" name="Adressfeld">
            <a:extLst>
              <a:ext uri="{FF2B5EF4-FFF2-40B4-BE49-F238E27FC236}">
                <a16:creationId xmlns:a16="http://schemas.microsoft.com/office/drawing/2014/main" id="{944C83B1-3AA3-4602-A9BD-2CABB5B049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0902929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3" y="262280"/>
            <a:ext cx="2056867" cy="431998"/>
          </a:xfrm>
          <a:prstGeom prst="rect">
            <a:avLst/>
          </a:prstGeom>
        </p:spPr>
      </p:pic>
      <p:sp>
        <p:nvSpPr>
          <p:cNvPr id="17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83201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16" name="Textfeld"/>
          <p:cNvSpPr txBox="1"/>
          <p:nvPr userDrawn="1"/>
        </p:nvSpPr>
        <p:spPr>
          <a:xfrm>
            <a:off x="396000" y="1360800"/>
            <a:ext cx="2160000" cy="29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2" algn="l"/>
              </a:tabLst>
            </a:pPr>
            <a:r>
              <a:rPr lang="de-DE" sz="2000" b="1">
                <a:solidFill>
                  <a:schemeClr val="bg1"/>
                </a:solidFill>
              </a:rPr>
              <a:t>Vielen Dank!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E8FAD59D-97FD-4838-AA91-B266FA5DD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0400" y="19116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093040"/>
            <a:ext cx="3290054" cy="1944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1" name="E-Mail">
            <a:extLst>
              <a:ext uri="{FF2B5EF4-FFF2-40B4-BE49-F238E27FC236}">
                <a16:creationId xmlns:a16="http://schemas.microsoft.com/office/drawing/2014/main" id="{ADA7090D-6D2F-4627-AF98-55F7B225190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74399" y="2571750"/>
            <a:ext cx="542646" cy="216482"/>
          </a:xfrm>
        </p:spPr>
        <p:txBody>
          <a:bodyPr/>
          <a:lstStyle>
            <a:lvl1pPr>
              <a:buFontTx/>
              <a:buNone/>
              <a:defRPr lang="de-DE" sz="12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de-DE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de-DE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de-DE"/>
              <a:t>E-Mail</a:t>
            </a:r>
          </a:p>
        </p:txBody>
      </p:sp>
      <p:sp>
        <p:nvSpPr>
          <p:cNvPr id="29" name="Email Adresse">
            <a:extLst>
              <a:ext uri="{FF2B5EF4-FFF2-40B4-BE49-F238E27FC236}">
                <a16:creationId xmlns:a16="http://schemas.microsoft.com/office/drawing/2014/main" id="{A42FBBA1-BB7D-4A0A-A652-A460339A565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7045" y="257175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0" name="Telefonnummer">
            <a:extLst>
              <a:ext uri="{FF2B5EF4-FFF2-40B4-BE49-F238E27FC236}">
                <a16:creationId xmlns:a16="http://schemas.microsoft.com/office/drawing/2014/main" id="{CA948A15-388C-4F75-B40D-3BD27994E9B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74399" y="2803118"/>
            <a:ext cx="1675181" cy="245786"/>
          </a:xfrm>
        </p:spPr>
        <p:txBody>
          <a:bodyPr wrap="none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Telefon +49 (0) 711 685-</a:t>
            </a:r>
          </a:p>
        </p:txBody>
      </p:sp>
      <p:sp>
        <p:nvSpPr>
          <p:cNvPr id="31" name="Durchwahl">
            <a:extLst>
              <a:ext uri="{FF2B5EF4-FFF2-40B4-BE49-F238E27FC236}">
                <a16:creationId xmlns:a16="http://schemas.microsoft.com/office/drawing/2014/main" id="{AF5EC6AA-0555-45A6-908C-DCCBA57E1B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0552" y="2803118"/>
            <a:ext cx="649267" cy="245786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###-##</a:t>
            </a:r>
          </a:p>
        </p:txBody>
      </p:sp>
      <p:sp>
        <p:nvSpPr>
          <p:cNvPr id="32" name="www">
            <a:extLst>
              <a:ext uri="{FF2B5EF4-FFF2-40B4-BE49-F238E27FC236}">
                <a16:creationId xmlns:a16="http://schemas.microsoft.com/office/drawing/2014/main" id="{0CFA1923-0E88-43A3-B023-7343A541A89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74400" y="3063790"/>
            <a:ext cx="364806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www.</a:t>
            </a:r>
          </a:p>
        </p:txBody>
      </p:sp>
      <p:sp>
        <p:nvSpPr>
          <p:cNvPr id="33" name="Webadresse">
            <a:extLst>
              <a:ext uri="{FF2B5EF4-FFF2-40B4-BE49-F238E27FC236}">
                <a16:creationId xmlns:a16="http://schemas.microsoft.com/office/drawing/2014/main" id="{8B7E10CD-3F91-494E-B799-BA1899405BB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39207" y="3063790"/>
            <a:ext cx="1838323" cy="238329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 eingeben</a:t>
            </a:r>
          </a:p>
        </p:txBody>
      </p:sp>
      <p:sp>
        <p:nvSpPr>
          <p:cNvPr id="34" name="Universität Stuttgart">
            <a:extLst>
              <a:ext uri="{FF2B5EF4-FFF2-40B4-BE49-F238E27FC236}">
                <a16:creationId xmlns:a16="http://schemas.microsoft.com/office/drawing/2014/main" id="{B0F53DE6-85E0-49DF-B7EB-2B9634BBB2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74399" y="3508234"/>
            <a:ext cx="2500012" cy="218691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lvl="0" indent="0" algn="l" defTabSz="571454" rtl="0" eaLnBrk="1" latinLnBrk="0" hangingPunct="1">
              <a:lnSpc>
                <a:spcPct val="120000"/>
              </a:lnSpc>
              <a:spcBef>
                <a:spcPts val="625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tabLst>
                <a:tab pos="541338" algn="l"/>
              </a:tabLst>
            </a:pPr>
            <a:r>
              <a:rPr lang="de-DE"/>
              <a:t>Universität Stuttgart</a:t>
            </a:r>
          </a:p>
        </p:txBody>
      </p:sp>
      <p:sp>
        <p:nvSpPr>
          <p:cNvPr id="35" name="Abteilung Institut">
            <a:extLst>
              <a:ext uri="{FF2B5EF4-FFF2-40B4-BE49-F238E27FC236}">
                <a16:creationId xmlns:a16="http://schemas.microsoft.com/office/drawing/2014/main" id="{5C49AD49-8C59-4D12-89FD-669E7CC7C32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74399" y="3747179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Abteilung oder Institutsname</a:t>
            </a:r>
          </a:p>
        </p:txBody>
      </p:sp>
      <p:sp>
        <p:nvSpPr>
          <p:cNvPr id="36" name="Adressfeld">
            <a:extLst>
              <a:ext uri="{FF2B5EF4-FFF2-40B4-BE49-F238E27FC236}">
                <a16:creationId xmlns:a16="http://schemas.microsoft.com/office/drawing/2014/main" id="{FFFEDAD7-3B5F-4F25-9D92-2118491742A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74399" y="3983433"/>
            <a:ext cx="3290054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Adresse</a:t>
            </a:r>
          </a:p>
        </p:txBody>
      </p:sp>
    </p:spTree>
    <p:extLst>
      <p:ext uri="{BB962C8B-B14F-4D97-AF65-F5344CB8AC3E}">
        <p14:creationId xmlns:p14="http://schemas.microsoft.com/office/powerpoint/2010/main" val="3483609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3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51D18541-70CE-40EB-B92C-30B7A64605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868A37DF-9496-476C-BBBA-BE7FB54F5C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2"/>
            <a:ext cx="9144000" cy="38766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7" hasCustomPrompt="1"/>
          </p:nvPr>
        </p:nvSpPr>
        <p:spPr>
          <a:xfrm>
            <a:off x="388205" y="1456567"/>
            <a:ext cx="4536000" cy="2636385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4162694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9" name="Bildplatzhalter 4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7437803" y="3498494"/>
            <a:ext cx="1329711" cy="1328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 sz="9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421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4 Institute Bild im Kr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8DF9AEFA-E42D-45BB-B5AE-37EFC1305C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268958"/>
            <a:ext cx="2056867" cy="431998"/>
          </a:xfrm>
          <a:prstGeom prst="rect">
            <a:avLst/>
          </a:prstGeom>
        </p:spPr>
      </p:pic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E9C39E4-13B3-44F8-B92B-E1DEC19232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454" y="593154"/>
            <a:ext cx="3561913" cy="435081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200"/>
            </a:lvl1pPr>
          </a:lstStyle>
          <a:p>
            <a:pPr lvl="0"/>
            <a:r>
              <a:rPr lang="de-DE"/>
              <a:t>Institutsname max. 2-zeilig, bitte hier klicken und überschreiben</a:t>
            </a:r>
          </a:p>
        </p:txBody>
      </p:sp>
      <p:sp>
        <p:nvSpPr>
          <p:cNvPr id="6" name="Rechteck 5"/>
          <p:cNvSpPr/>
          <p:nvPr userDrawn="1"/>
        </p:nvSpPr>
        <p:spPr>
          <a:xfrm>
            <a:off x="0" y="1266841"/>
            <a:ext cx="9144000" cy="330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88207" y="1456566"/>
            <a:ext cx="4534828" cy="2441376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2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59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0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18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Barrierefreier  Titel – Text durch Klicken </a:t>
            </a:r>
            <a:br>
              <a:rPr lang="de-DE"/>
            </a:br>
            <a:r>
              <a:rPr lang="de-DE"/>
              <a:t>hinzufügen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8941" y="3982997"/>
            <a:ext cx="4535487" cy="58864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1600">
                <a:solidFill>
                  <a:schemeClr val="bg1"/>
                </a:solidFill>
              </a:defRPr>
            </a:lvl2pPr>
            <a:lvl3pPr marL="0" indent="0">
              <a:buFontTx/>
              <a:buNone/>
              <a:defRPr sz="1600">
                <a:solidFill>
                  <a:schemeClr val="bg1"/>
                </a:solidFill>
              </a:defRPr>
            </a:lvl3pPr>
            <a:lvl4pPr marL="0" indent="0">
              <a:buFontTx/>
              <a:buNone/>
              <a:defRPr sz="1600">
                <a:solidFill>
                  <a:schemeClr val="bg1"/>
                </a:solidFill>
              </a:defRPr>
            </a:lvl4pPr>
            <a:lvl5pPr marL="0" indent="0"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4" name="Bildplatzhalter 4">
            <a:extLst>
              <a:ext uri="{FF2B5EF4-FFF2-40B4-BE49-F238E27FC236}">
                <a16:creationId xmlns:a16="http://schemas.microsoft.com/office/drawing/2014/main" id="{E4F7A711-2DC3-438B-A0AC-CD198DE6C59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0018" y="698873"/>
            <a:ext cx="3816000" cy="3816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7" name="Bildplatzhalter 6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282472" y="4695248"/>
            <a:ext cx="1422400" cy="331513"/>
          </a:xfrm>
        </p:spPr>
        <p:txBody>
          <a:bodyPr/>
          <a:lstStyle>
            <a:lvl1pPr marL="0" indent="0">
              <a:buFontTx/>
              <a:buNone/>
              <a:defRPr sz="1100" baseline="0"/>
            </a:lvl1pPr>
          </a:lstStyle>
          <a:p>
            <a:r>
              <a:rPr lang="de-DE" err="1"/>
              <a:t>Sublogo</a:t>
            </a:r>
            <a:r>
              <a:rPr lang="de-DE"/>
              <a:t> einfügen</a:t>
            </a:r>
          </a:p>
        </p:txBody>
      </p:sp>
    </p:spTree>
    <p:extLst>
      <p:ext uri="{BB962C8B-B14F-4D97-AF65-F5344CB8AC3E}">
        <p14:creationId xmlns:p14="http://schemas.microsoft.com/office/powerpoint/2010/main" val="24651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380E903D-6891-4B4C-972E-C7B41586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546519"/>
            <a:ext cx="8244200" cy="248603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/>
              <a:t>Untertitel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989E6229-E650-4C0F-8141-1787714FD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9949" y="0"/>
            <a:ext cx="6543725" cy="3533140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92756" y="566845"/>
            <a:ext cx="4118110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2756" y="809999"/>
            <a:ext cx="4118110" cy="1853687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06801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Unterkap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3" y="1749602"/>
            <a:ext cx="3026729" cy="19943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bg1"/>
                </a:solidFill>
              </a:defRPr>
            </a:lvl1pPr>
            <a:lvl2pPr marL="3428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9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8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7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Unterkapitel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2" y="2025000"/>
            <a:ext cx="5526581" cy="810000"/>
          </a:xfrm>
          <a:prstGeom prst="rect">
            <a:avLst/>
          </a:prstGeom>
        </p:spPr>
        <p:txBody>
          <a:bodyPr anchor="t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70843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15285CE5-013A-4554-99D3-E6E1B7530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9255" y="-1"/>
            <a:ext cx="7842289" cy="4234271"/>
          </a:xfrm>
          <a:custGeom>
            <a:avLst/>
            <a:gdLst>
              <a:gd name="connsiteX0" fmla="*/ 10560 w 6543725"/>
              <a:gd name="connsiteY0" fmla="*/ 0 h 3533140"/>
              <a:gd name="connsiteX1" fmla="*/ 6533165 w 6543725"/>
              <a:gd name="connsiteY1" fmla="*/ 0 h 3533140"/>
              <a:gd name="connsiteX2" fmla="*/ 6543725 w 6543725"/>
              <a:gd name="connsiteY2" fmla="*/ 261277 h 3533140"/>
              <a:gd name="connsiteX3" fmla="*/ 6532879 w 6543725"/>
              <a:gd name="connsiteY3" fmla="*/ 529622 h 3533140"/>
              <a:gd name="connsiteX4" fmla="*/ 6500902 w 6543725"/>
              <a:gd name="connsiteY4" fmla="*/ 791992 h 3533140"/>
              <a:gd name="connsiteX5" fmla="*/ 6448637 w 6543725"/>
              <a:gd name="connsiteY5" fmla="*/ 1047546 h 3533140"/>
              <a:gd name="connsiteX6" fmla="*/ 6376924 w 6543725"/>
              <a:gd name="connsiteY6" fmla="*/ 1295442 h 3533140"/>
              <a:gd name="connsiteX7" fmla="*/ 6286607 w 6543725"/>
              <a:gd name="connsiteY7" fmla="*/ 1534837 h 3533140"/>
              <a:gd name="connsiteX8" fmla="*/ 6178527 w 6543725"/>
              <a:gd name="connsiteY8" fmla="*/ 1764890 h 3533140"/>
              <a:gd name="connsiteX9" fmla="*/ 6053527 w 6543725"/>
              <a:gd name="connsiteY9" fmla="*/ 1984758 h 3533140"/>
              <a:gd name="connsiteX10" fmla="*/ 5912448 w 6543725"/>
              <a:gd name="connsiteY10" fmla="*/ 2193600 h 3533140"/>
              <a:gd name="connsiteX11" fmla="*/ 5756132 w 6543725"/>
              <a:gd name="connsiteY11" fmla="*/ 2390573 h 3533140"/>
              <a:gd name="connsiteX12" fmla="*/ 5585421 w 6543725"/>
              <a:gd name="connsiteY12" fmla="*/ 2574836 h 3533140"/>
              <a:gd name="connsiteX13" fmla="*/ 5401159 w 6543725"/>
              <a:gd name="connsiteY13" fmla="*/ 2745547 h 3533140"/>
              <a:gd name="connsiteX14" fmla="*/ 5204185 w 6543725"/>
              <a:gd name="connsiteY14" fmla="*/ 2901862 h 3533140"/>
              <a:gd name="connsiteX15" fmla="*/ 4995343 w 6543725"/>
              <a:gd name="connsiteY15" fmla="*/ 3042941 h 3533140"/>
              <a:gd name="connsiteX16" fmla="*/ 4775475 w 6543725"/>
              <a:gd name="connsiteY16" fmla="*/ 3167942 h 3533140"/>
              <a:gd name="connsiteX17" fmla="*/ 4545422 w 6543725"/>
              <a:gd name="connsiteY17" fmla="*/ 3276022 h 3533140"/>
              <a:gd name="connsiteX18" fmla="*/ 4306027 w 6543725"/>
              <a:gd name="connsiteY18" fmla="*/ 3366339 h 3533140"/>
              <a:gd name="connsiteX19" fmla="*/ 4058131 w 6543725"/>
              <a:gd name="connsiteY19" fmla="*/ 3438051 h 3533140"/>
              <a:gd name="connsiteX20" fmla="*/ 3802577 w 6543725"/>
              <a:gd name="connsiteY20" fmla="*/ 3490317 h 3533140"/>
              <a:gd name="connsiteX21" fmla="*/ 3540207 w 6543725"/>
              <a:gd name="connsiteY21" fmla="*/ 3522294 h 3533140"/>
              <a:gd name="connsiteX22" fmla="*/ 3271862 w 6543725"/>
              <a:gd name="connsiteY22" fmla="*/ 3533140 h 3533140"/>
              <a:gd name="connsiteX23" fmla="*/ 3003520 w 6543725"/>
              <a:gd name="connsiteY23" fmla="*/ 3522294 h 3533140"/>
              <a:gd name="connsiteX24" fmla="*/ 2741151 w 6543725"/>
              <a:gd name="connsiteY24" fmla="*/ 3490317 h 3533140"/>
              <a:gd name="connsiteX25" fmla="*/ 2485598 w 6543725"/>
              <a:gd name="connsiteY25" fmla="*/ 3438051 h 3533140"/>
              <a:gd name="connsiteX26" fmla="*/ 2237703 w 6543725"/>
              <a:gd name="connsiteY26" fmla="*/ 3366339 h 3533140"/>
              <a:gd name="connsiteX27" fmla="*/ 1998308 w 6543725"/>
              <a:gd name="connsiteY27" fmla="*/ 3276022 h 3533140"/>
              <a:gd name="connsiteX28" fmla="*/ 1768256 w 6543725"/>
              <a:gd name="connsiteY28" fmla="*/ 3167942 h 3533140"/>
              <a:gd name="connsiteX29" fmla="*/ 1548387 w 6543725"/>
              <a:gd name="connsiteY29" fmla="*/ 3042941 h 3533140"/>
              <a:gd name="connsiteX30" fmla="*/ 1339545 w 6543725"/>
              <a:gd name="connsiteY30" fmla="*/ 2901862 h 3533140"/>
              <a:gd name="connsiteX31" fmla="*/ 1142571 w 6543725"/>
              <a:gd name="connsiteY31" fmla="*/ 2745547 h 3533140"/>
              <a:gd name="connsiteX32" fmla="*/ 958308 w 6543725"/>
              <a:gd name="connsiteY32" fmla="*/ 2574836 h 3533140"/>
              <a:gd name="connsiteX33" fmla="*/ 787597 w 6543725"/>
              <a:gd name="connsiteY33" fmla="*/ 2390573 h 3533140"/>
              <a:gd name="connsiteX34" fmla="*/ 631281 w 6543725"/>
              <a:gd name="connsiteY34" fmla="*/ 2193600 h 3533140"/>
              <a:gd name="connsiteX35" fmla="*/ 490201 w 6543725"/>
              <a:gd name="connsiteY35" fmla="*/ 1984758 h 3533140"/>
              <a:gd name="connsiteX36" fmla="*/ 365200 w 6543725"/>
              <a:gd name="connsiteY36" fmla="*/ 1764890 h 3533140"/>
              <a:gd name="connsiteX37" fmla="*/ 257120 w 6543725"/>
              <a:gd name="connsiteY37" fmla="*/ 1534837 h 3533140"/>
              <a:gd name="connsiteX38" fmla="*/ 166802 w 6543725"/>
              <a:gd name="connsiteY38" fmla="*/ 1295442 h 3533140"/>
              <a:gd name="connsiteX39" fmla="*/ 95089 w 6543725"/>
              <a:gd name="connsiteY39" fmla="*/ 1047546 h 3533140"/>
              <a:gd name="connsiteX40" fmla="*/ 42823 w 6543725"/>
              <a:gd name="connsiteY40" fmla="*/ 791992 h 3533140"/>
              <a:gd name="connsiteX41" fmla="*/ 10846 w 6543725"/>
              <a:gd name="connsiteY41" fmla="*/ 529622 h 3533140"/>
              <a:gd name="connsiteX42" fmla="*/ 0 w 6543725"/>
              <a:gd name="connsiteY42" fmla="*/ 261277 h 3533140"/>
              <a:gd name="connsiteX43" fmla="*/ 10560 w 6543725"/>
              <a:gd name="connsiteY43" fmla="*/ 0 h 353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543725" h="3533140">
                <a:moveTo>
                  <a:pt x="10560" y="0"/>
                </a:moveTo>
                <a:lnTo>
                  <a:pt x="6533165" y="0"/>
                </a:lnTo>
                <a:lnTo>
                  <a:pt x="6543725" y="261277"/>
                </a:lnTo>
                <a:lnTo>
                  <a:pt x="6532879" y="529622"/>
                </a:lnTo>
                <a:lnTo>
                  <a:pt x="6500902" y="791992"/>
                </a:lnTo>
                <a:lnTo>
                  <a:pt x="6448637" y="1047546"/>
                </a:lnTo>
                <a:lnTo>
                  <a:pt x="6376924" y="1295442"/>
                </a:lnTo>
                <a:lnTo>
                  <a:pt x="6286607" y="1534837"/>
                </a:lnTo>
                <a:lnTo>
                  <a:pt x="6178527" y="1764890"/>
                </a:lnTo>
                <a:lnTo>
                  <a:pt x="6053527" y="1984758"/>
                </a:lnTo>
                <a:lnTo>
                  <a:pt x="5912448" y="2193600"/>
                </a:lnTo>
                <a:lnTo>
                  <a:pt x="5756132" y="2390573"/>
                </a:lnTo>
                <a:lnTo>
                  <a:pt x="5585421" y="2574836"/>
                </a:lnTo>
                <a:lnTo>
                  <a:pt x="5401159" y="2745547"/>
                </a:lnTo>
                <a:lnTo>
                  <a:pt x="5204185" y="2901862"/>
                </a:lnTo>
                <a:lnTo>
                  <a:pt x="4995343" y="3042941"/>
                </a:lnTo>
                <a:lnTo>
                  <a:pt x="4775475" y="3167942"/>
                </a:lnTo>
                <a:lnTo>
                  <a:pt x="4545422" y="3276022"/>
                </a:lnTo>
                <a:lnTo>
                  <a:pt x="4306027" y="3366339"/>
                </a:lnTo>
                <a:lnTo>
                  <a:pt x="4058131" y="3438051"/>
                </a:lnTo>
                <a:lnTo>
                  <a:pt x="3802577" y="3490317"/>
                </a:lnTo>
                <a:lnTo>
                  <a:pt x="3540207" y="3522294"/>
                </a:lnTo>
                <a:lnTo>
                  <a:pt x="3271862" y="3533140"/>
                </a:lnTo>
                <a:lnTo>
                  <a:pt x="3003520" y="3522294"/>
                </a:lnTo>
                <a:lnTo>
                  <a:pt x="2741151" y="3490317"/>
                </a:lnTo>
                <a:lnTo>
                  <a:pt x="2485598" y="3438051"/>
                </a:lnTo>
                <a:lnTo>
                  <a:pt x="2237703" y="3366339"/>
                </a:lnTo>
                <a:lnTo>
                  <a:pt x="1998308" y="3276022"/>
                </a:lnTo>
                <a:lnTo>
                  <a:pt x="1768256" y="3167942"/>
                </a:lnTo>
                <a:lnTo>
                  <a:pt x="1548387" y="3042941"/>
                </a:lnTo>
                <a:lnTo>
                  <a:pt x="1339545" y="2901862"/>
                </a:lnTo>
                <a:lnTo>
                  <a:pt x="1142571" y="2745547"/>
                </a:lnTo>
                <a:lnTo>
                  <a:pt x="958308" y="2574836"/>
                </a:lnTo>
                <a:lnTo>
                  <a:pt x="787597" y="2390573"/>
                </a:lnTo>
                <a:lnTo>
                  <a:pt x="631281" y="2193600"/>
                </a:lnTo>
                <a:lnTo>
                  <a:pt x="490201" y="1984758"/>
                </a:lnTo>
                <a:lnTo>
                  <a:pt x="365200" y="1764890"/>
                </a:lnTo>
                <a:lnTo>
                  <a:pt x="257120" y="1534837"/>
                </a:lnTo>
                <a:lnTo>
                  <a:pt x="166802" y="1295442"/>
                </a:lnTo>
                <a:lnTo>
                  <a:pt x="95089" y="1047546"/>
                </a:lnTo>
                <a:lnTo>
                  <a:pt x="42823" y="791992"/>
                </a:lnTo>
                <a:lnTo>
                  <a:pt x="10846" y="529622"/>
                </a:lnTo>
                <a:lnTo>
                  <a:pt x="0" y="261277"/>
                </a:lnTo>
                <a:lnTo>
                  <a:pt x="1056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/>
          </a:p>
        </p:txBody>
      </p:sp>
      <p:sp>
        <p:nvSpPr>
          <p:cNvPr id="6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00215" y="2594272"/>
            <a:ext cx="2049145" cy="2048400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sz="1404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21D629-C43C-4D84-9C1B-3D969EC17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72" t="52913" r="38079" b="30629"/>
          <a:stretch/>
        </p:blipFill>
        <p:spPr>
          <a:xfrm>
            <a:off x="6038986" y="3139196"/>
            <a:ext cx="1234977" cy="973953"/>
          </a:xfrm>
          <a:prstGeom prst="rect">
            <a:avLst/>
          </a:prstGeom>
        </p:spPr>
      </p:pic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646043"/>
            <a:ext cx="4834626" cy="1863405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3" y="2721601"/>
            <a:ext cx="3805721" cy="417595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Name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B0D2932-C830-4590-B29B-5742FBD99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D61ED2-73BD-4AD8-B380-4A5B29526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B0679E-4298-42B0-A6D7-5DEAE17BE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1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6" y="951549"/>
            <a:ext cx="8243887" cy="3759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54400" y="4876200"/>
            <a:ext cx="5328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>
              <a:defRPr lang="en-US" sz="800" smtClean="0"/>
            </a:lvl1pPr>
          </a:lstStyle>
          <a:p>
            <a:r>
              <a:rPr lang="de-DE"/>
              <a:t>15.01.2024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4876200"/>
            <a:ext cx="6063501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Universität Stuttgart   Projekt Data Science  WS2023/24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9000" y="4876200"/>
            <a:ext cx="223200" cy="123111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7" y="356400"/>
            <a:ext cx="8245475" cy="432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6" r:id="rId2"/>
    <p:sldLayoutId id="2147483695" r:id="rId3"/>
    <p:sldLayoutId id="2147483694" r:id="rId4"/>
    <p:sldLayoutId id="2147483662" r:id="rId5"/>
    <p:sldLayoutId id="2147483692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4" r:id="rId22"/>
    <p:sldLayoutId id="2147483715" r:id="rId23"/>
  </p:sldLayoutIdLst>
  <p:hf hdr="0"/>
  <p:txStyles>
    <p:titleStyle>
      <a:lvl1pPr algn="l" defTabSz="685793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8" indent="-171448" algn="l" defTabSz="685793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0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0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18" indent="-184148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29" indent="-176212" algn="l" defTabSz="685793" rtl="0" eaLnBrk="1" latinLnBrk="0" hangingPunct="1">
        <a:lnSpc>
          <a:spcPct val="120000"/>
        </a:lnSpc>
        <a:spcBef>
          <a:spcPts val="376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3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28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24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21" indent="-171448" algn="l" defTabSz="685793" rtl="0" eaLnBrk="1" latinLnBrk="0" hangingPunct="1">
        <a:lnSpc>
          <a:spcPct val="90000"/>
        </a:lnSpc>
        <a:spcBef>
          <a:spcPts val="376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7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0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8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8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9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76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73" algn="l" defTabSz="68579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99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296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36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platzhalter 4" descr="Abstrakter Globus mit binärem Code">
            <a:extLst>
              <a:ext uri="{FF2B5EF4-FFF2-40B4-BE49-F238E27FC236}">
                <a16:creationId xmlns:a16="http://schemas.microsoft.com/office/drawing/2014/main" id="{069F80B5-9106-E73E-555C-9CD12D2238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563" t="7562" r="-18864" b="29384"/>
          <a:stretch/>
        </p:blipFill>
        <p:spPr>
          <a:xfrm>
            <a:off x="0" y="1266841"/>
            <a:ext cx="9144000" cy="3304800"/>
          </a:xfrm>
        </p:spPr>
      </p:pic>
      <p:sp>
        <p:nvSpPr>
          <p:cNvPr id="14" name="Titel 13">
            <a:extLst>
              <a:ext uri="{FF2B5EF4-FFF2-40B4-BE49-F238E27FC236}">
                <a16:creationId xmlns:a16="http://schemas.microsoft.com/office/drawing/2014/main" id="{7965DEDA-EE2D-45B6-A350-555B61A94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90ADCC7E-BB9B-4A5A-B203-B36AD2817B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200" dirty="0">
                <a:solidFill>
                  <a:schemeClr val="tx2"/>
                </a:solidFill>
              </a:rPr>
              <a:t>Projekt Data Science</a:t>
            </a:r>
          </a:p>
          <a:p>
            <a:r>
              <a:rPr lang="de-DE" sz="1400" dirty="0">
                <a:solidFill>
                  <a:schemeClr val="bg1"/>
                </a:solidFill>
              </a:rPr>
              <a:t>Analyse von Mobilitätsdaten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Datenbereinigung</a:t>
            </a:r>
            <a:endParaRPr lang="de-DE" sz="2400" dirty="0">
              <a:solidFill>
                <a:schemeClr val="bg1"/>
              </a:solidFill>
            </a:endParaRPr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5C623A4A-342B-4964-A640-D9179207F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7060" y="3491099"/>
            <a:ext cx="3685140" cy="447302"/>
          </a:xfrm>
        </p:spPr>
        <p:txBody>
          <a:bodyPr/>
          <a:lstStyle/>
          <a:p>
            <a:r>
              <a:rPr lang="de-DE" sz="1200" dirty="0">
                <a:solidFill>
                  <a:schemeClr val="bg1"/>
                </a:solidFill>
              </a:rPr>
              <a:t>Wintersemester 2023/24</a:t>
            </a:r>
          </a:p>
          <a:p>
            <a:r>
              <a:rPr lang="de-DE" sz="1200" dirty="0">
                <a:solidFill>
                  <a:schemeClr val="bg1"/>
                </a:solidFill>
              </a:rPr>
              <a:t>Gruppe 02 – Ozan Tastekin &amp; Tony </a:t>
            </a:r>
            <a:r>
              <a:rPr lang="de-DE" sz="1200" dirty="0" err="1">
                <a:solidFill>
                  <a:schemeClr val="bg1"/>
                </a:solidFill>
              </a:rPr>
              <a:t>Klasan</a:t>
            </a:r>
            <a:endParaRPr lang="de-DE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Haltepunkte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987086" y="2134521"/>
            <a:ext cx="352892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018E081C-DA62-F3EB-ACBC-00F0AB47A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1164"/>
          <a:stretch/>
        </p:blipFill>
        <p:spPr bwMode="auto">
          <a:xfrm>
            <a:off x="99612" y="1643789"/>
            <a:ext cx="4558010" cy="121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AE52CA1-0D7B-3446-04FA-8D01336D6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63"/>
          <a:stretch/>
        </p:blipFill>
        <p:spPr bwMode="auto">
          <a:xfrm>
            <a:off x="5563576" y="1539976"/>
            <a:ext cx="3263936" cy="140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60AB2A3-D56B-D861-3810-6D580C4DC793}"/>
              </a:ext>
            </a:extLst>
          </p:cNvPr>
          <p:cNvSpPr txBox="1"/>
          <p:nvPr/>
        </p:nvSpPr>
        <p:spPr>
          <a:xfrm>
            <a:off x="4763488" y="1844563"/>
            <a:ext cx="926659" cy="7271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   Spalten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umbenannt</a:t>
            </a:r>
          </a:p>
        </p:txBody>
      </p:sp>
    </p:spTree>
    <p:extLst>
      <p:ext uri="{BB962C8B-B14F-4D97-AF65-F5344CB8AC3E}">
        <p14:creationId xmlns:p14="http://schemas.microsoft.com/office/powerpoint/2010/main" val="184343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9E79A4-3DF5-FDB6-EABC-004B25189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93"/>
          <a:stretch/>
        </p:blipFill>
        <p:spPr bwMode="auto">
          <a:xfrm>
            <a:off x="2422750" y="1277914"/>
            <a:ext cx="4298500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CCB3FA6-4FAB-8A2D-AE48-5271365A2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09"/>
          <a:stretch/>
        </p:blipFill>
        <p:spPr bwMode="auto">
          <a:xfrm>
            <a:off x="2390893" y="3256578"/>
            <a:ext cx="4397140" cy="15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BAD8A0C7-23D7-15BA-893A-BB126091C7C6}"/>
              </a:ext>
            </a:extLst>
          </p:cNvPr>
          <p:cNvSpPr txBox="1"/>
          <p:nvPr/>
        </p:nvSpPr>
        <p:spPr>
          <a:xfrm>
            <a:off x="4108670" y="249288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umbenannt</a:t>
            </a:r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A211CF43-77A8-D979-95BA-F1061C924850}"/>
              </a:ext>
            </a:extLst>
          </p:cNvPr>
          <p:cNvGrpSpPr/>
          <p:nvPr/>
        </p:nvGrpSpPr>
        <p:grpSpPr>
          <a:xfrm rot="5400000">
            <a:off x="4444192" y="2847105"/>
            <a:ext cx="255616" cy="267452"/>
            <a:chOff x="1189888" y="1675505"/>
            <a:chExt cx="228628" cy="267452"/>
          </a:xfrm>
        </p:grpSpPr>
        <p:sp>
          <p:nvSpPr>
            <p:cNvPr id="31" name="Pfeil: nach rechts 30">
              <a:extLst>
                <a:ext uri="{FF2B5EF4-FFF2-40B4-BE49-F238E27FC236}">
                  <a16:creationId xmlns:a16="http://schemas.microsoft.com/office/drawing/2014/main" id="{43946589-89A6-8F30-DE04-4D48FECC9AE3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2" name="Pfeil: nach rechts 6">
              <a:extLst>
                <a:ext uri="{FF2B5EF4-FFF2-40B4-BE49-F238E27FC236}">
                  <a16:creationId xmlns:a16="http://schemas.microsoft.com/office/drawing/2014/main" id="{78668C9B-9781-DD71-8614-01C676872D33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69160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8194" name="Picture 2">
            <a:extLst>
              <a:ext uri="{FF2B5EF4-FFF2-40B4-BE49-F238E27FC236}">
                <a16:creationId xmlns:a16="http://schemas.microsoft.com/office/drawing/2014/main" id="{7A9E79A4-3DF5-FDB6-EABC-004B25189A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73" r="19"/>
          <a:stretch/>
        </p:blipFill>
        <p:spPr bwMode="auto">
          <a:xfrm>
            <a:off x="3075719" y="1279330"/>
            <a:ext cx="3146563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DC30E570-446F-FC96-C077-F66E964941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5" r="9"/>
          <a:stretch/>
        </p:blipFill>
        <p:spPr bwMode="auto">
          <a:xfrm>
            <a:off x="991646" y="3272676"/>
            <a:ext cx="7314708" cy="13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A4182C2F-848A-182B-62B0-6380AAA5F938}"/>
              </a:ext>
            </a:extLst>
          </p:cNvPr>
          <p:cNvSpPr txBox="1"/>
          <p:nvPr/>
        </p:nvSpPr>
        <p:spPr>
          <a:xfrm>
            <a:off x="4108670" y="249288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umbenannt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44B750C-B97C-6E0A-D3BA-4F1D005AA399}"/>
              </a:ext>
            </a:extLst>
          </p:cNvPr>
          <p:cNvGrpSpPr/>
          <p:nvPr/>
        </p:nvGrpSpPr>
        <p:grpSpPr>
          <a:xfrm rot="5400000">
            <a:off x="4444192" y="2847105"/>
            <a:ext cx="255616" cy="267452"/>
            <a:chOff x="1189888" y="1675505"/>
            <a:chExt cx="228628" cy="267452"/>
          </a:xfrm>
        </p:grpSpPr>
        <p:sp>
          <p:nvSpPr>
            <p:cNvPr id="32" name="Pfeil: nach rechts 31">
              <a:extLst>
                <a:ext uri="{FF2B5EF4-FFF2-40B4-BE49-F238E27FC236}">
                  <a16:creationId xmlns:a16="http://schemas.microsoft.com/office/drawing/2014/main" id="{A1FA320F-F8CF-F9CB-CCD1-D9A49114728F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3" name="Pfeil: nach rechts 6">
              <a:extLst>
                <a:ext uri="{FF2B5EF4-FFF2-40B4-BE49-F238E27FC236}">
                  <a16:creationId xmlns:a16="http://schemas.microsoft.com/office/drawing/2014/main" id="{292AE936-A7F3-09E1-B081-FA636DE61C4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78557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AC3D4E0C-2DE9-0E8D-AEC6-3E2648951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1"/>
          <a:stretch/>
        </p:blipFill>
        <p:spPr bwMode="auto">
          <a:xfrm>
            <a:off x="371481" y="1409187"/>
            <a:ext cx="855504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661B5768-F6E8-3F10-99CE-A3FA58CCE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/>
          <a:stretch/>
        </p:blipFill>
        <p:spPr bwMode="auto">
          <a:xfrm>
            <a:off x="1751647" y="3194338"/>
            <a:ext cx="5794708" cy="142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71597445-00D2-40E7-6907-78B25AC60BCC}"/>
              </a:ext>
            </a:extLst>
          </p:cNvPr>
          <p:cNvSpPr txBox="1"/>
          <p:nvPr/>
        </p:nvSpPr>
        <p:spPr>
          <a:xfrm>
            <a:off x="4108670" y="240144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entfernt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F7910BFE-0E87-E943-EFE9-A13D969A7C49}"/>
              </a:ext>
            </a:extLst>
          </p:cNvPr>
          <p:cNvGrpSpPr/>
          <p:nvPr/>
        </p:nvGrpSpPr>
        <p:grpSpPr>
          <a:xfrm rot="5400000">
            <a:off x="4444192" y="2755665"/>
            <a:ext cx="255616" cy="267452"/>
            <a:chOff x="1189888" y="1675505"/>
            <a:chExt cx="228628" cy="267452"/>
          </a:xfrm>
        </p:grpSpPr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047CE7B4-FFF6-B9F2-F499-3E53E3B086A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Pfeil: nach rechts 6">
              <a:extLst>
                <a:ext uri="{FF2B5EF4-FFF2-40B4-BE49-F238E27FC236}">
                  <a16:creationId xmlns:a16="http://schemas.microsoft.com/office/drawing/2014/main" id="{D66A2F9B-EBC7-0427-5217-3F6BF8D84E4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49807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Zerlegen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9222" name="Picture 6">
            <a:extLst>
              <a:ext uri="{FF2B5EF4-FFF2-40B4-BE49-F238E27FC236}">
                <a16:creationId xmlns:a16="http://schemas.microsoft.com/office/drawing/2014/main" id="{661B5768-F6E8-3F10-99CE-A3FA58CCEA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67"/>
          <a:stretch/>
        </p:blipFill>
        <p:spPr bwMode="auto">
          <a:xfrm>
            <a:off x="1982685" y="1311599"/>
            <a:ext cx="5213557" cy="128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4156E2BE-7894-BABC-8018-083FFECD01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1"/>
          <a:stretch/>
        </p:blipFill>
        <p:spPr bwMode="auto">
          <a:xfrm>
            <a:off x="1793433" y="3236112"/>
            <a:ext cx="5550663" cy="136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8873368-EEDB-2C25-1055-D34515A6239A}"/>
              </a:ext>
            </a:extLst>
          </p:cNvPr>
          <p:cNvSpPr txBox="1"/>
          <p:nvPr/>
        </p:nvSpPr>
        <p:spPr>
          <a:xfrm>
            <a:off x="4108670" y="242430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Spalten</a:t>
            </a:r>
            <a:br>
              <a:rPr lang="de-DE" sz="1100" dirty="0"/>
            </a:br>
            <a:r>
              <a:rPr lang="de-DE" sz="1100" dirty="0"/>
              <a:t>zerteilt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33C61A5A-AE77-811A-56D8-CD97D12086EF}"/>
              </a:ext>
            </a:extLst>
          </p:cNvPr>
          <p:cNvGrpSpPr/>
          <p:nvPr/>
        </p:nvGrpSpPr>
        <p:grpSpPr>
          <a:xfrm rot="5400000">
            <a:off x="4444192" y="2778525"/>
            <a:ext cx="255616" cy="267452"/>
            <a:chOff x="1189888" y="1675505"/>
            <a:chExt cx="228628" cy="267452"/>
          </a:xfrm>
        </p:grpSpPr>
        <p:sp>
          <p:nvSpPr>
            <p:cNvPr id="30" name="Pfeil: nach rechts 29">
              <a:extLst>
                <a:ext uri="{FF2B5EF4-FFF2-40B4-BE49-F238E27FC236}">
                  <a16:creationId xmlns:a16="http://schemas.microsoft.com/office/drawing/2014/main" id="{C96C545D-8DCD-7175-5E24-8B7EFA536040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Pfeil: nach rechts 6">
              <a:extLst>
                <a:ext uri="{FF2B5EF4-FFF2-40B4-BE49-F238E27FC236}">
                  <a16:creationId xmlns:a16="http://schemas.microsoft.com/office/drawing/2014/main" id="{C67CA124-BE75-3B58-99BF-96D259687F0A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8436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15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53032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85044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Duplikate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sz="1400" dirty="0"/>
              <a:t>Gleiche Zeilen existieren nur in Fahrzeiten: 12130 Zeilen wurden entfernt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A6BEC25-8A22-C1B7-CB70-C0FA3B9120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56"/>
          <a:stretch/>
        </p:blipFill>
        <p:spPr bwMode="auto">
          <a:xfrm>
            <a:off x="969963" y="3205920"/>
            <a:ext cx="7239000" cy="13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C8BC58D4-FBDC-3862-F63A-DE7BE569D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b="12156"/>
          <a:stretch/>
        </p:blipFill>
        <p:spPr bwMode="auto">
          <a:xfrm>
            <a:off x="1013851" y="1314293"/>
            <a:ext cx="7116297" cy="130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E754433B-BD12-B6DC-4E86-04F6A1C418BF}"/>
              </a:ext>
            </a:extLst>
          </p:cNvPr>
          <p:cNvSpPr/>
          <p:nvPr/>
        </p:nvSpPr>
        <p:spPr>
          <a:xfrm rot="5400000">
            <a:off x="4171950" y="-1649337"/>
            <a:ext cx="800100" cy="7116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C6DD893-E49A-0479-17F0-2EF59DCF8476}"/>
              </a:ext>
            </a:extLst>
          </p:cNvPr>
          <p:cNvSpPr/>
          <p:nvPr/>
        </p:nvSpPr>
        <p:spPr>
          <a:xfrm rot="5400000">
            <a:off x="4475163" y="-106678"/>
            <a:ext cx="228598" cy="7239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279C5B-6B54-C8CE-47AE-B6D079A2582C}"/>
              </a:ext>
            </a:extLst>
          </p:cNvPr>
          <p:cNvSpPr txBox="1"/>
          <p:nvPr/>
        </p:nvSpPr>
        <p:spPr>
          <a:xfrm>
            <a:off x="4108670" y="2424306"/>
            <a:ext cx="926659" cy="7727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25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100" dirty="0"/>
              <a:t>Zeilen</a:t>
            </a:r>
            <a:br>
              <a:rPr lang="de-DE" sz="1100" dirty="0"/>
            </a:br>
            <a:r>
              <a:rPr lang="de-DE" sz="1100" dirty="0"/>
              <a:t>entfernt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78627F-9EB2-8F0A-32F1-602075D067AC}"/>
              </a:ext>
            </a:extLst>
          </p:cNvPr>
          <p:cNvGrpSpPr/>
          <p:nvPr/>
        </p:nvGrpSpPr>
        <p:grpSpPr>
          <a:xfrm rot="5400000">
            <a:off x="4444192" y="2778525"/>
            <a:ext cx="255616" cy="267452"/>
            <a:chOff x="1189888" y="1675505"/>
            <a:chExt cx="228628" cy="267452"/>
          </a:xfrm>
        </p:grpSpPr>
        <p:sp>
          <p:nvSpPr>
            <p:cNvPr id="9" name="Pfeil: nach rechts 8">
              <a:extLst>
                <a:ext uri="{FF2B5EF4-FFF2-40B4-BE49-F238E27FC236}">
                  <a16:creationId xmlns:a16="http://schemas.microsoft.com/office/drawing/2014/main" id="{06F1D2FF-BB78-87BA-3C02-49C939A14C41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6" name="Pfeil: nach rechts 6">
              <a:extLst>
                <a:ext uri="{FF2B5EF4-FFF2-40B4-BE49-F238E27FC236}">
                  <a16:creationId xmlns:a16="http://schemas.microsoft.com/office/drawing/2014/main" id="{0B18BA48-46F9-18A3-D3EF-CD2A475AE6CF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07776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Fahrzeiten in richtige CSV packen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17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14D35A03-8FD8-EBE3-F821-2128DC5D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7325" y="984509"/>
            <a:ext cx="6229350" cy="3737610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C39AB065-5753-E1A4-F6D1-9ACB3F202BB9}"/>
              </a:ext>
            </a:extLst>
          </p:cNvPr>
          <p:cNvSpPr/>
          <p:nvPr/>
        </p:nvSpPr>
        <p:spPr>
          <a:xfrm>
            <a:off x="2118360" y="1482090"/>
            <a:ext cx="449580" cy="3080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07494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Fahrzeiten in richtige CSV packen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18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Zeilen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1" name="Grafik 20">
            <a:extLst>
              <a:ext uri="{FF2B5EF4-FFF2-40B4-BE49-F238E27FC236}">
                <a16:creationId xmlns:a16="http://schemas.microsoft.com/office/drawing/2014/main" id="{14D35A03-8FD8-EBE3-F821-2128DC5D2A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58801" y="985395"/>
            <a:ext cx="6226397" cy="3735838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3D111C9-A58E-3059-ADDE-F868A165D0BE}"/>
              </a:ext>
            </a:extLst>
          </p:cNvPr>
          <p:cNvSpPr/>
          <p:nvPr/>
        </p:nvSpPr>
        <p:spPr>
          <a:xfrm>
            <a:off x="2118360" y="1482090"/>
            <a:ext cx="449580" cy="30806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5661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19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8629443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8026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Letztes Mal bei…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Verständnis der Daten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Eine Haltestelle kann mehrere Haltepunkte haben</a:t>
            </a:r>
          </a:p>
          <a:p>
            <a:r>
              <a:rPr lang="de-DE" sz="1400" dirty="0"/>
              <a:t>Was ist ein Haltepunkt?</a:t>
            </a:r>
          </a:p>
          <a:p>
            <a:pPr lvl="1"/>
            <a:r>
              <a:rPr lang="de-DE" sz="1200" dirty="0"/>
              <a:t>Bahn- oder Bussteige, wo Passagiere ein- und aussteigen können</a:t>
            </a:r>
          </a:p>
        </p:txBody>
      </p:sp>
    </p:spTree>
    <p:extLst>
      <p:ext uri="{BB962C8B-B14F-4D97-AF65-F5344CB8AC3E}">
        <p14:creationId xmlns:p14="http://schemas.microsoft.com/office/powerpoint/2010/main" val="2616157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20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Passagierfrequenz</a:t>
            </a:r>
            <a:endParaRPr lang="de-DE" sz="1800" dirty="0"/>
          </a:p>
          <a:p>
            <a:pPr marL="0" indent="0">
              <a:buNone/>
            </a:pPr>
            <a:r>
              <a:rPr lang="de-DE" sz="1400" dirty="0"/>
              <a:t>Was fehlt?</a:t>
            </a:r>
          </a:p>
          <a:p>
            <a:r>
              <a:rPr lang="de-DE" sz="1400" dirty="0"/>
              <a:t>1-mal Jahr</a:t>
            </a:r>
          </a:p>
          <a:p>
            <a:pPr lvl="1"/>
            <a:r>
              <a:rPr lang="de-DE" sz="1200" dirty="0"/>
              <a:t>Manuell hinzugefügt</a:t>
            </a:r>
          </a:p>
          <a:p>
            <a:pPr lvl="1"/>
            <a:r>
              <a:rPr lang="de-DE" sz="1200" dirty="0"/>
              <a:t>Immer 2 Jahre pro Haltestelle</a:t>
            </a:r>
          </a:p>
          <a:p>
            <a:pPr lvl="2"/>
            <a:r>
              <a:rPr lang="de-DE" sz="1050" dirty="0"/>
              <a:t>Klar, welcher Wert rein kommt</a:t>
            </a:r>
          </a:p>
          <a:p>
            <a:r>
              <a:rPr lang="de-DE" sz="1400" dirty="0"/>
              <a:t>Je 6-mal Latitude, </a:t>
            </a:r>
            <a:r>
              <a:rPr lang="de-DE" sz="1400" dirty="0" err="1"/>
              <a:t>Longitude</a:t>
            </a:r>
            <a:r>
              <a:rPr lang="de-DE" sz="1400" dirty="0"/>
              <a:t>, Link </a:t>
            </a:r>
          </a:p>
          <a:p>
            <a:pPr lvl="1"/>
            <a:r>
              <a:rPr lang="de-DE" sz="1200" dirty="0"/>
              <a:t>Manuell hinzugefügt</a:t>
            </a:r>
          </a:p>
          <a:p>
            <a:pPr lvl="1"/>
            <a:r>
              <a:rPr lang="de-DE" sz="1200" dirty="0"/>
              <a:t>Mit </a:t>
            </a:r>
            <a:r>
              <a:rPr lang="de-DE" sz="1200" dirty="0" err="1"/>
              <a:t>uic</a:t>
            </a:r>
            <a:r>
              <a:rPr lang="de-DE" sz="1200" dirty="0"/>
              <a:t> Haltestelleninformationen</a:t>
            </a:r>
            <a:br>
              <a:rPr lang="de-DE" sz="1200" dirty="0"/>
            </a:br>
            <a:r>
              <a:rPr lang="de-DE" sz="1200" dirty="0"/>
              <a:t>gefunden</a:t>
            </a:r>
          </a:p>
          <a:p>
            <a:r>
              <a:rPr lang="de-DE" sz="1400" dirty="0"/>
              <a:t>&gt;80 % Bemerkungen</a:t>
            </a:r>
          </a:p>
          <a:p>
            <a:pPr lvl="1"/>
            <a:r>
              <a:rPr lang="de-DE" sz="1200" dirty="0"/>
              <a:t>Muss nichts getan werden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DFF00B-C091-0BE4-98AC-6810AB46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387" r="387"/>
          <a:stretch/>
        </p:blipFill>
        <p:spPr bwMode="auto">
          <a:xfrm>
            <a:off x="3475683" y="1234440"/>
            <a:ext cx="5599634" cy="345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17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</a:t>
            </a:r>
            <a:endParaRPr lang="de-DE" sz="1800" dirty="0"/>
          </a:p>
          <a:p>
            <a:pPr marL="0" indent="0">
              <a:buNone/>
            </a:pPr>
            <a:r>
              <a:rPr lang="de-DE" sz="1400" dirty="0"/>
              <a:t>Was fehlt?</a:t>
            </a:r>
          </a:p>
          <a:p>
            <a:r>
              <a:rPr lang="de-DE" sz="1400" dirty="0" err="1"/>
              <a:t>Bearing</a:t>
            </a:r>
            <a:r>
              <a:rPr lang="de-DE" sz="1400" dirty="0"/>
              <a:t> fehlt, aber Latitude und</a:t>
            </a:r>
            <a:br>
              <a:rPr lang="de-DE" sz="1400" dirty="0"/>
            </a:br>
            <a:r>
              <a:rPr lang="de-DE" sz="1400" dirty="0" err="1"/>
              <a:t>Longitude</a:t>
            </a:r>
            <a:r>
              <a:rPr lang="de-DE" sz="1400" dirty="0"/>
              <a:t> gibt es (orange)</a:t>
            </a:r>
          </a:p>
          <a:p>
            <a:pPr lvl="1"/>
            <a:r>
              <a:rPr lang="de-DE" sz="1200" dirty="0" err="1"/>
              <a:t>Bearing</a:t>
            </a:r>
            <a:r>
              <a:rPr lang="de-DE" sz="1200" dirty="0"/>
              <a:t> = -1 gesetzt</a:t>
            </a:r>
          </a:p>
          <a:p>
            <a:r>
              <a:rPr lang="de-DE" sz="1400" dirty="0"/>
              <a:t>Latitude, </a:t>
            </a:r>
            <a:r>
              <a:rPr lang="de-DE" sz="1400" dirty="0" err="1"/>
              <a:t>Longitude</a:t>
            </a:r>
            <a:r>
              <a:rPr lang="de-DE" sz="1400" dirty="0"/>
              <a:t> und </a:t>
            </a:r>
            <a:r>
              <a:rPr lang="de-DE" sz="1400" dirty="0" err="1"/>
              <a:t>Bearing</a:t>
            </a:r>
            <a:br>
              <a:rPr lang="de-DE" sz="1400" dirty="0"/>
            </a:br>
            <a:r>
              <a:rPr lang="de-DE" sz="1400" dirty="0"/>
              <a:t>fehlen gleichzeitig (grün)</a:t>
            </a:r>
          </a:p>
          <a:p>
            <a:pPr lvl="1"/>
            <a:r>
              <a:rPr lang="de-DE" sz="1200" dirty="0"/>
              <a:t>Keine akkuraten GPS-Daten gefunden</a:t>
            </a:r>
          </a:p>
          <a:p>
            <a:pPr lvl="1"/>
            <a:r>
              <a:rPr lang="de-DE" sz="1200" dirty="0"/>
              <a:t>Aber…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BDFF00B-C091-0BE4-98AC-6810AB464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4005429" y="1295400"/>
            <a:ext cx="5049594" cy="3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0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 &amp; Haltestellen</a:t>
            </a:r>
            <a:endParaRPr lang="de-DE" sz="1800" dirty="0"/>
          </a:p>
          <a:p>
            <a:r>
              <a:rPr lang="de-DE" sz="1400" dirty="0"/>
              <a:t>Haltestellen GPS Daten gefunden (Excel Datei &amp; Google Maps)</a:t>
            </a:r>
          </a:p>
          <a:p>
            <a:pPr lvl="1"/>
            <a:r>
              <a:rPr lang="de-DE" sz="1200" dirty="0"/>
              <a:t>Diese in Haltestellen hinzugefügt</a:t>
            </a:r>
          </a:p>
          <a:p>
            <a:pPr lvl="2"/>
            <a:r>
              <a:rPr lang="de-DE" sz="1100" dirty="0"/>
              <a:t>Automatisch und teilweise manuell</a:t>
            </a:r>
          </a:p>
          <a:p>
            <a:pPr lvl="2"/>
            <a:r>
              <a:rPr lang="de-DE" sz="1100" dirty="0"/>
              <a:t>Jetzt haben &gt;99% Haltestellen GPS Daten</a:t>
            </a:r>
          </a:p>
          <a:p>
            <a:pPr lvl="3"/>
            <a:r>
              <a:rPr lang="de-DE" sz="1050" dirty="0"/>
              <a:t>Rest hat -1 als Latitude und </a:t>
            </a:r>
            <a:r>
              <a:rPr lang="de-DE" sz="1050" dirty="0" err="1"/>
              <a:t>Longitude</a:t>
            </a:r>
            <a:r>
              <a:rPr lang="de-DE" sz="1050" dirty="0"/>
              <a:t> bekommen (&lt;1%)</a:t>
            </a:r>
          </a:p>
          <a:p>
            <a:r>
              <a:rPr lang="de-DE" sz="1400" dirty="0"/>
              <a:t>Ein Haltepunkt gehört zu einer Haltestelle</a:t>
            </a:r>
          </a:p>
          <a:p>
            <a:pPr lvl="1"/>
            <a:r>
              <a:rPr lang="de-DE" sz="1200" dirty="0"/>
              <a:t>Haltepunkte ohne GPS-Daten haben, die von Haltestellen bekommen</a:t>
            </a:r>
          </a:p>
          <a:p>
            <a:pPr lvl="1"/>
            <a:r>
              <a:rPr lang="de-DE" sz="1200" dirty="0" err="1"/>
              <a:t>Bearing</a:t>
            </a:r>
            <a:r>
              <a:rPr lang="de-DE" sz="1200" dirty="0"/>
              <a:t> = -2, um zu wissen, dass GPS-Daten von Haltepunkt nicht 100% akkurat sind</a:t>
            </a:r>
          </a:p>
          <a:p>
            <a:pPr lvl="2"/>
            <a:r>
              <a:rPr lang="de-DE" sz="1100" dirty="0"/>
              <a:t>Jetzt haben 100% Haltepunkte GPS-Daten</a:t>
            </a:r>
          </a:p>
          <a:p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263028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23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Haltepunkte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A2A244A-D34C-A54C-6ADB-9FE4BD0C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4572001" y="1644443"/>
            <a:ext cx="4290234" cy="26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A57E319-2812-1FE7-5FCC-0FECEB74E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 l="59" r="59"/>
          <a:stretch/>
        </p:blipFill>
        <p:spPr bwMode="auto">
          <a:xfrm>
            <a:off x="281766" y="1644443"/>
            <a:ext cx="4290234" cy="266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30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Leere Werte behandeln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24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  <a:endParaRPr lang="de-DE" sz="1800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0A2A244A-D34C-A54C-6ADB-9FE4BD0CD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59" r="59"/>
          <a:stretch/>
        </p:blipFill>
        <p:spPr bwMode="auto">
          <a:xfrm>
            <a:off x="2064667" y="1401120"/>
            <a:ext cx="5049594" cy="313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70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25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383642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45840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Touch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Csv</a:t>
            </a:r>
            <a:r>
              <a:rPr lang="de-DE" sz="1600" dirty="0"/>
              <a:t> Dateien zusammenfügen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Je eine Haltepunkte &amp; eine Haltestelle Datei pro Jahr</a:t>
            </a:r>
          </a:p>
          <a:p>
            <a:pPr lvl="1"/>
            <a:r>
              <a:rPr lang="de-DE" sz="1200" dirty="0"/>
              <a:t>Wie können wir das vereinfachen?</a:t>
            </a:r>
          </a:p>
          <a:p>
            <a:pPr marL="176212" lvl="1" indent="0">
              <a:buNone/>
            </a:pPr>
            <a:endParaRPr lang="de-DE" sz="1200" dirty="0"/>
          </a:p>
          <a:p>
            <a:pPr marL="176212" lvl="1" indent="0">
              <a:buNone/>
            </a:pPr>
            <a:endParaRPr lang="de-DE" sz="1200" dirty="0"/>
          </a:p>
          <a:p>
            <a:pPr marL="0" indent="0" algn="ctr">
              <a:buNone/>
            </a:pPr>
            <a:r>
              <a:rPr lang="de-DE" dirty="0"/>
              <a:t>Haltepunkte</a:t>
            </a:r>
            <a:endParaRPr lang="de-DE" sz="2000" dirty="0"/>
          </a:p>
          <a:p>
            <a:r>
              <a:rPr lang="de-DE" sz="1400" dirty="0"/>
              <a:t>Haltepunkte </a:t>
            </a:r>
            <a:r>
              <a:rPr lang="de-DE" sz="1400" dirty="0" err="1"/>
              <a:t>csv‘s</a:t>
            </a:r>
            <a:r>
              <a:rPr lang="de-DE" sz="1400" dirty="0"/>
              <a:t> wurden alle in eine </a:t>
            </a:r>
            <a:r>
              <a:rPr lang="de-DE" sz="1400" dirty="0" err="1"/>
              <a:t>csv</a:t>
            </a:r>
            <a:r>
              <a:rPr lang="de-DE" sz="1400" dirty="0"/>
              <a:t> Datei zusammen gefügt</a:t>
            </a:r>
          </a:p>
          <a:p>
            <a:pPr lvl="1"/>
            <a:r>
              <a:rPr lang="de-DE" sz="1200" dirty="0"/>
              <a:t>Jahr Spalte wurde hinzugefügt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Dateien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23022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Touch </a:t>
            </a:r>
            <a:r>
              <a:rPr lang="de-DE" dirty="0" err="1"/>
              <a:t>Ups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/>
              <a:t>Csv</a:t>
            </a:r>
            <a:r>
              <a:rPr lang="de-DE" sz="1600" dirty="0"/>
              <a:t> Dateien zusammenfügen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27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  <a:endParaRPr lang="de-DE" sz="1800" dirty="0"/>
          </a:p>
          <a:p>
            <a:r>
              <a:rPr lang="de-DE" sz="1400" dirty="0"/>
              <a:t>Haben alle Haltestellen dieselben Einträge in jedem Jahr?</a:t>
            </a:r>
          </a:p>
          <a:p>
            <a:pPr lvl="1"/>
            <a:r>
              <a:rPr lang="de-DE" sz="1200" dirty="0"/>
              <a:t>Fast! Haltestellen Namen (</a:t>
            </a:r>
            <a:r>
              <a:rPr lang="de-DE" sz="1200" dirty="0" err="1"/>
              <a:t>halt_lang</a:t>
            </a:r>
            <a:r>
              <a:rPr lang="de-DE" sz="1200" dirty="0"/>
              <a:t> und </a:t>
            </a:r>
            <a:r>
              <a:rPr lang="de-DE" sz="1200" dirty="0" err="1"/>
              <a:t>halt_kurz</a:t>
            </a:r>
            <a:r>
              <a:rPr lang="de-DE" sz="1200" dirty="0"/>
              <a:t>) wurden manchmal geändert</a:t>
            </a:r>
          </a:p>
          <a:p>
            <a:r>
              <a:rPr lang="de-DE" sz="1400" dirty="0"/>
              <a:t>Sind alle Haltestellen von allen Jahren auch im letzten Jahr?</a:t>
            </a:r>
          </a:p>
          <a:p>
            <a:pPr lvl="1"/>
            <a:r>
              <a:rPr lang="de-DE" sz="1200" dirty="0"/>
              <a:t>Ja</a:t>
            </a:r>
          </a:p>
          <a:p>
            <a:endParaRPr lang="de-DE" sz="1400" dirty="0"/>
          </a:p>
          <a:p>
            <a:r>
              <a:rPr lang="de-DE" sz="1400" dirty="0"/>
              <a:t>Haltestellen </a:t>
            </a:r>
            <a:r>
              <a:rPr lang="de-DE" sz="1400" dirty="0" err="1"/>
              <a:t>csv‘s</a:t>
            </a:r>
            <a:r>
              <a:rPr lang="de-DE" sz="1400" dirty="0"/>
              <a:t> wurden gelöscht, nur die 2022 </a:t>
            </a:r>
            <a:r>
              <a:rPr lang="de-DE" sz="1400" dirty="0" err="1"/>
              <a:t>csv</a:t>
            </a:r>
            <a:r>
              <a:rPr lang="de-DE" sz="1400" dirty="0"/>
              <a:t> wurde behalten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Dateien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16049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28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176818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574216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E6C8D8C-6DC4-3486-1F5C-1C08D2E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Besprechen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59095DE9-73B3-DEFF-1FBA-15F16D624A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Haltepunkte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A5D5AF-5DEE-C789-DDDF-0E08FD8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/>
              <a:t>Es gibt Haltepunkte, mit denselben Einträgen</a:t>
            </a:r>
          </a:p>
          <a:p>
            <a:pPr lvl="1"/>
            <a:r>
              <a:rPr lang="de-DE" sz="1200"/>
              <a:t>Jahr, Fremdschlüssel zu Haltestellen, GPS-Koordinate, ist_aktiv, etc. gleich</a:t>
            </a:r>
          </a:p>
          <a:p>
            <a:pPr lvl="1"/>
            <a:r>
              <a:rPr lang="de-DE" sz="1200"/>
              <a:t>Aber verschiedene Haltepunkt id</a:t>
            </a:r>
          </a:p>
          <a:p>
            <a:pPr lvl="1"/>
            <a:r>
              <a:rPr lang="de-DE" sz="1300"/>
              <a:t>Vorschlag für Bereinigung:</a:t>
            </a:r>
            <a:endParaRPr lang="de-DE" sz="1100"/>
          </a:p>
          <a:p>
            <a:pPr lvl="2"/>
            <a:r>
              <a:rPr lang="de-DE" sz="1100"/>
              <a:t>Doppelte Einträge </a:t>
            </a:r>
            <a:r>
              <a:rPr lang="de-DE" sz="1100" b="1"/>
              <a:t>löschen</a:t>
            </a:r>
            <a:r>
              <a:rPr lang="de-DE" sz="1100"/>
              <a:t>, nur eins behalten:</a:t>
            </a:r>
          </a:p>
          <a:p>
            <a:pPr lvl="3"/>
            <a:r>
              <a:rPr lang="de-DE" sz="1100"/>
              <a:t>Verweise von Fahrzeiten zu diesen Doppelten Haltepunkten nur zu einem von den Haltepunkten ändern</a:t>
            </a:r>
          </a:p>
          <a:p>
            <a:pPr lvl="3"/>
            <a:r>
              <a:rPr lang="de-DE" sz="1100"/>
              <a:t>Doppelte Haltepunkte löschen</a:t>
            </a:r>
            <a:br>
              <a:rPr lang="de-DE" sz="1100"/>
            </a:br>
            <a:endParaRPr lang="de-DE" sz="1100"/>
          </a:p>
          <a:p>
            <a:pPr lvl="2"/>
            <a:r>
              <a:rPr lang="de-DE" sz="1100"/>
              <a:t>Oder…</a:t>
            </a:r>
            <a:br>
              <a:rPr lang="de-DE" sz="1100"/>
            </a:br>
            <a:endParaRPr lang="de-DE" sz="1100"/>
          </a:p>
          <a:p>
            <a:pPr lvl="2"/>
            <a:r>
              <a:rPr lang="de-DE" sz="1100"/>
              <a:t>So </a:t>
            </a:r>
            <a:r>
              <a:rPr lang="de-DE" sz="1100" b="1"/>
              <a:t>belassen</a:t>
            </a:r>
            <a:endParaRPr lang="de-DE" sz="1100" b="1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F1A0FF2-6410-657D-F415-40624682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29F2D02-6AE2-299B-7E8C-C5A2200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4B48937-BD06-54E3-1467-5599491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6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38243-FB10-8931-A741-AC4672A0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916206-6883-5BE3-36F6-4BA161E8A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5DB513-435F-DAE4-150C-9F1ACD50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503ADD-8EF1-67E2-91DF-D5A3A249F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   Projekt Data Science  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BE8456-954C-E04D-C7F3-AAF22FCA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4B5F8602-51CA-B519-9B2B-0925CC9563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4797667"/>
              </p:ext>
            </p:extLst>
          </p:nvPr>
        </p:nvGraphicFramePr>
        <p:xfrm>
          <a:off x="2155442" y="1251015"/>
          <a:ext cx="4790671" cy="3618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Grafik 25" descr="Waschmaschine Silhouette">
            <a:extLst>
              <a:ext uri="{FF2B5EF4-FFF2-40B4-BE49-F238E27FC236}">
                <a16:creationId xmlns:a16="http://schemas.microsoft.com/office/drawing/2014/main" id="{76A2B048-A1FE-4BE9-00D6-72D7E6A618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93577" y="1552167"/>
            <a:ext cx="914400" cy="914400"/>
          </a:xfrm>
          <a:prstGeom prst="rect">
            <a:avLst/>
          </a:prstGeom>
        </p:spPr>
      </p:pic>
      <p:pic>
        <p:nvPicPr>
          <p:cNvPr id="28" name="Grafik 27" descr="Frische Wäsche Silhouette">
            <a:extLst>
              <a:ext uri="{FF2B5EF4-FFF2-40B4-BE49-F238E27FC236}">
                <a16:creationId xmlns:a16="http://schemas.microsoft.com/office/drawing/2014/main" id="{6F607BD7-CF2F-C650-C86C-797AE7CF7A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5150" y="2273321"/>
            <a:ext cx="1124159" cy="1238406"/>
          </a:xfrm>
          <a:prstGeom prst="rect">
            <a:avLst/>
          </a:prstGeom>
        </p:spPr>
      </p:pic>
      <p:pic>
        <p:nvPicPr>
          <p:cNvPr id="30" name="Grafik 29" descr="Verschmutzte Kleidung Silhouette">
            <a:extLst>
              <a:ext uri="{FF2B5EF4-FFF2-40B4-BE49-F238E27FC236}">
                <a16:creationId xmlns:a16="http://schemas.microsoft.com/office/drawing/2014/main" id="{C0A2800E-98F1-3E6F-155C-AD1D3E0C638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3783" y="2597327"/>
            <a:ext cx="914400" cy="914400"/>
          </a:xfrm>
          <a:prstGeom prst="rect">
            <a:avLst/>
          </a:prstGeom>
        </p:spPr>
      </p:pic>
      <p:sp>
        <p:nvSpPr>
          <p:cNvPr id="31" name="Geschweifte Klammer rechts 30">
            <a:extLst>
              <a:ext uri="{FF2B5EF4-FFF2-40B4-BE49-F238E27FC236}">
                <a16:creationId xmlns:a16="http://schemas.microsoft.com/office/drawing/2014/main" id="{53A93F4E-229B-582C-243F-9CD21D849824}"/>
              </a:ext>
            </a:extLst>
          </p:cNvPr>
          <p:cNvSpPr/>
          <p:nvPr/>
        </p:nvSpPr>
        <p:spPr>
          <a:xfrm rot="16200000">
            <a:off x="4426476" y="195533"/>
            <a:ext cx="248602" cy="4790671"/>
          </a:xfrm>
          <a:prstGeom prst="rightBrace">
            <a:avLst>
              <a:gd name="adj1" fmla="val 8333"/>
              <a:gd name="adj2" fmla="val 49629"/>
            </a:avLst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680C7C2-9F93-66E6-05EF-58A96CAE33E3}"/>
              </a:ext>
            </a:extLst>
          </p:cNvPr>
          <p:cNvGrpSpPr/>
          <p:nvPr/>
        </p:nvGrpSpPr>
        <p:grpSpPr>
          <a:xfrm>
            <a:off x="7037197" y="2945281"/>
            <a:ext cx="196869" cy="230299"/>
            <a:chOff x="3623774" y="1694081"/>
            <a:chExt cx="196869" cy="230299"/>
          </a:xfrm>
        </p:grpSpPr>
        <p:sp>
          <p:nvSpPr>
            <p:cNvPr id="8" name="Pfeil: nach rechts 7">
              <a:extLst>
                <a:ext uri="{FF2B5EF4-FFF2-40B4-BE49-F238E27FC236}">
                  <a16:creationId xmlns:a16="http://schemas.microsoft.com/office/drawing/2014/main" id="{0011566B-3D7C-CE53-9D51-55B2E9A51F83}"/>
                </a:ext>
              </a:extLst>
            </p:cNvPr>
            <p:cNvSpPr/>
            <p:nvPr/>
          </p:nvSpPr>
          <p:spPr>
            <a:xfrm>
              <a:off x="3623774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9" name="Pfeil: nach rechts 4">
              <a:extLst>
                <a:ext uri="{FF2B5EF4-FFF2-40B4-BE49-F238E27FC236}">
                  <a16:creationId xmlns:a16="http://schemas.microsoft.com/office/drawing/2014/main" id="{F1388216-3103-B7EB-76F6-3206988BA2A1}"/>
                </a:ext>
              </a:extLst>
            </p:cNvPr>
            <p:cNvSpPr txBox="1"/>
            <p:nvPr/>
          </p:nvSpPr>
          <p:spPr>
            <a:xfrm>
              <a:off x="3623774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087AF33-BF75-933F-2EFC-BF18528FA786}"/>
              </a:ext>
            </a:extLst>
          </p:cNvPr>
          <p:cNvGrpSpPr/>
          <p:nvPr/>
        </p:nvGrpSpPr>
        <p:grpSpPr>
          <a:xfrm>
            <a:off x="1867489" y="2939378"/>
            <a:ext cx="196869" cy="230299"/>
            <a:chOff x="1023615" y="1694081"/>
            <a:chExt cx="196869" cy="230299"/>
          </a:xfrm>
        </p:grpSpPr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68F022A4-B09B-0034-0C30-0F1262B2BF4C}"/>
                </a:ext>
              </a:extLst>
            </p:cNvPr>
            <p:cNvSpPr/>
            <p:nvPr/>
          </p:nvSpPr>
          <p:spPr>
            <a:xfrm>
              <a:off x="1023615" y="1694081"/>
              <a:ext cx="196869" cy="230299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3" name="Pfeil: nach rechts 4">
              <a:extLst>
                <a:ext uri="{FF2B5EF4-FFF2-40B4-BE49-F238E27FC236}">
                  <a16:creationId xmlns:a16="http://schemas.microsoft.com/office/drawing/2014/main" id="{D8BA67F2-BC31-93B3-52CC-FBEB4A66BAD9}"/>
                </a:ext>
              </a:extLst>
            </p:cNvPr>
            <p:cNvSpPr txBox="1"/>
            <p:nvPr/>
          </p:nvSpPr>
          <p:spPr>
            <a:xfrm>
              <a:off x="1023615" y="1740141"/>
              <a:ext cx="137808" cy="1381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0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3730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3E6C8D8C-6DC4-3486-1F5C-1C08D2E86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Zum Besprechen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7AC35F-7D9C-C76D-E526-FA713B0A87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Fahrzeiten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7AA5D5AF-5DEE-C789-DDDF-0E08FD841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Es gibt Fahrzeiten, mit Fremdschlüsseln zu Haltepunkten, die nicht existieren</a:t>
            </a:r>
          </a:p>
          <a:p>
            <a:pPr lvl="1"/>
            <a:r>
              <a:rPr lang="de-DE" sz="1200" dirty="0"/>
              <a:t>4865 Zeilen, 6 verschiedene Haltepunkt </a:t>
            </a:r>
            <a:r>
              <a:rPr lang="de-DE" sz="1200" dirty="0" err="1"/>
              <a:t>id‘s</a:t>
            </a:r>
            <a:endParaRPr lang="de-DE" sz="1200" dirty="0"/>
          </a:p>
          <a:p>
            <a:pPr lvl="1"/>
            <a:r>
              <a:rPr lang="de-DE" sz="1200" dirty="0"/>
              <a:t>Vorschlag für Bereinigung:</a:t>
            </a:r>
          </a:p>
          <a:p>
            <a:pPr lvl="2"/>
            <a:r>
              <a:rPr lang="de-DE" sz="1100" dirty="0"/>
              <a:t>Haltepunkte </a:t>
            </a:r>
            <a:r>
              <a:rPr lang="de-DE" sz="1100" b="1" dirty="0"/>
              <a:t>ersetzen</a:t>
            </a:r>
            <a:r>
              <a:rPr lang="de-DE" sz="1100" dirty="0"/>
              <a:t> von der Haltestelle:</a:t>
            </a:r>
          </a:p>
          <a:p>
            <a:pPr lvl="3"/>
            <a:r>
              <a:rPr lang="de-DE" sz="1100" dirty="0"/>
              <a:t>Fahrzeiten haben auch Haltestellen </a:t>
            </a:r>
            <a:r>
              <a:rPr lang="de-DE" sz="1100" dirty="0" err="1"/>
              <a:t>id‘s</a:t>
            </a:r>
            <a:r>
              <a:rPr lang="de-DE" sz="1100" dirty="0"/>
              <a:t> (aber kein offizieller Fremdschlüssel)</a:t>
            </a:r>
          </a:p>
          <a:p>
            <a:pPr lvl="3"/>
            <a:r>
              <a:rPr lang="de-DE" sz="1100" dirty="0"/>
              <a:t>Haltestellen haben Haltepunkte zugewiesen</a:t>
            </a:r>
          </a:p>
          <a:p>
            <a:pPr lvl="3"/>
            <a:r>
              <a:rPr lang="de-DE" sz="1100" dirty="0"/>
              <a:t>Einen von diesen Haltepunkten mit den nicht existierenden Haltepunkt </a:t>
            </a:r>
            <a:r>
              <a:rPr lang="de-DE" sz="1100" dirty="0" err="1"/>
              <a:t>id‘s</a:t>
            </a:r>
            <a:r>
              <a:rPr lang="de-DE" sz="1100" dirty="0"/>
              <a:t> ersetzen</a:t>
            </a:r>
            <a:br>
              <a:rPr lang="de-DE" sz="1100" dirty="0"/>
            </a:br>
            <a:endParaRPr lang="de-DE" sz="1100" dirty="0"/>
          </a:p>
          <a:p>
            <a:pPr lvl="2"/>
            <a:r>
              <a:rPr lang="de-DE" sz="1100" dirty="0"/>
              <a:t>Oder…</a:t>
            </a:r>
            <a:br>
              <a:rPr lang="de-DE" sz="1100" dirty="0"/>
            </a:br>
            <a:endParaRPr lang="de-DE" sz="1100" dirty="0"/>
          </a:p>
          <a:p>
            <a:pPr lvl="2"/>
            <a:r>
              <a:rPr lang="de-DE" sz="1100" dirty="0"/>
              <a:t>Haltepunkte </a:t>
            </a:r>
            <a:r>
              <a:rPr lang="de-DE" sz="1100" b="1" dirty="0"/>
              <a:t>hinzufügen</a:t>
            </a:r>
            <a:r>
              <a:rPr lang="de-DE" sz="1100" dirty="0"/>
              <a:t> von der Haltestelle:</a:t>
            </a:r>
          </a:p>
          <a:p>
            <a:pPr lvl="3"/>
            <a:r>
              <a:rPr lang="de-DE" sz="1100" dirty="0"/>
              <a:t>Diese fehlenden Haltepunkte in Haltepunkten Tabelle einfügen</a:t>
            </a:r>
          </a:p>
          <a:p>
            <a:pPr lvl="3"/>
            <a:r>
              <a:rPr lang="de-DE" sz="1100" dirty="0"/>
              <a:t>GPS-Daten von Haltestelle nehmen, auf die die Fahrzeiten verweisen (wieder kein offizieller Fremdschlüssel)</a:t>
            </a:r>
          </a:p>
          <a:p>
            <a:pPr lvl="2"/>
            <a:endParaRPr lang="de-DE" sz="110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F1A0FF2-6410-657D-F415-40624682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en-US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29F2D02-6AE2-299B-7E8C-C5A22002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Universität Stuttgart   Projekt Data Science  WS2023/24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4B48937-BD06-54E3-1467-55994918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90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Zeitaufwand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31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Ozan: ~83 Stunden</a:t>
            </a:r>
          </a:p>
          <a:p>
            <a:pPr lvl="1"/>
            <a:r>
              <a:rPr lang="de-DE" sz="1200" dirty="0"/>
              <a:t>Bereinigung</a:t>
            </a:r>
          </a:p>
          <a:p>
            <a:pPr lvl="2"/>
            <a:r>
              <a:rPr lang="de-DE" sz="1100" dirty="0"/>
              <a:t>Programmierung</a:t>
            </a:r>
          </a:p>
          <a:p>
            <a:pPr lvl="2"/>
            <a:r>
              <a:rPr lang="de-DE" sz="1100" dirty="0"/>
              <a:t>Manuelle Bereinigung</a:t>
            </a:r>
            <a:endParaRPr lang="de-DE" sz="1000" dirty="0"/>
          </a:p>
          <a:p>
            <a:pPr lvl="1"/>
            <a:r>
              <a:rPr lang="de-DE" sz="1200" dirty="0"/>
              <a:t>Visualisierungen</a:t>
            </a:r>
          </a:p>
          <a:p>
            <a:pPr lvl="1"/>
            <a:r>
              <a:rPr lang="de-DE" sz="1200" dirty="0"/>
              <a:t>Präsentationsfolien</a:t>
            </a:r>
          </a:p>
          <a:p>
            <a:pPr lvl="1"/>
            <a:endParaRPr lang="de-DE" sz="1200" dirty="0"/>
          </a:p>
          <a:p>
            <a:r>
              <a:rPr lang="de-DE" sz="1400" dirty="0"/>
              <a:t>Tony: ~20 Stunden</a:t>
            </a:r>
          </a:p>
          <a:p>
            <a:pPr lvl="1"/>
            <a:r>
              <a:rPr lang="de-DE" sz="1200" dirty="0"/>
              <a:t>Manuelle Bereinigung</a:t>
            </a:r>
          </a:p>
          <a:p>
            <a:pPr lvl="1"/>
            <a:r>
              <a:rPr lang="de-DE" sz="1200" dirty="0"/>
              <a:t>Visualisierungen</a:t>
            </a:r>
          </a:p>
          <a:p>
            <a:pPr lvl="1"/>
            <a:endParaRPr lang="de-DE" sz="1200" dirty="0"/>
          </a:p>
          <a:p>
            <a:r>
              <a:rPr lang="de-DE" sz="1400" dirty="0"/>
              <a:t>Insgesamt: ~103 Stunden</a:t>
            </a:r>
          </a:p>
          <a:p>
            <a:pPr lvl="1"/>
            <a:endParaRPr lang="de-DE" sz="1400" dirty="0"/>
          </a:p>
        </p:txBody>
      </p:sp>
      <p:pic>
        <p:nvPicPr>
          <p:cNvPr id="3" name="Grafik 2" descr="Frische Wäsche Silhouette">
            <a:extLst>
              <a:ext uri="{FF2B5EF4-FFF2-40B4-BE49-F238E27FC236}">
                <a16:creationId xmlns:a16="http://schemas.microsoft.com/office/drawing/2014/main" id="{E5749BAB-AF1A-60BC-EFB1-E6BAE8558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1230" y="-46803"/>
            <a:ext cx="1124159" cy="1238406"/>
          </a:xfrm>
          <a:prstGeom prst="rect">
            <a:avLst/>
          </a:prstGeom>
        </p:spPr>
      </p:pic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2D4FD3CB-5E99-864E-B5C7-04B2F8B1DA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8000" y="546519"/>
            <a:ext cx="8244200" cy="248603"/>
          </a:xfrm>
        </p:spPr>
        <p:txBody>
          <a:bodyPr/>
          <a:lstStyle/>
          <a:p>
            <a:r>
              <a:rPr lang="de-DE" dirty="0"/>
              <a:t>Bereinigung</a:t>
            </a:r>
          </a:p>
        </p:txBody>
      </p:sp>
    </p:spTree>
    <p:extLst>
      <p:ext uri="{BB962C8B-B14F-4D97-AF65-F5344CB8AC3E}">
        <p14:creationId xmlns:p14="http://schemas.microsoft.com/office/powerpoint/2010/main" val="1067651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Vereinheitlichen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32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400" dirty="0"/>
              <a:t>.0 in Zahl entfernen, d.h. </a:t>
            </a:r>
            <a:r>
              <a:rPr lang="de-DE" sz="1400" dirty="0" err="1"/>
              <a:t>float</a:t>
            </a:r>
            <a:r>
              <a:rPr lang="de-DE" sz="1400" dirty="0"/>
              <a:t> zu </a:t>
            </a:r>
            <a:r>
              <a:rPr lang="de-DE" sz="1400" dirty="0" err="1"/>
              <a:t>int</a:t>
            </a:r>
            <a:r>
              <a:rPr lang="de-DE" sz="1400" dirty="0"/>
              <a:t> gemacht, falls ganze Spalte .0 hat</a:t>
            </a:r>
          </a:p>
          <a:p>
            <a:r>
              <a:rPr lang="de-DE" sz="1400" dirty="0"/>
              <a:t>, in Wörtern zu ; umwandeln</a:t>
            </a:r>
          </a:p>
          <a:p>
            <a:r>
              <a:rPr lang="de-DE" sz="1400" dirty="0"/>
              <a:t>„“ in Wörtern entfernen</a:t>
            </a:r>
          </a:p>
          <a:p>
            <a:r>
              <a:rPr lang="de-DE" sz="1400" dirty="0"/>
              <a:t>Datumsangaben in ein Format bringen: </a:t>
            </a:r>
            <a:r>
              <a:rPr lang="de-DE" sz="1400" dirty="0" err="1"/>
              <a:t>yyyy</a:t>
            </a:r>
            <a:r>
              <a:rPr lang="de-DE" sz="1400" dirty="0"/>
              <a:t>-mm-</a:t>
            </a:r>
            <a:r>
              <a:rPr lang="de-DE" sz="1400" dirty="0" err="1"/>
              <a:t>dd</a:t>
            </a:r>
            <a:endParaRPr lang="de-DE" sz="1400" dirty="0"/>
          </a:p>
          <a:p>
            <a:r>
              <a:rPr lang="de-DE" sz="1400" dirty="0"/>
              <a:t>Leere Werte gleich repräsentieren</a:t>
            </a:r>
          </a:p>
          <a:p>
            <a:r>
              <a:rPr lang="de-DE" sz="1400" dirty="0"/>
              <a:t>Wörter, die das gleiche meinen, aber anders geschrieben, vereinheitlichen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Werte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DC0608D8-26F1-64B5-DF81-63D9759908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383"/>
          <a:stretch/>
        </p:blipFill>
        <p:spPr bwMode="auto">
          <a:xfrm>
            <a:off x="6530226" y="1114327"/>
            <a:ext cx="1962464" cy="153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62315D1-216F-3D91-6BEC-A396655164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l="79149" r="148"/>
          <a:stretch/>
        </p:blipFill>
        <p:spPr bwMode="auto">
          <a:xfrm>
            <a:off x="6298681" y="3086944"/>
            <a:ext cx="1722119" cy="155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431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4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BF1100AA-36AF-031D-4F6A-CAF39BF50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681345"/>
              </p:ext>
            </p:extLst>
          </p:nvPr>
        </p:nvGraphicFramePr>
        <p:xfrm>
          <a:off x="262440" y="939661"/>
          <a:ext cx="3492000" cy="36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335762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89569928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8715622"/>
                    </a:ext>
                  </a:extLst>
                </a:gridCol>
              </a:tblGrid>
              <a:tr h="28133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Fahrzeiten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633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fahrweg_id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1504040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richtung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fw_no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891882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betriebsdatum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fw_typ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42868751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fahrzeug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fw_kurz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794865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fw_lang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3582878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umlauf_von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2392528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9009013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733783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halt_kurz_von1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45278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659275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368781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fahrt_id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9763326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3DDA134-94FE-BE18-9538-59C8303A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94819"/>
              </p:ext>
            </p:extLst>
          </p:nvPr>
        </p:nvGraphicFramePr>
        <p:xfrm>
          <a:off x="7182858" y="1393190"/>
          <a:ext cx="1675884" cy="181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693143697"/>
                    </a:ext>
                  </a:extLst>
                </a:gridCol>
              </a:tblGrid>
              <a:tr h="3024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Haltestellen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3660107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/>
                        <a:t>halt_id</a:t>
                      </a:r>
                      <a:endParaRPr lang="de-DE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28711608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/>
                        <a:t>halt_diva</a:t>
                      </a:r>
                      <a:endParaRPr lang="de-DE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26212574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7933111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halt_lang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6744936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14513975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6BAECA89-0F28-59A3-C9DC-E2260B4A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40273"/>
              </p:ext>
            </p:extLst>
          </p:nvPr>
        </p:nvGraphicFramePr>
        <p:xfrm>
          <a:off x="4711640" y="1168212"/>
          <a:ext cx="1675884" cy="24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1916015051"/>
                    </a:ext>
                  </a:extLst>
                </a:gridCol>
              </a:tblGrid>
              <a:tr h="31136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Haltepunkte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489604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9353925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8591418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4900393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GPS_Latitude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87213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GPS_Longitude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94270907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GPS_Bearing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5752055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45037524"/>
                  </a:ext>
                </a:extLst>
              </a:tr>
            </a:tbl>
          </a:graphicData>
        </a:graphic>
      </p:graphicFrame>
      <p:sp>
        <p:nvSpPr>
          <p:cNvPr id="24" name="Conector: curvado 23">
            <a:extLst>
              <a:ext uri="{FF2B5EF4-FFF2-40B4-BE49-F238E27FC236}">
                <a16:creationId xmlns:a16="http://schemas.microsoft.com/office/drawing/2014/main" id="{94B98A86-84D8-4323-879E-D3B1E0854B4D}"/>
              </a:ext>
            </a:extLst>
          </p:cNvPr>
          <p:cNvSpPr/>
          <p:nvPr/>
        </p:nvSpPr>
        <p:spPr>
          <a:xfrm rot="21600000" flipV="1">
            <a:off x="3672840" y="1615440"/>
            <a:ext cx="1038800" cy="1981200"/>
          </a:xfrm>
          <a:prstGeom prst="curvedConnector3">
            <a:avLst>
              <a:gd name="adj1" fmla="val 1948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1" name="Conector: curvado 23">
            <a:extLst>
              <a:ext uri="{FF2B5EF4-FFF2-40B4-BE49-F238E27FC236}">
                <a16:creationId xmlns:a16="http://schemas.microsoft.com/office/drawing/2014/main" id="{C2473DBF-6BDA-B3DE-4B27-6CAD325BA4E1}"/>
              </a:ext>
            </a:extLst>
          </p:cNvPr>
          <p:cNvSpPr/>
          <p:nvPr/>
        </p:nvSpPr>
        <p:spPr>
          <a:xfrm rot="21600000" flipV="1">
            <a:off x="3672840" y="1729740"/>
            <a:ext cx="1038800" cy="2080629"/>
          </a:xfrm>
          <a:prstGeom prst="curvedConnector3">
            <a:avLst>
              <a:gd name="adj1" fmla="val 35619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2" name="Conector: curvado 23">
            <a:extLst>
              <a:ext uri="{FF2B5EF4-FFF2-40B4-BE49-F238E27FC236}">
                <a16:creationId xmlns:a16="http://schemas.microsoft.com/office/drawing/2014/main" id="{E60596F3-A403-9CFF-8BD3-6453142CBCEF}"/>
              </a:ext>
            </a:extLst>
          </p:cNvPr>
          <p:cNvSpPr/>
          <p:nvPr/>
        </p:nvSpPr>
        <p:spPr>
          <a:xfrm rot="21600000" flipV="1">
            <a:off x="5242560" y="1860953"/>
            <a:ext cx="1940298" cy="402187"/>
          </a:xfrm>
          <a:prstGeom prst="curvedConnector3">
            <a:avLst>
              <a:gd name="adj1" fmla="val 57625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5</a:t>
            </a:fld>
            <a:endParaRPr lang="de-DE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aphicFrame>
        <p:nvGraphicFramePr>
          <p:cNvPr id="25" name="Tabelle 24">
            <a:extLst>
              <a:ext uri="{FF2B5EF4-FFF2-40B4-BE49-F238E27FC236}">
                <a16:creationId xmlns:a16="http://schemas.microsoft.com/office/drawing/2014/main" id="{BF1100AA-36AF-031D-4F6A-CAF39BF50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427685"/>
              </p:ext>
            </p:extLst>
          </p:nvPr>
        </p:nvGraphicFramePr>
        <p:xfrm>
          <a:off x="262440" y="939661"/>
          <a:ext cx="3492000" cy="3657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93357629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895699288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4098715622"/>
                    </a:ext>
                  </a:extLst>
                </a:gridCol>
              </a:tblGrid>
              <a:tr h="281332">
                <a:tc gridSpan="3"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Fahrzeiten</a:t>
                      </a: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75633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linie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fahrweg_id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1504040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richtung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fw_no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68918820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betriebsdatum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fw_typ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42868751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fahrzeug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fw_kurz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794865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algn="l"/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kurs</a:t>
                      </a:r>
                      <a:endParaRPr lang="de-DE" sz="900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fw_lang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313582878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umlauf_von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523925287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halt_diva_von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90090132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halt_punkt_diva_von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halt_id_nach</a:t>
                      </a:r>
                      <a:endParaRPr lang="de-DE" sz="900" b="0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57337835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halt_kurz_von1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ist_an_nach1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1145278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datum_von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46592759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soll_an_von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ist_ab_nach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53687814"/>
                  </a:ext>
                </a:extLst>
              </a:tr>
              <a:tr h="28133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ist_an_von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fahrt_id</a:t>
                      </a: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597633265"/>
                  </a:ext>
                </a:extLst>
              </a:tr>
            </a:tbl>
          </a:graphicData>
        </a:graphic>
      </p:graphicFrame>
      <p:graphicFrame>
        <p:nvGraphicFramePr>
          <p:cNvPr id="30" name="Tabelle 29">
            <a:extLst>
              <a:ext uri="{FF2B5EF4-FFF2-40B4-BE49-F238E27FC236}">
                <a16:creationId xmlns:a16="http://schemas.microsoft.com/office/drawing/2014/main" id="{D3DDA134-94FE-BE18-9538-59C8303A5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38324"/>
              </p:ext>
            </p:extLst>
          </p:nvPr>
        </p:nvGraphicFramePr>
        <p:xfrm>
          <a:off x="7182858" y="1393190"/>
          <a:ext cx="1675884" cy="181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693143697"/>
                    </a:ext>
                  </a:extLst>
                </a:gridCol>
              </a:tblGrid>
              <a:tr h="30247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Haltestellen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43660107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rgbClr val="00B050"/>
                          </a:solidFill>
                        </a:rPr>
                        <a:t>halt_id</a:t>
                      </a:r>
                      <a:endParaRPr lang="de-DE" sz="11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828711608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r>
                        <a:rPr lang="de-DE" sz="1100" dirty="0" err="1">
                          <a:solidFill>
                            <a:srgbClr val="00B050"/>
                          </a:solidFill>
                        </a:rPr>
                        <a:t>halt_diva</a:t>
                      </a:r>
                      <a:endParaRPr lang="de-DE" sz="1100" dirty="0">
                        <a:solidFill>
                          <a:srgbClr val="00B050"/>
                        </a:solidFill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26212574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halt_kurz</a:t>
                      </a:r>
                      <a:endParaRPr lang="de-DE" sz="11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17933111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halt_lang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576744936"/>
                  </a:ext>
                </a:extLst>
              </a:tr>
              <a:tr h="30247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714513975"/>
                  </a:ext>
                </a:extLst>
              </a:tr>
            </a:tbl>
          </a:graphicData>
        </a:graphic>
      </p:graphicFrame>
      <p:graphicFrame>
        <p:nvGraphicFramePr>
          <p:cNvPr id="32" name="Tabelle 31">
            <a:extLst>
              <a:ext uri="{FF2B5EF4-FFF2-40B4-BE49-F238E27FC236}">
                <a16:creationId xmlns:a16="http://schemas.microsoft.com/office/drawing/2014/main" id="{6BAECA89-0F28-59A3-C9DC-E2260B4AE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817797"/>
              </p:ext>
            </p:extLst>
          </p:nvPr>
        </p:nvGraphicFramePr>
        <p:xfrm>
          <a:off x="4711640" y="1168212"/>
          <a:ext cx="1675884" cy="2490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884">
                  <a:extLst>
                    <a:ext uri="{9D8B030D-6E8A-4147-A177-3AD203B41FA5}">
                      <a16:colId xmlns:a16="http://schemas.microsoft.com/office/drawing/2014/main" val="1916015051"/>
                    </a:ext>
                  </a:extLst>
                </a:gridCol>
              </a:tblGrid>
              <a:tr h="311362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Haltepunkte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93489604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93539255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halt_punkt_diva</a:t>
                      </a:r>
                      <a:endParaRPr lang="de-DE" sz="11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78591418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halt_id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94900393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GPS_Latitude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2872130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GPS_Longitude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94270907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GPS_Bearing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57520556"/>
                  </a:ext>
                </a:extLst>
              </a:tr>
              <a:tr h="311362">
                <a:tc>
                  <a:txBody>
                    <a:bodyPr/>
                    <a:lstStyle/>
                    <a:p>
                      <a:pPr marL="0" marR="0" lvl="0" indent="0" algn="l" defTabSz="68579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halt_punkt_ist_aktiv</a:t>
                      </a:r>
                      <a:endParaRPr lang="de-DE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45037524"/>
                  </a:ext>
                </a:extLst>
              </a:tr>
            </a:tbl>
          </a:graphicData>
        </a:graphic>
      </p:graphicFrame>
      <p:sp>
        <p:nvSpPr>
          <p:cNvPr id="24" name="Conector: curvado 23">
            <a:extLst>
              <a:ext uri="{FF2B5EF4-FFF2-40B4-BE49-F238E27FC236}">
                <a16:creationId xmlns:a16="http://schemas.microsoft.com/office/drawing/2014/main" id="{94B98A86-84D8-4323-879E-D3B1E0854B4D}"/>
              </a:ext>
            </a:extLst>
          </p:cNvPr>
          <p:cNvSpPr/>
          <p:nvPr/>
        </p:nvSpPr>
        <p:spPr>
          <a:xfrm rot="21600000" flipV="1">
            <a:off x="3672840" y="1615440"/>
            <a:ext cx="1038800" cy="1981200"/>
          </a:xfrm>
          <a:prstGeom prst="curvedConnector3">
            <a:avLst>
              <a:gd name="adj1" fmla="val 19481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1" name="Conector: curvado 23">
            <a:extLst>
              <a:ext uri="{FF2B5EF4-FFF2-40B4-BE49-F238E27FC236}">
                <a16:creationId xmlns:a16="http://schemas.microsoft.com/office/drawing/2014/main" id="{C2473DBF-6BDA-B3DE-4B27-6CAD325BA4E1}"/>
              </a:ext>
            </a:extLst>
          </p:cNvPr>
          <p:cNvSpPr/>
          <p:nvPr/>
        </p:nvSpPr>
        <p:spPr>
          <a:xfrm rot="21600000" flipV="1">
            <a:off x="3672840" y="1729740"/>
            <a:ext cx="1038800" cy="2080629"/>
          </a:xfrm>
          <a:prstGeom prst="curvedConnector3">
            <a:avLst>
              <a:gd name="adj1" fmla="val 35619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  <p:sp>
        <p:nvSpPr>
          <p:cNvPr id="52" name="Conector: curvado 23">
            <a:extLst>
              <a:ext uri="{FF2B5EF4-FFF2-40B4-BE49-F238E27FC236}">
                <a16:creationId xmlns:a16="http://schemas.microsoft.com/office/drawing/2014/main" id="{E60596F3-A403-9CFF-8BD3-6453142CBCEF}"/>
              </a:ext>
            </a:extLst>
          </p:cNvPr>
          <p:cNvSpPr/>
          <p:nvPr/>
        </p:nvSpPr>
        <p:spPr>
          <a:xfrm rot="21600000" flipV="1">
            <a:off x="5242560" y="1860953"/>
            <a:ext cx="1940298" cy="402187"/>
          </a:xfrm>
          <a:prstGeom prst="curvedConnector3">
            <a:avLst>
              <a:gd name="adj1" fmla="val 57625"/>
            </a:avLst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1">
            <a:spAutoFit/>
          </a:bodyPr>
          <a:lstStyle/>
          <a:p>
            <a:pPr marL="179388" indent="-179388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dirty="0" smtClean="0"/>
            </a:pPr>
            <a:endParaRPr lang="nl-NL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49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6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Fahrzeiten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517040" y="1873550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552CE8-A6C2-4141-5236-11E07539D2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4"/>
          <a:stretch/>
        </p:blipFill>
        <p:spPr bwMode="auto">
          <a:xfrm>
            <a:off x="467452" y="1388727"/>
            <a:ext cx="3763328" cy="1240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CD28247-05F3-128E-9F48-8682B2F9D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"/>
          <a:stretch/>
        </p:blipFill>
        <p:spPr bwMode="auto">
          <a:xfrm>
            <a:off x="466725" y="2999139"/>
            <a:ext cx="3770151" cy="10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D82F4AC5-8CDE-465F-08CC-7D5C447AF1CC}"/>
              </a:ext>
            </a:extLst>
          </p:cNvPr>
          <p:cNvGrpSpPr/>
          <p:nvPr/>
        </p:nvGrpSpPr>
        <p:grpSpPr>
          <a:xfrm>
            <a:off x="4517040" y="3370089"/>
            <a:ext cx="662968" cy="267452"/>
            <a:chOff x="1189888" y="1675505"/>
            <a:chExt cx="228628" cy="267452"/>
          </a:xfrm>
        </p:grpSpPr>
        <p:sp>
          <p:nvSpPr>
            <p:cNvPr id="27" name="Pfeil: nach rechts 26">
              <a:extLst>
                <a:ext uri="{FF2B5EF4-FFF2-40B4-BE49-F238E27FC236}">
                  <a16:creationId xmlns:a16="http://schemas.microsoft.com/office/drawing/2014/main" id="{868A924D-97B3-66AD-4727-CA4C2281A48E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8" name="Pfeil: nach rechts 6">
              <a:extLst>
                <a:ext uri="{FF2B5EF4-FFF2-40B4-BE49-F238E27FC236}">
                  <a16:creationId xmlns:a16="http://schemas.microsoft.com/office/drawing/2014/main" id="{AEA2CD3B-E987-CC82-BF0D-988B2D1FB9BB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E806FEC6-A377-C414-4DDF-FB461ADC8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68" y="1388727"/>
            <a:ext cx="1647512" cy="13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BA9CBBF-EC69-6D64-4613-AF0197EBC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/>
          <a:stretch/>
        </p:blipFill>
        <p:spPr bwMode="auto">
          <a:xfrm>
            <a:off x="5466268" y="2999139"/>
            <a:ext cx="2037333" cy="136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89FA0459-1285-619E-3AB8-F748B4518119}"/>
              </a:ext>
            </a:extLst>
          </p:cNvPr>
          <p:cNvSpPr txBox="1"/>
          <p:nvPr/>
        </p:nvSpPr>
        <p:spPr>
          <a:xfrm>
            <a:off x="4484996" y="1535041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FC51CCC-0303-534B-7B3D-3BCC5C0829F1}"/>
              </a:ext>
            </a:extLst>
          </p:cNvPr>
          <p:cNvSpPr txBox="1"/>
          <p:nvPr/>
        </p:nvSpPr>
        <p:spPr>
          <a:xfrm>
            <a:off x="4474382" y="3081336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96777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7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Fahrzeiten</a:t>
            </a: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algn="ctr">
              <a:buClr>
                <a:srgbClr val="00BEFF"/>
              </a:buClr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3E444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endParaRPr lang="de-DE" sz="1200" dirty="0">
              <a:solidFill>
                <a:srgbClr val="3E444C"/>
              </a:solidFill>
              <a:latin typeface="Arial"/>
            </a:endParaRPr>
          </a:p>
          <a:p>
            <a:pPr marL="0" indent="0" algn="ctr">
              <a:buClr>
                <a:srgbClr val="00BEFF"/>
              </a:buClr>
              <a:buNone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8 Spalten weniger</a:t>
            </a:r>
          </a:p>
          <a:p>
            <a:pPr marL="0" marR="0" lvl="0" indent="0" algn="ctr" defTabSz="685793" rtl="0" eaLnBrk="1" fontAlgn="auto" latinLnBrk="0" hangingPunct="1">
              <a:lnSpc>
                <a:spcPct val="120000"/>
              </a:lnSpc>
              <a:spcBef>
                <a:spcPts val="750"/>
              </a:spcBef>
              <a:spcAft>
                <a:spcPts val="0"/>
              </a:spcAft>
              <a:buClr>
                <a:srgbClr val="00BEF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3E444C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34 Spalten	26 Spalten 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517040" y="1873550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2056" name="Picture 8">
            <a:extLst>
              <a:ext uri="{FF2B5EF4-FFF2-40B4-BE49-F238E27FC236}">
                <a16:creationId xmlns:a16="http://schemas.microsoft.com/office/drawing/2014/main" id="{A20EDDA3-CD2D-385C-7150-443BC76A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74" y="1388726"/>
            <a:ext cx="4098277" cy="1202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A9A634-42F6-93C2-1C0F-11BA677E2F64}"/>
              </a:ext>
            </a:extLst>
          </p:cNvPr>
          <p:cNvCxnSpPr>
            <a:cxnSpLocks/>
          </p:cNvCxnSpPr>
          <p:nvPr/>
        </p:nvCxnSpPr>
        <p:spPr>
          <a:xfrm>
            <a:off x="4410661" y="4358640"/>
            <a:ext cx="3823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825F4E52-D8F5-8625-CA11-3AD01C7F5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720" y="1388726"/>
            <a:ext cx="2686620" cy="11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35FACB8-5943-60D1-14D7-BF31143D6506}"/>
              </a:ext>
            </a:extLst>
          </p:cNvPr>
          <p:cNvSpPr txBox="1"/>
          <p:nvPr/>
        </p:nvSpPr>
        <p:spPr>
          <a:xfrm>
            <a:off x="4484996" y="1535041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49394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8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D2C257-F565-B3CD-AD90-B6571E6D1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446188" y="1562101"/>
            <a:ext cx="4251624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699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EDE06-F882-4EBC-B43C-1AB89358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Datenbereinigung – Spalten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0993C7-653A-4A2C-A51F-B0E3F59E1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/>
              <a:t>Umbenennen &amp; Entfernen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7EA653-9857-4123-A4B3-F63422F74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15.01.2024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47F64-6F54-4BB5-AF87-FBB10F84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6725" y="4876200"/>
            <a:ext cx="6063501" cy="123111"/>
          </a:xfrm>
        </p:spPr>
        <p:txBody>
          <a:bodyPr/>
          <a:lstStyle/>
          <a:p>
            <a:r>
              <a:rPr lang="de-DE" dirty="0"/>
              <a:t>Universität Stuttgart			Projekt Data Science		WS2023/24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7268E1-7D03-4300-82C4-2656E4A0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9</a:t>
            </a:fld>
            <a:endParaRPr lang="de-DE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86EEEAA2-718A-8D1B-5DD2-556646DC1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de-DE" dirty="0"/>
              <a:t>Haltestellen</a:t>
            </a:r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200" dirty="0"/>
              <a:t>5 Spalten           4 Spalten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4BFBB1B4-FC63-026A-C98D-E07D2F34104E}"/>
              </a:ext>
            </a:extLst>
          </p:cNvPr>
          <p:cNvGrpSpPr/>
          <p:nvPr/>
        </p:nvGrpSpPr>
        <p:grpSpPr>
          <a:xfrm>
            <a:off x="7074092" y="148061"/>
            <a:ext cx="1078436" cy="647061"/>
            <a:chOff x="3608" y="1485700"/>
            <a:chExt cx="1078436" cy="647061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C8005BB4-3BD9-5C48-1FA0-D07F1E157330}"/>
                </a:ext>
              </a:extLst>
            </p:cNvPr>
            <p:cNvSpPr/>
            <p:nvPr/>
          </p:nvSpPr>
          <p:spPr>
            <a:xfrm>
              <a:off x="3608" y="1485700"/>
              <a:ext cx="1078436" cy="64706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6" name="Rechteck: abgerundete Ecken 4">
              <a:extLst>
                <a:ext uri="{FF2B5EF4-FFF2-40B4-BE49-F238E27FC236}">
                  <a16:creationId xmlns:a16="http://schemas.microsoft.com/office/drawing/2014/main" id="{D097F04F-0F3D-36E5-0508-CCED5EF93C4E}"/>
                </a:ext>
              </a:extLst>
            </p:cNvPr>
            <p:cNvSpPr txBox="1"/>
            <p:nvPr/>
          </p:nvSpPr>
          <p:spPr>
            <a:xfrm>
              <a:off x="22560" y="1504652"/>
              <a:ext cx="1040532" cy="6091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de-DE" sz="2000" kern="1200" dirty="0"/>
                <a:t>Spalten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2165BE0E-B45F-F623-47F6-46300AAFDE37}"/>
              </a:ext>
            </a:extLst>
          </p:cNvPr>
          <p:cNvGrpSpPr/>
          <p:nvPr/>
        </p:nvGrpSpPr>
        <p:grpSpPr>
          <a:xfrm>
            <a:off x="8260372" y="337866"/>
            <a:ext cx="228628" cy="267452"/>
            <a:chOff x="1189888" y="1675505"/>
            <a:chExt cx="228628" cy="267452"/>
          </a:xfrm>
        </p:grpSpPr>
        <p:sp>
          <p:nvSpPr>
            <p:cNvPr id="13" name="Pfeil: nach rechts 12">
              <a:extLst>
                <a:ext uri="{FF2B5EF4-FFF2-40B4-BE49-F238E27FC236}">
                  <a16:creationId xmlns:a16="http://schemas.microsoft.com/office/drawing/2014/main" id="{3863E8C8-E5E1-8F31-9441-E4F262673A98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4" name="Pfeil: nach rechts 6">
              <a:extLst>
                <a:ext uri="{FF2B5EF4-FFF2-40B4-BE49-F238E27FC236}">
                  <a16:creationId xmlns:a16="http://schemas.microsoft.com/office/drawing/2014/main" id="{9EEED343-1824-B9E0-5FB8-EBB45D940C07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1F5AD9A-A630-21C0-2EFE-2B534C8D5188}"/>
              </a:ext>
            </a:extLst>
          </p:cNvPr>
          <p:cNvGrpSpPr/>
          <p:nvPr/>
        </p:nvGrpSpPr>
        <p:grpSpPr>
          <a:xfrm>
            <a:off x="6736576" y="337866"/>
            <a:ext cx="228628" cy="267452"/>
            <a:chOff x="1189888" y="1675505"/>
            <a:chExt cx="228628" cy="267452"/>
          </a:xfrm>
        </p:grpSpPr>
        <p:sp>
          <p:nvSpPr>
            <p:cNvPr id="18" name="Pfeil: nach rechts 17">
              <a:extLst>
                <a:ext uri="{FF2B5EF4-FFF2-40B4-BE49-F238E27FC236}">
                  <a16:creationId xmlns:a16="http://schemas.microsoft.com/office/drawing/2014/main" id="{77052B8E-48E9-6C72-B6CB-AC608513017B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19" name="Pfeil: nach rechts 6">
              <a:extLst>
                <a:ext uri="{FF2B5EF4-FFF2-40B4-BE49-F238E27FC236}">
                  <a16:creationId xmlns:a16="http://schemas.microsoft.com/office/drawing/2014/main" id="{4A609B94-8CC5-1D4A-80D9-DC4296BF3A1D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8623F9C-7CFB-6F28-C826-0EB94D493AAD}"/>
              </a:ext>
            </a:extLst>
          </p:cNvPr>
          <p:cNvGrpSpPr/>
          <p:nvPr/>
        </p:nvGrpSpPr>
        <p:grpSpPr>
          <a:xfrm>
            <a:off x="4809105" y="2438024"/>
            <a:ext cx="662968" cy="267452"/>
            <a:chOff x="1189888" y="1675505"/>
            <a:chExt cx="228628" cy="267452"/>
          </a:xfrm>
        </p:grpSpPr>
        <p:sp>
          <p:nvSpPr>
            <p:cNvPr id="21" name="Pfeil: nach rechts 20">
              <a:extLst>
                <a:ext uri="{FF2B5EF4-FFF2-40B4-BE49-F238E27FC236}">
                  <a16:creationId xmlns:a16="http://schemas.microsoft.com/office/drawing/2014/main" id="{D86B0833-DF59-29F3-FD05-7050166DE364}"/>
                </a:ext>
              </a:extLst>
            </p:cNvPr>
            <p:cNvSpPr/>
            <p:nvPr/>
          </p:nvSpPr>
          <p:spPr>
            <a:xfrm>
              <a:off x="1189888" y="1675505"/>
              <a:ext cx="228628" cy="267452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22" name="Pfeil: nach rechts 6">
              <a:extLst>
                <a:ext uri="{FF2B5EF4-FFF2-40B4-BE49-F238E27FC236}">
                  <a16:creationId xmlns:a16="http://schemas.microsoft.com/office/drawing/2014/main" id="{7ABD0D5F-986B-E131-23A6-215DCDC63D86}"/>
                </a:ext>
              </a:extLst>
            </p:cNvPr>
            <p:cNvSpPr txBox="1"/>
            <p:nvPr/>
          </p:nvSpPr>
          <p:spPr>
            <a:xfrm>
              <a:off x="1189888" y="1728995"/>
              <a:ext cx="160040" cy="16047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1200" kern="1200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FE609E-7E8D-A762-B118-2ADDEA2350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8"/>
          <a:stretch/>
        </p:blipFill>
        <p:spPr bwMode="auto">
          <a:xfrm>
            <a:off x="5709179" y="1706031"/>
            <a:ext cx="3057837" cy="15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F8A6CDC-A42D-072B-5B46-AFE280AC2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8"/>
          <a:stretch/>
        </p:blipFill>
        <p:spPr bwMode="auto">
          <a:xfrm>
            <a:off x="368188" y="1706031"/>
            <a:ext cx="4203811" cy="158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2095291-20BF-A331-604D-35CB602F9E51}"/>
              </a:ext>
            </a:extLst>
          </p:cNvPr>
          <p:cNvCxnSpPr/>
          <p:nvPr/>
        </p:nvCxnSpPr>
        <p:spPr>
          <a:xfrm>
            <a:off x="4425899" y="4213860"/>
            <a:ext cx="3226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C00CBAFC-DE61-C28A-C6F8-305CCC5AEAFA}"/>
              </a:ext>
            </a:extLst>
          </p:cNvPr>
          <p:cNvSpPr txBox="1"/>
          <p:nvPr/>
        </p:nvSpPr>
        <p:spPr>
          <a:xfrm>
            <a:off x="4763399" y="2126137"/>
            <a:ext cx="754380" cy="783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Spalte</a:t>
            </a:r>
          </a:p>
          <a:p>
            <a:pPr>
              <a:lnSpc>
                <a:spcPct val="200000"/>
              </a:lnSpc>
              <a:spcBef>
                <a:spcPts val="750"/>
              </a:spcBef>
              <a:buClr>
                <a:schemeClr val="accent1"/>
              </a:buClr>
            </a:pPr>
            <a:r>
              <a:rPr lang="de-DE" sz="1200" dirty="0"/>
              <a:t> entfernt</a:t>
            </a:r>
          </a:p>
        </p:txBody>
      </p:sp>
    </p:spTree>
    <p:extLst>
      <p:ext uri="{BB962C8B-B14F-4D97-AF65-F5344CB8AC3E}">
        <p14:creationId xmlns:p14="http://schemas.microsoft.com/office/powerpoint/2010/main" val="975873628"/>
      </p:ext>
    </p:extLst>
  </p:cSld>
  <p:clrMapOvr>
    <a:masterClrMapping/>
  </p:clrMapOvr>
</p:sld>
</file>

<file path=ppt/theme/theme1.xml><?xml version="1.0" encoding="utf-8"?>
<a:theme xmlns:a="http://schemas.openxmlformats.org/drawingml/2006/main" name="Uni_Stuttgart">
  <a:themeElements>
    <a:clrScheme name="UNI COLOU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i Master D_16zu9 Institute.pptx" id="{266BC66B-825B-403F-9A9C-61AA4CDB5599}" vid="{E6FD89BB-BBE7-4ED5-9F52-F067FE05C298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Master D_16zu9 Institute</Template>
  <TotalTime>0</TotalTime>
  <Words>1696</Words>
  <Application>Microsoft Office PowerPoint</Application>
  <PresentationFormat>Bildschirmpräsentation (16:9)</PresentationFormat>
  <Paragraphs>549</Paragraphs>
  <Slides>32</Slides>
  <Notes>25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4" baseType="lpstr">
      <vt:lpstr>Arial</vt:lpstr>
      <vt:lpstr>Uni_Stuttgart</vt:lpstr>
      <vt:lpstr>PowerPoint-Präsentation</vt:lpstr>
      <vt:lpstr>Letztes Mal bei…</vt:lpstr>
      <vt:lpstr>Datenbereinigung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 – Spalten</vt:lpstr>
      <vt:lpstr>Datenbereinigung</vt:lpstr>
      <vt:lpstr>Datenbereinigung – Zeilen</vt:lpstr>
      <vt:lpstr>Datenbereinigung – Zeilen</vt:lpstr>
      <vt:lpstr>Datenbereinigung – Zeilen</vt:lpstr>
      <vt:lpstr>Datenbereinigung</vt:lpstr>
      <vt:lpstr>Datenbereinigung – Werte</vt:lpstr>
      <vt:lpstr>Datenbereinigung – Werte</vt:lpstr>
      <vt:lpstr>Datenbereinigung – Werte</vt:lpstr>
      <vt:lpstr>Datenbereinigung – Werte</vt:lpstr>
      <vt:lpstr>Datenbereinigung – Werte</vt:lpstr>
      <vt:lpstr>Datenbereinigung</vt:lpstr>
      <vt:lpstr>Datenbereinigung – Touch Ups</vt:lpstr>
      <vt:lpstr>Datenbereinigung – Touch Ups</vt:lpstr>
      <vt:lpstr>Datenbereinigung</vt:lpstr>
      <vt:lpstr>Zum Besprechen</vt:lpstr>
      <vt:lpstr>Zum Besprechen</vt:lpstr>
      <vt:lpstr>Zeitaufwand</vt:lpstr>
      <vt:lpstr>Datenbereinigung – Werte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Ozan Tastekin</dc:creator>
  <cp:lastModifiedBy>Ozan Tastekin</cp:lastModifiedBy>
  <cp:revision>51</cp:revision>
  <dcterms:created xsi:type="dcterms:W3CDTF">2023-04-13T19:22:12Z</dcterms:created>
  <dcterms:modified xsi:type="dcterms:W3CDTF">2024-02-28T09:51:29Z</dcterms:modified>
</cp:coreProperties>
</file>