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70" r:id="rId3"/>
    <p:sldId id="371" r:id="rId4"/>
    <p:sldId id="392" r:id="rId5"/>
    <p:sldId id="399" r:id="rId6"/>
    <p:sldId id="393" r:id="rId7"/>
    <p:sldId id="391" r:id="rId8"/>
    <p:sldId id="394" r:id="rId9"/>
    <p:sldId id="368" r:id="rId10"/>
    <p:sldId id="395" r:id="rId11"/>
    <p:sldId id="367" r:id="rId12"/>
    <p:sldId id="396" r:id="rId13"/>
    <p:sldId id="400" r:id="rId14"/>
    <p:sldId id="397" r:id="rId15"/>
    <p:sldId id="366" r:id="rId16"/>
    <p:sldId id="398" r:id="rId17"/>
    <p:sldId id="365" r:id="rId18"/>
    <p:sldId id="390" r:id="rId19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1FD69-3246-4365-B589-22AFA9BDDCE4}" v="1" dt="2023-05-08T16:28:05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83196" autoAdjust="0"/>
  </p:normalViewPr>
  <p:slideViewPr>
    <p:cSldViewPr snapToGrid="0">
      <p:cViewPr varScale="1">
        <p:scale>
          <a:sx n="125" d="100"/>
          <a:sy n="125" d="100"/>
        </p:scale>
        <p:origin x="1344" y="102"/>
      </p:cViewPr>
      <p:guideLst>
        <p:guide pos="2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zan Tastekin" userId="0f9d23481a88e6f6" providerId="LiveId" clId="{2C61FD69-3246-4365-B589-22AFA9BDDCE4}"/>
    <pc:docChg chg="addSld delSld modSld">
      <pc:chgData name="Ozan Tastekin" userId="0f9d23481a88e6f6" providerId="LiveId" clId="{2C61FD69-3246-4365-B589-22AFA9BDDCE4}" dt="2023-05-08T16:34:09.880" v="29" actId="47"/>
      <pc:docMkLst>
        <pc:docMk/>
      </pc:docMkLst>
      <pc:sldChg chg="modSp mod">
        <pc:chgData name="Ozan Tastekin" userId="0f9d23481a88e6f6" providerId="LiveId" clId="{2C61FD69-3246-4365-B589-22AFA9BDDCE4}" dt="2023-05-08T16:31:19.566" v="16" actId="20577"/>
        <pc:sldMkLst>
          <pc:docMk/>
          <pc:sldMk cId="1418998216" sldId="256"/>
        </pc:sldMkLst>
        <pc:spChg chg="mod">
          <ac:chgData name="Ozan Tastekin" userId="0f9d23481a88e6f6" providerId="LiveId" clId="{2C61FD69-3246-4365-B589-22AFA9BDDCE4}" dt="2023-05-08T16:31:19.566" v="16" actId="20577"/>
          <ac:spMkLst>
            <pc:docMk/>
            <pc:sldMk cId="1418998216" sldId="256"/>
            <ac:spMk id="15" creationId="{5C623A4A-342B-4964-A640-D9179207F8CA}"/>
          </ac:spMkLst>
        </pc:spChg>
        <pc:spChg chg="mod">
          <ac:chgData name="Ozan Tastekin" userId="0f9d23481a88e6f6" providerId="LiveId" clId="{2C61FD69-3246-4365-B589-22AFA9BDDCE4}" dt="2023-05-08T16:31:16.847" v="12" actId="20577"/>
          <ac:spMkLst>
            <pc:docMk/>
            <pc:sldMk cId="1418998216" sldId="256"/>
            <ac:spMk id="19" creationId="{90ADCC7E-BB9B-4A5A-B203-B36AD2817BEE}"/>
          </ac:spMkLst>
        </pc:spChg>
      </pc:sldChg>
      <pc:sldChg chg="add del">
        <pc:chgData name="Ozan Tastekin" userId="0f9d23481a88e6f6" providerId="LiveId" clId="{2C61FD69-3246-4365-B589-22AFA9BDDCE4}" dt="2023-05-08T16:33:58.128" v="17" actId="47"/>
        <pc:sldMkLst>
          <pc:docMk/>
          <pc:sldMk cId="127352201" sldId="270"/>
        </pc:sldMkLst>
      </pc:sldChg>
      <pc:sldChg chg="add">
        <pc:chgData name="Ozan Tastekin" userId="0f9d23481a88e6f6" providerId="LiveId" clId="{2C61FD69-3246-4365-B589-22AFA9BDDCE4}" dt="2023-05-03T20:12:01.071" v="0"/>
        <pc:sldMkLst>
          <pc:docMk/>
          <pc:sldMk cId="1343810484" sldId="271"/>
        </pc:sldMkLst>
      </pc:sldChg>
      <pc:sldChg chg="add del">
        <pc:chgData name="Ozan Tastekin" userId="0f9d23481a88e6f6" providerId="LiveId" clId="{2C61FD69-3246-4365-B589-22AFA9BDDCE4}" dt="2023-05-08T16:33:59.617" v="19" actId="47"/>
        <pc:sldMkLst>
          <pc:docMk/>
          <pc:sldMk cId="1066570880" sldId="273"/>
        </pc:sldMkLst>
      </pc:sldChg>
      <pc:sldChg chg="add del">
        <pc:chgData name="Ozan Tastekin" userId="0f9d23481a88e6f6" providerId="LiveId" clId="{2C61FD69-3246-4365-B589-22AFA9BDDCE4}" dt="2023-05-08T16:34:00.090" v="20" actId="47"/>
        <pc:sldMkLst>
          <pc:docMk/>
          <pc:sldMk cId="3260913348" sldId="274"/>
        </pc:sldMkLst>
      </pc:sldChg>
      <pc:sldChg chg="add del">
        <pc:chgData name="Ozan Tastekin" userId="0f9d23481a88e6f6" providerId="LiveId" clId="{2C61FD69-3246-4365-B589-22AFA9BDDCE4}" dt="2023-05-08T16:34:00.548" v="21" actId="47"/>
        <pc:sldMkLst>
          <pc:docMk/>
          <pc:sldMk cId="1716265715" sldId="275"/>
        </pc:sldMkLst>
      </pc:sldChg>
      <pc:sldChg chg="add del">
        <pc:chgData name="Ozan Tastekin" userId="0f9d23481a88e6f6" providerId="LiveId" clId="{2C61FD69-3246-4365-B589-22AFA9BDDCE4}" dt="2023-05-08T16:34:01.041" v="22" actId="47"/>
        <pc:sldMkLst>
          <pc:docMk/>
          <pc:sldMk cId="2184134132" sldId="276"/>
        </pc:sldMkLst>
      </pc:sldChg>
      <pc:sldChg chg="add">
        <pc:chgData name="Ozan Tastekin" userId="0f9d23481a88e6f6" providerId="LiveId" clId="{2C61FD69-3246-4365-B589-22AFA9BDDCE4}" dt="2023-05-03T20:12:01.071" v="0"/>
        <pc:sldMkLst>
          <pc:docMk/>
          <pc:sldMk cId="2109300362" sldId="278"/>
        </pc:sldMkLst>
      </pc:sldChg>
      <pc:sldChg chg="add">
        <pc:chgData name="Ozan Tastekin" userId="0f9d23481a88e6f6" providerId="LiveId" clId="{2C61FD69-3246-4365-B589-22AFA9BDDCE4}" dt="2023-05-03T20:13:17.322" v="1"/>
        <pc:sldMkLst>
          <pc:docMk/>
          <pc:sldMk cId="4076733144" sldId="284"/>
        </pc:sldMkLst>
      </pc:sldChg>
      <pc:sldChg chg="add del">
        <pc:chgData name="Ozan Tastekin" userId="0f9d23481a88e6f6" providerId="LiveId" clId="{2C61FD69-3246-4365-B589-22AFA9BDDCE4}" dt="2023-05-08T16:33:59.088" v="18" actId="47"/>
        <pc:sldMkLst>
          <pc:docMk/>
          <pc:sldMk cId="3215419919" sldId="295"/>
        </pc:sldMkLst>
      </pc:sldChg>
      <pc:sldChg chg="del">
        <pc:chgData name="Ozan Tastekin" userId="0f9d23481a88e6f6" providerId="LiveId" clId="{2C61FD69-3246-4365-B589-22AFA9BDDCE4}" dt="2023-05-08T16:34:05.451" v="23" actId="47"/>
        <pc:sldMkLst>
          <pc:docMk/>
          <pc:sldMk cId="808905611" sldId="302"/>
        </pc:sldMkLst>
      </pc:sldChg>
      <pc:sldChg chg="del">
        <pc:chgData name="Ozan Tastekin" userId="0f9d23481a88e6f6" providerId="LiveId" clId="{2C61FD69-3246-4365-B589-22AFA9BDDCE4}" dt="2023-05-08T16:34:06.742" v="24" actId="47"/>
        <pc:sldMkLst>
          <pc:docMk/>
          <pc:sldMk cId="2606631472" sldId="303"/>
        </pc:sldMkLst>
      </pc:sldChg>
      <pc:sldChg chg="del">
        <pc:chgData name="Ozan Tastekin" userId="0f9d23481a88e6f6" providerId="LiveId" clId="{2C61FD69-3246-4365-B589-22AFA9BDDCE4}" dt="2023-05-08T16:34:07.253" v="25" actId="47"/>
        <pc:sldMkLst>
          <pc:docMk/>
          <pc:sldMk cId="2962060866" sldId="304"/>
        </pc:sldMkLst>
      </pc:sldChg>
      <pc:sldChg chg="del">
        <pc:chgData name="Ozan Tastekin" userId="0f9d23481a88e6f6" providerId="LiveId" clId="{2C61FD69-3246-4365-B589-22AFA9BDDCE4}" dt="2023-05-08T16:34:08.881" v="27" actId="47"/>
        <pc:sldMkLst>
          <pc:docMk/>
          <pc:sldMk cId="440261850" sldId="305"/>
        </pc:sldMkLst>
      </pc:sldChg>
      <pc:sldChg chg="del">
        <pc:chgData name="Ozan Tastekin" userId="0f9d23481a88e6f6" providerId="LiveId" clId="{2C61FD69-3246-4365-B589-22AFA9BDDCE4}" dt="2023-05-08T16:34:09.344" v="28" actId="47"/>
        <pc:sldMkLst>
          <pc:docMk/>
          <pc:sldMk cId="3228400743" sldId="307"/>
        </pc:sldMkLst>
      </pc:sldChg>
      <pc:sldChg chg="del">
        <pc:chgData name="Ozan Tastekin" userId="0f9d23481a88e6f6" providerId="LiveId" clId="{2C61FD69-3246-4365-B589-22AFA9BDDCE4}" dt="2023-05-08T16:34:09.880" v="29" actId="47"/>
        <pc:sldMkLst>
          <pc:docMk/>
          <pc:sldMk cId="3365772681" sldId="308"/>
        </pc:sldMkLst>
      </pc:sldChg>
      <pc:sldChg chg="del">
        <pc:chgData name="Ozan Tastekin" userId="0f9d23481a88e6f6" providerId="LiveId" clId="{2C61FD69-3246-4365-B589-22AFA9BDDCE4}" dt="2023-05-08T16:34:07.810" v="26" actId="47"/>
        <pc:sldMkLst>
          <pc:docMk/>
          <pc:sldMk cId="1148711624" sldId="309"/>
        </pc:sldMkLst>
      </pc:sldChg>
    </pc:docChg>
  </pc:docChgLst>
  <pc:docChgLst>
    <pc:chgData name="Ozan Tastekin" userId="0f9d23481a88e6f6" providerId="LiveId" clId="{8567CC69-9709-4845-ABB1-EB53F8092C86}"/>
    <pc:docChg chg="undo redo custSel addSld delSld modSld sldOrd">
      <pc:chgData name="Ozan Tastekin" userId="0f9d23481a88e6f6" providerId="LiveId" clId="{8567CC69-9709-4845-ABB1-EB53F8092C86}" dt="2023-04-22T20:39:07.485" v="4089" actId="3626"/>
      <pc:docMkLst>
        <pc:docMk/>
      </pc:docMkLst>
      <pc:sldChg chg="modSp mod">
        <pc:chgData name="Ozan Tastekin" userId="0f9d23481a88e6f6" providerId="LiveId" clId="{8567CC69-9709-4845-ABB1-EB53F8092C86}" dt="2023-04-22T18:15:25.878" v="3649" actId="122"/>
        <pc:sldMkLst>
          <pc:docMk/>
          <pc:sldMk cId="1418998216" sldId="256"/>
        </pc:sldMkLst>
        <pc:spChg chg="mod">
          <ac:chgData name="Ozan Tastekin" userId="0f9d23481a88e6f6" providerId="LiveId" clId="{8567CC69-9709-4845-ABB1-EB53F8092C86}" dt="2023-04-22T13:59:42.739" v="453" actId="20577"/>
          <ac:spMkLst>
            <pc:docMk/>
            <pc:sldMk cId="1418998216" sldId="256"/>
            <ac:spMk id="15" creationId="{5C623A4A-342B-4964-A640-D9179207F8CA}"/>
          </ac:spMkLst>
        </pc:spChg>
        <pc:spChg chg="mod">
          <ac:chgData name="Ozan Tastekin" userId="0f9d23481a88e6f6" providerId="LiveId" clId="{8567CC69-9709-4845-ABB1-EB53F8092C86}" dt="2023-04-22T18:15:25.878" v="3649" actId="122"/>
          <ac:spMkLst>
            <pc:docMk/>
            <pc:sldMk cId="1418998216" sldId="256"/>
            <ac:spMk id="19" creationId="{90ADCC7E-BB9B-4A5A-B203-B36AD2817BEE}"/>
          </ac:spMkLst>
        </pc:spChg>
      </pc:sldChg>
      <pc:sldChg chg="del">
        <pc:chgData name="Ozan Tastekin" userId="0f9d23481a88e6f6" providerId="LiveId" clId="{8567CC69-9709-4845-ABB1-EB53F8092C86}" dt="2023-04-22T15:05:46.940" v="2536" actId="47"/>
        <pc:sldMkLst>
          <pc:docMk/>
          <pc:sldMk cId="1388799615" sldId="257"/>
        </pc:sldMkLst>
      </pc:sldChg>
      <pc:sldChg chg="addSp delSp modSp mod modNotesTx">
        <pc:chgData name="Ozan Tastekin" userId="0f9d23481a88e6f6" providerId="LiveId" clId="{8567CC69-9709-4845-ABB1-EB53F8092C86}" dt="2023-04-22T20:39:07.485" v="4089" actId="3626"/>
        <pc:sldMkLst>
          <pc:docMk/>
          <pc:sldMk cId="3272939884" sldId="258"/>
        </pc:sldMkLst>
        <pc:spChg chg="mod">
          <ac:chgData name="Ozan Tastekin" userId="0f9d23481a88e6f6" providerId="LiveId" clId="{8567CC69-9709-4845-ABB1-EB53F8092C86}" dt="2023-04-22T20:39:07.485" v="4089" actId="3626"/>
          <ac:spMkLst>
            <pc:docMk/>
            <pc:sldMk cId="3272939884" sldId="258"/>
            <ac:spMk id="3" creationId="{5382E699-6223-4A83-938E-631D12D1F7A6}"/>
          </ac:spMkLst>
        </pc:spChg>
        <pc:spChg chg="del">
          <ac:chgData name="Ozan Tastekin" userId="0f9d23481a88e6f6" providerId="LiveId" clId="{8567CC69-9709-4845-ABB1-EB53F8092C86}" dt="2023-04-22T17:56:55.141" v="3349" actId="478"/>
          <ac:spMkLst>
            <pc:docMk/>
            <pc:sldMk cId="3272939884" sldId="258"/>
            <ac:spMk id="4" creationId="{E666CC04-83F5-4D6C-99FC-A67683A9CE00}"/>
          </ac:spMkLst>
        </pc:spChg>
        <pc:spChg chg="del">
          <ac:chgData name="Ozan Tastekin" userId="0f9d23481a88e6f6" providerId="LiveId" clId="{8567CC69-9709-4845-ABB1-EB53F8092C86}" dt="2023-04-22T18:13:16.058" v="3584"/>
          <ac:spMkLst>
            <pc:docMk/>
            <pc:sldMk cId="3272939884" sldId="258"/>
            <ac:spMk id="5" creationId="{B94D3A6C-53B7-4285-B249-80D9BC4F5538}"/>
          </ac:spMkLst>
        </pc:spChg>
        <pc:picChg chg="add mod modCrop">
          <ac:chgData name="Ozan Tastekin" userId="0f9d23481a88e6f6" providerId="LiveId" clId="{8567CC69-9709-4845-ABB1-EB53F8092C86}" dt="2023-04-22T18:14:23.585" v="3596" actId="18131"/>
          <ac:picMkLst>
            <pc:docMk/>
            <pc:sldMk cId="3272939884" sldId="258"/>
            <ac:picMk id="7" creationId="{605B97E7-4C91-999B-2650-12EFE786C2ED}"/>
          </ac:picMkLst>
        </pc:picChg>
      </pc:sldChg>
      <pc:sldChg chg="del">
        <pc:chgData name="Ozan Tastekin" userId="0f9d23481a88e6f6" providerId="LiveId" clId="{8567CC69-9709-4845-ABB1-EB53F8092C86}" dt="2023-04-22T15:05:49.740" v="2537" actId="47"/>
        <pc:sldMkLst>
          <pc:docMk/>
          <pc:sldMk cId="3642468032" sldId="259"/>
        </pc:sldMkLst>
      </pc:sldChg>
      <pc:sldChg chg="modSp mod">
        <pc:chgData name="Ozan Tastekin" userId="0f9d23481a88e6f6" providerId="LiveId" clId="{8567CC69-9709-4845-ABB1-EB53F8092C86}" dt="2023-04-22T18:19:03.338" v="3650" actId="113"/>
        <pc:sldMkLst>
          <pc:docMk/>
          <pc:sldMk cId="2288628546" sldId="260"/>
        </pc:sldMkLst>
        <pc:spChg chg="mod">
          <ac:chgData name="Ozan Tastekin" userId="0f9d23481a88e6f6" providerId="LiveId" clId="{8567CC69-9709-4845-ABB1-EB53F8092C86}" dt="2023-04-22T13:50:49.830" v="34" actId="20577"/>
          <ac:spMkLst>
            <pc:docMk/>
            <pc:sldMk cId="2288628546" sldId="260"/>
            <ac:spMk id="2" creationId="{8C0EDE06-F882-4EBC-B43C-1AB89358A6D4}"/>
          </ac:spMkLst>
        </pc:spChg>
        <pc:spChg chg="mod">
          <ac:chgData name="Ozan Tastekin" userId="0f9d23481a88e6f6" providerId="LiveId" clId="{8567CC69-9709-4845-ABB1-EB53F8092C86}" dt="2023-04-22T13:50:54.487" v="49" actId="20577"/>
          <ac:spMkLst>
            <pc:docMk/>
            <pc:sldMk cId="2288628546" sldId="260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8:19:03.338" v="3650" actId="113"/>
          <ac:spMkLst>
            <pc:docMk/>
            <pc:sldMk cId="2288628546" sldId="260"/>
            <ac:spMk id="4" creationId="{69932A33-5F44-4A60-A680-EAF196FA10F2}"/>
          </ac:spMkLst>
        </pc:spChg>
      </pc:sldChg>
      <pc:sldChg chg="del">
        <pc:chgData name="Ozan Tastekin" userId="0f9d23481a88e6f6" providerId="LiveId" clId="{8567CC69-9709-4845-ABB1-EB53F8092C86}" dt="2023-04-22T14:02:49.546" v="557" actId="47"/>
        <pc:sldMkLst>
          <pc:docMk/>
          <pc:sldMk cId="4274868773" sldId="261"/>
        </pc:sldMkLst>
      </pc:sldChg>
      <pc:sldChg chg="addSp delSp modSp del mod">
        <pc:chgData name="Ozan Tastekin" userId="0f9d23481a88e6f6" providerId="LiveId" clId="{8567CC69-9709-4845-ABB1-EB53F8092C86}" dt="2023-04-22T17:39:39.801" v="2665" actId="47"/>
        <pc:sldMkLst>
          <pc:docMk/>
          <pc:sldMk cId="1102862999" sldId="262"/>
        </pc:sldMkLst>
        <pc:spChg chg="mod">
          <ac:chgData name="Ozan Tastekin" userId="0f9d23481a88e6f6" providerId="LiveId" clId="{8567CC69-9709-4845-ABB1-EB53F8092C86}" dt="2023-04-22T13:56:05.677" v="81"/>
          <ac:spMkLst>
            <pc:docMk/>
            <pc:sldMk cId="1102862999" sldId="262"/>
            <ac:spMk id="2" creationId="{783BA873-C469-4420-AF3B-8160552EB19A}"/>
          </ac:spMkLst>
        </pc:spChg>
        <pc:spChg chg="mod">
          <ac:chgData name="Ozan Tastekin" userId="0f9d23481a88e6f6" providerId="LiveId" clId="{8567CC69-9709-4845-ABB1-EB53F8092C86}" dt="2023-04-22T13:55:41.540" v="73" actId="1076"/>
          <ac:spMkLst>
            <pc:docMk/>
            <pc:sldMk cId="1102862999" sldId="262"/>
            <ac:spMk id="3" creationId="{A513A421-A7C6-45D6-BA9F-DFC5548EB52F}"/>
          </ac:spMkLst>
        </pc:spChg>
        <pc:spChg chg="mod">
          <ac:chgData name="Ozan Tastekin" userId="0f9d23481a88e6f6" providerId="LiveId" clId="{8567CC69-9709-4845-ABB1-EB53F8092C86}" dt="2023-04-22T13:55:21.375" v="64" actId="20577"/>
          <ac:spMkLst>
            <pc:docMk/>
            <pc:sldMk cId="1102862999" sldId="262"/>
            <ac:spMk id="4" creationId="{B339875C-9106-4DE0-874B-A8487FC549C2}"/>
          </ac:spMkLst>
        </pc:spChg>
        <pc:spChg chg="add del mod">
          <ac:chgData name="Ozan Tastekin" userId="0f9d23481a88e6f6" providerId="LiveId" clId="{8567CC69-9709-4845-ABB1-EB53F8092C86}" dt="2023-04-22T13:55:33.730" v="68" actId="478"/>
          <ac:spMkLst>
            <pc:docMk/>
            <pc:sldMk cId="1102862999" sldId="262"/>
            <ac:spMk id="6" creationId="{A8DB388B-F5E2-42C3-829B-D04B35E7061D}"/>
          </ac:spMkLst>
        </pc:spChg>
        <pc:spChg chg="del">
          <ac:chgData name="Ozan Tastekin" userId="0f9d23481a88e6f6" providerId="LiveId" clId="{8567CC69-9709-4845-ABB1-EB53F8092C86}" dt="2023-04-22T13:55:31.705" v="66" actId="478"/>
          <ac:spMkLst>
            <pc:docMk/>
            <pc:sldMk cId="1102862999" sldId="262"/>
            <ac:spMk id="7" creationId="{619952D0-15B0-4307-82EA-9B8D10E6B691}"/>
          </ac:spMkLst>
        </pc:spChg>
        <pc:spChg chg="del">
          <ac:chgData name="Ozan Tastekin" userId="0f9d23481a88e6f6" providerId="LiveId" clId="{8567CC69-9709-4845-ABB1-EB53F8092C86}" dt="2023-04-22T13:55:44.501" v="75" actId="478"/>
          <ac:spMkLst>
            <pc:docMk/>
            <pc:sldMk cId="1102862999" sldId="262"/>
            <ac:spMk id="8" creationId="{47F9B1D7-F883-47A9-8C3C-C9F1569BCCA4}"/>
          </ac:spMkLst>
        </pc:spChg>
        <pc:spChg chg="del">
          <ac:chgData name="Ozan Tastekin" userId="0f9d23481a88e6f6" providerId="LiveId" clId="{8567CC69-9709-4845-ABB1-EB53F8092C86}" dt="2023-04-22T13:55:37.346" v="69" actId="478"/>
          <ac:spMkLst>
            <pc:docMk/>
            <pc:sldMk cId="1102862999" sldId="262"/>
            <ac:spMk id="9" creationId="{5A9ECCC0-28E9-4982-8704-9CAF2926B843}"/>
          </ac:spMkLst>
        </pc:spChg>
        <pc:spChg chg="del">
          <ac:chgData name="Ozan Tastekin" userId="0f9d23481a88e6f6" providerId="LiveId" clId="{8567CC69-9709-4845-ABB1-EB53F8092C86}" dt="2023-04-22T13:55:39.382" v="70" actId="478"/>
          <ac:spMkLst>
            <pc:docMk/>
            <pc:sldMk cId="1102862999" sldId="262"/>
            <ac:spMk id="10" creationId="{D3E4A891-16A9-4007-A598-387D9CA41A57}"/>
          </ac:spMkLst>
        </pc:spChg>
        <pc:spChg chg="del">
          <ac:chgData name="Ozan Tastekin" userId="0f9d23481a88e6f6" providerId="LiveId" clId="{8567CC69-9709-4845-ABB1-EB53F8092C86}" dt="2023-04-22T13:56:11.803" v="82" actId="478"/>
          <ac:spMkLst>
            <pc:docMk/>
            <pc:sldMk cId="1102862999" sldId="262"/>
            <ac:spMk id="11" creationId="{C005F269-114E-4E3E-AF2E-8BE053244BDB}"/>
          </ac:spMkLst>
        </pc:spChg>
        <pc:spChg chg="del mod">
          <ac:chgData name="Ozan Tastekin" userId="0f9d23481a88e6f6" providerId="LiveId" clId="{8567CC69-9709-4845-ABB1-EB53F8092C86}" dt="2023-04-22T13:56:11.803" v="82" actId="478"/>
          <ac:spMkLst>
            <pc:docMk/>
            <pc:sldMk cId="1102862999" sldId="262"/>
            <ac:spMk id="12" creationId="{884C751F-75D8-44A6-B188-7EF920AC1360}"/>
          </ac:spMkLst>
        </pc:spChg>
        <pc:spChg chg="del">
          <ac:chgData name="Ozan Tastekin" userId="0f9d23481a88e6f6" providerId="LiveId" clId="{8567CC69-9709-4845-ABB1-EB53F8092C86}" dt="2023-04-22T13:55:52.950" v="77" actId="478"/>
          <ac:spMkLst>
            <pc:docMk/>
            <pc:sldMk cId="1102862999" sldId="262"/>
            <ac:spMk id="13" creationId="{76A57157-D6E4-47B2-AA92-19A053C2E2CD}"/>
          </ac:spMkLst>
        </pc:spChg>
        <pc:spChg chg="add del mod">
          <ac:chgData name="Ozan Tastekin" userId="0f9d23481a88e6f6" providerId="LiveId" clId="{8567CC69-9709-4845-ABB1-EB53F8092C86}" dt="2023-04-22T13:55:48.182" v="76" actId="478"/>
          <ac:spMkLst>
            <pc:docMk/>
            <pc:sldMk cId="1102862999" sldId="262"/>
            <ac:spMk id="15" creationId="{B0C8DB35-2A10-376E-B85D-ED9F2F187DE4}"/>
          </ac:spMkLst>
        </pc:spChg>
        <pc:spChg chg="add del mod">
          <ac:chgData name="Ozan Tastekin" userId="0f9d23481a88e6f6" providerId="LiveId" clId="{8567CC69-9709-4845-ABB1-EB53F8092C86}" dt="2023-04-22T13:55:33.730" v="68" actId="478"/>
          <ac:spMkLst>
            <pc:docMk/>
            <pc:sldMk cId="1102862999" sldId="262"/>
            <ac:spMk id="17" creationId="{102CD213-5FCC-B1A1-2472-4CA8C9572A6C}"/>
          </ac:spMkLst>
        </pc:spChg>
        <pc:spChg chg="add del mod">
          <ac:chgData name="Ozan Tastekin" userId="0f9d23481a88e6f6" providerId="LiveId" clId="{8567CC69-9709-4845-ABB1-EB53F8092C86}" dt="2023-04-22T13:55:39.382" v="70" actId="478"/>
          <ac:spMkLst>
            <pc:docMk/>
            <pc:sldMk cId="1102862999" sldId="262"/>
            <ac:spMk id="19" creationId="{DFBDF369-104C-350C-1FAD-D2014F5FF7A7}"/>
          </ac:spMkLst>
        </pc:spChg>
        <pc:spChg chg="add del mod">
          <ac:chgData name="Ozan Tastekin" userId="0f9d23481a88e6f6" providerId="LiveId" clId="{8567CC69-9709-4845-ABB1-EB53F8092C86}" dt="2023-04-22T13:56:13.806" v="83" actId="478"/>
          <ac:spMkLst>
            <pc:docMk/>
            <pc:sldMk cId="1102862999" sldId="262"/>
            <ac:spMk id="21" creationId="{63701591-DD54-2B32-DAC5-A612DFDE62BB}"/>
          </ac:spMkLst>
        </pc:spChg>
        <pc:spChg chg="add del mod">
          <ac:chgData name="Ozan Tastekin" userId="0f9d23481a88e6f6" providerId="LiveId" clId="{8567CC69-9709-4845-ABB1-EB53F8092C86}" dt="2023-04-22T13:56:14.742" v="84" actId="478"/>
          <ac:spMkLst>
            <pc:docMk/>
            <pc:sldMk cId="1102862999" sldId="262"/>
            <ac:spMk id="23" creationId="{0144C64A-BCA4-C8C1-A5D3-0F47D5847754}"/>
          </ac:spMkLst>
        </pc:spChg>
      </pc:sldChg>
      <pc:sldChg chg="delSp modSp add mod ord">
        <pc:chgData name="Ozan Tastekin" userId="0f9d23481a88e6f6" providerId="LiveId" clId="{8567CC69-9709-4845-ABB1-EB53F8092C86}" dt="2023-04-22T19:26:52.469" v="3989" actId="20577"/>
        <pc:sldMkLst>
          <pc:docMk/>
          <pc:sldMk cId="3708432526" sldId="263"/>
        </pc:sldMkLst>
        <pc:spChg chg="mod">
          <ac:chgData name="Ozan Tastekin" userId="0f9d23481a88e6f6" providerId="LiveId" clId="{8567CC69-9709-4845-ABB1-EB53F8092C86}" dt="2023-04-22T13:56:47.166" v="100" actId="20577"/>
          <ac:spMkLst>
            <pc:docMk/>
            <pc:sldMk cId="3708432526" sldId="263"/>
            <ac:spMk id="2" creationId="{8C0EDE06-F882-4EBC-B43C-1AB89358A6D4}"/>
          </ac:spMkLst>
        </pc:spChg>
        <pc:spChg chg="del mod">
          <ac:chgData name="Ozan Tastekin" userId="0f9d23481a88e6f6" providerId="LiveId" clId="{8567CC69-9709-4845-ABB1-EB53F8092C86}" dt="2023-04-22T17:37:04.755" v="2636" actId="478"/>
          <ac:spMkLst>
            <pc:docMk/>
            <pc:sldMk cId="3708432526" sldId="263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9:26:52.469" v="3989" actId="20577"/>
          <ac:spMkLst>
            <pc:docMk/>
            <pc:sldMk cId="3708432526" sldId="263"/>
            <ac:spMk id="4" creationId="{69932A33-5F44-4A60-A680-EAF196FA10F2}"/>
          </ac:spMkLst>
        </pc:spChg>
      </pc:sldChg>
      <pc:sldChg chg="addSp delSp modSp add del mod ord">
        <pc:chgData name="Ozan Tastekin" userId="0f9d23481a88e6f6" providerId="LiveId" clId="{8567CC69-9709-4845-ABB1-EB53F8092C86}" dt="2023-04-22T14:26:13.565" v="1768" actId="2696"/>
        <pc:sldMkLst>
          <pc:docMk/>
          <pc:sldMk cId="3181546401" sldId="264"/>
        </pc:sldMkLst>
        <pc:spChg chg="mod">
          <ac:chgData name="Ozan Tastekin" userId="0f9d23481a88e6f6" providerId="LiveId" clId="{8567CC69-9709-4845-ABB1-EB53F8092C86}" dt="2023-04-22T14:03:54.518" v="605" actId="20577"/>
          <ac:spMkLst>
            <pc:docMk/>
            <pc:sldMk cId="3181546401" sldId="264"/>
            <ac:spMk id="2" creationId="{8C0EDE06-F882-4EBC-B43C-1AB89358A6D4}"/>
          </ac:spMkLst>
        </pc:spChg>
        <pc:spChg chg="mod">
          <ac:chgData name="Ozan Tastekin" userId="0f9d23481a88e6f6" providerId="LiveId" clId="{8567CC69-9709-4845-ABB1-EB53F8092C86}" dt="2023-04-22T14:03:58.839" v="616" actId="20577"/>
          <ac:spMkLst>
            <pc:docMk/>
            <pc:sldMk cId="3181546401" sldId="264"/>
            <ac:spMk id="3" creationId="{B00993C7-653A-4A2C-A51F-B0E3F59E1169}"/>
          </ac:spMkLst>
        </pc:spChg>
        <pc:spChg chg="del">
          <ac:chgData name="Ozan Tastekin" userId="0f9d23481a88e6f6" providerId="LiveId" clId="{8567CC69-9709-4845-ABB1-EB53F8092C86}" dt="2023-04-22T14:03:14.793" v="561" actId="478"/>
          <ac:spMkLst>
            <pc:docMk/>
            <pc:sldMk cId="3181546401" sldId="264"/>
            <ac:spMk id="4" creationId="{69932A33-5F44-4A60-A680-EAF196FA10F2}"/>
          </ac:spMkLst>
        </pc:spChg>
        <pc:spChg chg="add mod">
          <ac:chgData name="Ozan Tastekin" userId="0f9d23481a88e6f6" providerId="LiveId" clId="{8567CC69-9709-4845-ABB1-EB53F8092C86}" dt="2023-04-22T14:14:25.904" v="1279" actId="20577"/>
          <ac:spMkLst>
            <pc:docMk/>
            <pc:sldMk cId="3181546401" sldId="264"/>
            <ac:spMk id="9" creationId="{D80BBF7F-4CD5-6D53-0CD7-C024156E3E7A}"/>
          </ac:spMkLst>
        </pc:spChg>
      </pc:sldChg>
      <pc:sldChg chg="modSp add mod ord">
        <pc:chgData name="Ozan Tastekin" userId="0f9d23481a88e6f6" providerId="LiveId" clId="{8567CC69-9709-4845-ABB1-EB53F8092C86}" dt="2023-04-22T18:40:31.201" v="3852" actId="113"/>
        <pc:sldMkLst>
          <pc:docMk/>
          <pc:sldMk cId="2539450277" sldId="265"/>
        </pc:sldMkLst>
        <pc:spChg chg="mod">
          <ac:chgData name="Ozan Tastekin" userId="0f9d23481a88e6f6" providerId="LiveId" clId="{8567CC69-9709-4845-ABB1-EB53F8092C86}" dt="2023-04-22T18:40:31.201" v="3852" actId="113"/>
          <ac:spMkLst>
            <pc:docMk/>
            <pc:sldMk cId="2539450277" sldId="265"/>
            <ac:spMk id="9" creationId="{D80BBF7F-4CD5-6D53-0CD7-C024156E3E7A}"/>
          </ac:spMkLst>
        </pc:spChg>
      </pc:sldChg>
      <pc:sldChg chg="new del">
        <pc:chgData name="Ozan Tastekin" userId="0f9d23481a88e6f6" providerId="LiveId" clId="{8567CC69-9709-4845-ABB1-EB53F8092C86}" dt="2023-04-22T14:15:38.407" v="1281" actId="47"/>
        <pc:sldMkLst>
          <pc:docMk/>
          <pc:sldMk cId="2673899249" sldId="265"/>
        </pc:sldMkLst>
      </pc:sldChg>
      <pc:sldChg chg="modSp add del mod">
        <pc:chgData name="Ozan Tastekin" userId="0f9d23481a88e6f6" providerId="LiveId" clId="{8567CC69-9709-4845-ABB1-EB53F8092C86}" dt="2023-04-22T14:36:44.798" v="1934" actId="2696"/>
        <pc:sldMkLst>
          <pc:docMk/>
          <pc:sldMk cId="89853528" sldId="266"/>
        </pc:sldMkLst>
        <pc:spChg chg="mod">
          <ac:chgData name="Ozan Tastekin" userId="0f9d23481a88e6f6" providerId="LiveId" clId="{8567CC69-9709-4845-ABB1-EB53F8092C86}" dt="2023-04-22T14:29:35.702" v="1888" actId="20577"/>
          <ac:spMkLst>
            <pc:docMk/>
            <pc:sldMk cId="89853528" sldId="266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4:28:11.032" v="1832" actId="20577"/>
          <ac:spMkLst>
            <pc:docMk/>
            <pc:sldMk cId="89853528" sldId="266"/>
            <ac:spMk id="4" creationId="{69932A33-5F44-4A60-A680-EAF196FA10F2}"/>
          </ac:spMkLst>
        </pc:spChg>
      </pc:sldChg>
      <pc:sldChg chg="addSp delSp modSp add mod">
        <pc:chgData name="Ozan Tastekin" userId="0f9d23481a88e6f6" providerId="LiveId" clId="{8567CC69-9709-4845-ABB1-EB53F8092C86}" dt="2023-04-22T14:33:21.456" v="1890" actId="22"/>
        <pc:sldMkLst>
          <pc:docMk/>
          <pc:sldMk cId="3805844016" sldId="267"/>
        </pc:sldMkLst>
        <pc:spChg chg="mod">
          <ac:chgData name="Ozan Tastekin" userId="0f9d23481a88e6f6" providerId="LiveId" clId="{8567CC69-9709-4845-ABB1-EB53F8092C86}" dt="2023-04-22T14:28:36.919" v="1851" actId="20577"/>
          <ac:spMkLst>
            <pc:docMk/>
            <pc:sldMk cId="3805844016" sldId="267"/>
            <ac:spMk id="2" creationId="{8C0EDE06-F882-4EBC-B43C-1AB89358A6D4}"/>
          </ac:spMkLst>
        </pc:spChg>
        <pc:spChg chg="mod">
          <ac:chgData name="Ozan Tastekin" userId="0f9d23481a88e6f6" providerId="LiveId" clId="{8567CC69-9709-4845-ABB1-EB53F8092C86}" dt="2023-04-22T14:28:43.983" v="1877" actId="20577"/>
          <ac:spMkLst>
            <pc:docMk/>
            <pc:sldMk cId="3805844016" sldId="267"/>
            <ac:spMk id="3" creationId="{B00993C7-653A-4A2C-A51F-B0E3F59E1169}"/>
          </ac:spMkLst>
        </pc:spChg>
        <pc:spChg chg="del mod">
          <ac:chgData name="Ozan Tastekin" userId="0f9d23481a88e6f6" providerId="LiveId" clId="{8567CC69-9709-4845-ABB1-EB53F8092C86}" dt="2023-04-22T14:33:21.456" v="1890" actId="22"/>
          <ac:spMkLst>
            <pc:docMk/>
            <pc:sldMk cId="3805844016" sldId="267"/>
            <ac:spMk id="4" creationId="{69932A33-5F44-4A60-A680-EAF196FA10F2}"/>
          </ac:spMkLst>
        </pc:spChg>
        <pc:picChg chg="add mod ord">
          <ac:chgData name="Ozan Tastekin" userId="0f9d23481a88e6f6" providerId="LiveId" clId="{8567CC69-9709-4845-ABB1-EB53F8092C86}" dt="2023-04-22T14:33:21.456" v="1890" actId="22"/>
          <ac:picMkLst>
            <pc:docMk/>
            <pc:sldMk cId="3805844016" sldId="267"/>
            <ac:picMk id="9" creationId="{5B7DAB75-DA8C-6C36-5A64-4694F7C4EC70}"/>
          </ac:picMkLst>
        </pc:picChg>
      </pc:sldChg>
      <pc:sldChg chg="modSp add mod modNotesTx">
        <pc:chgData name="Ozan Tastekin" userId="0f9d23481a88e6f6" providerId="LiveId" clId="{8567CC69-9709-4845-ABB1-EB53F8092C86}" dt="2023-04-22T19:34:29.920" v="4064" actId="12"/>
        <pc:sldMkLst>
          <pc:docMk/>
          <pc:sldMk cId="19079386" sldId="268"/>
        </pc:sldMkLst>
        <pc:spChg chg="mod">
          <ac:chgData name="Ozan Tastekin" userId="0f9d23481a88e6f6" providerId="LiveId" clId="{8567CC69-9709-4845-ABB1-EB53F8092C86}" dt="2023-04-22T14:40:13.551" v="2104" actId="20577"/>
          <ac:spMkLst>
            <pc:docMk/>
            <pc:sldMk cId="19079386" sldId="268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8:43:05.361" v="3962" actId="20577"/>
          <ac:spMkLst>
            <pc:docMk/>
            <pc:sldMk cId="19079386" sldId="268"/>
            <ac:spMk id="4" creationId="{69932A33-5F44-4A60-A680-EAF196FA10F2}"/>
          </ac:spMkLst>
        </pc:spChg>
        <pc:spChg chg="mod">
          <ac:chgData name="Ozan Tastekin" userId="0f9d23481a88e6f6" providerId="LiveId" clId="{8567CC69-9709-4845-ABB1-EB53F8092C86}" dt="2023-04-22T14:49:57.620" v="2376" actId="20577"/>
          <ac:spMkLst>
            <pc:docMk/>
            <pc:sldMk cId="19079386" sldId="268"/>
            <ac:spMk id="5" creationId="{247EA653-9857-4123-A4B3-F63422F740FB}"/>
          </ac:spMkLst>
        </pc:spChg>
      </pc:sldChg>
      <pc:sldChg chg="addSp modSp add mod">
        <pc:chgData name="Ozan Tastekin" userId="0f9d23481a88e6f6" providerId="LiveId" clId="{8567CC69-9709-4845-ABB1-EB53F8092C86}" dt="2023-04-22T18:05:48.317" v="3366" actId="20577"/>
        <pc:sldMkLst>
          <pc:docMk/>
          <pc:sldMk cId="1253751360" sldId="269"/>
        </pc:sldMkLst>
        <pc:spChg chg="mod">
          <ac:chgData name="Ozan Tastekin" userId="0f9d23481a88e6f6" providerId="LiveId" clId="{8567CC69-9709-4845-ABB1-EB53F8092C86}" dt="2023-04-22T18:05:48.317" v="3366" actId="20577"/>
          <ac:spMkLst>
            <pc:docMk/>
            <pc:sldMk cId="1253751360" sldId="269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7:35:26.554" v="2561" actId="122"/>
          <ac:spMkLst>
            <pc:docMk/>
            <pc:sldMk cId="1253751360" sldId="269"/>
            <ac:spMk id="4" creationId="{69932A33-5F44-4A60-A680-EAF196FA10F2}"/>
          </ac:spMkLst>
        </pc:spChg>
        <pc:picChg chg="add mod">
          <ac:chgData name="Ozan Tastekin" userId="0f9d23481a88e6f6" providerId="LiveId" clId="{8567CC69-9709-4845-ABB1-EB53F8092C86}" dt="2023-04-22T17:35:20.965" v="2559" actId="1076"/>
          <ac:picMkLst>
            <pc:docMk/>
            <pc:sldMk cId="1253751360" sldId="269"/>
            <ac:picMk id="9" creationId="{D020EEA1-475F-C3A9-50E6-24404B03F5BF}"/>
          </ac:picMkLst>
        </pc:picChg>
      </pc:sldChg>
      <pc:sldChg chg="modSp add mod">
        <pc:chgData name="Ozan Tastekin" userId="0f9d23481a88e6f6" providerId="LiveId" clId="{8567CC69-9709-4845-ABB1-EB53F8092C86}" dt="2023-04-22T18:32:24.481" v="3850" actId="113"/>
        <pc:sldMkLst>
          <pc:docMk/>
          <pc:sldMk cId="2996576039" sldId="270"/>
        </pc:sldMkLst>
        <pc:spChg chg="mod">
          <ac:chgData name="Ozan Tastekin" userId="0f9d23481a88e6f6" providerId="LiveId" clId="{8567CC69-9709-4845-ABB1-EB53F8092C86}" dt="2023-04-22T17:40:01.214" v="2674" actId="20577"/>
          <ac:spMkLst>
            <pc:docMk/>
            <pc:sldMk cId="2996576039" sldId="270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8:32:24.481" v="3850" actId="113"/>
          <ac:spMkLst>
            <pc:docMk/>
            <pc:sldMk cId="2996576039" sldId="270"/>
            <ac:spMk id="4" creationId="{69932A33-5F44-4A60-A680-EAF196FA10F2}"/>
          </ac:spMkLst>
        </pc:spChg>
      </pc:sldChg>
    </pc:docChg>
  </pc:docChgLst>
  <pc:docChgLst>
    <pc:chgData name="Ozan Tastekin" userId="0f9d23481a88e6f6" providerId="LiveId" clId="{2364BA07-F0E0-41FF-ABFE-1EE558B76BA4}"/>
    <pc:docChg chg="undo redo custSel addSld delSld modSld">
      <pc:chgData name="Ozan Tastekin" userId="0f9d23481a88e6f6" providerId="LiveId" clId="{2364BA07-F0E0-41FF-ABFE-1EE558B76BA4}" dt="2023-05-03T18:42:26.455" v="213" actId="47"/>
      <pc:docMkLst>
        <pc:docMk/>
      </pc:docMkLst>
      <pc:sldChg chg="modSp mod">
        <pc:chgData name="Ozan Tastekin" userId="0f9d23481a88e6f6" providerId="LiveId" clId="{2364BA07-F0E0-41FF-ABFE-1EE558B76BA4}" dt="2023-05-03T18:34:09.299" v="10" actId="20577"/>
        <pc:sldMkLst>
          <pc:docMk/>
          <pc:sldMk cId="1418998216" sldId="256"/>
        </pc:sldMkLst>
        <pc:spChg chg="mod">
          <ac:chgData name="Ozan Tastekin" userId="0f9d23481a88e6f6" providerId="LiveId" clId="{2364BA07-F0E0-41FF-ABFE-1EE558B76BA4}" dt="2023-05-03T18:34:09.299" v="10" actId="20577"/>
          <ac:spMkLst>
            <pc:docMk/>
            <pc:sldMk cId="1418998216" sldId="256"/>
            <ac:spMk id="19" creationId="{90ADCC7E-BB9B-4A5A-B203-B36AD2817BEE}"/>
          </ac:spMkLst>
        </pc:spChg>
      </pc:sldChg>
      <pc:sldChg chg="add del modNotesTx">
        <pc:chgData name="Ozan Tastekin" userId="0f9d23481a88e6f6" providerId="LiveId" clId="{2364BA07-F0E0-41FF-ABFE-1EE558B76BA4}" dt="2023-05-03T18:42:26.455" v="213" actId="47"/>
        <pc:sldMkLst>
          <pc:docMk/>
          <pc:sldMk cId="3272939884" sldId="258"/>
        </pc:sldMkLst>
      </pc:sldChg>
      <pc:sldChg chg="add del">
        <pc:chgData name="Ozan Tastekin" userId="0f9d23481a88e6f6" providerId="LiveId" clId="{2364BA07-F0E0-41FF-ABFE-1EE558B76BA4}" dt="2023-05-03T18:37:56.215" v="108" actId="47"/>
        <pc:sldMkLst>
          <pc:docMk/>
          <pc:sldMk cId="2288628546" sldId="260"/>
        </pc:sldMkLst>
      </pc:sldChg>
      <pc:sldChg chg="addSp delSp modSp add del mod">
        <pc:chgData name="Ozan Tastekin" userId="0f9d23481a88e6f6" providerId="LiveId" clId="{2364BA07-F0E0-41FF-ABFE-1EE558B76BA4}" dt="2023-05-03T18:42:17.425" v="210" actId="47"/>
        <pc:sldMkLst>
          <pc:docMk/>
          <pc:sldMk cId="1102862999" sldId="262"/>
        </pc:sldMkLst>
        <pc:spChg chg="add del">
          <ac:chgData name="Ozan Tastekin" userId="0f9d23481a88e6f6" providerId="LiveId" clId="{2364BA07-F0E0-41FF-ABFE-1EE558B76BA4}" dt="2023-05-03T18:39:17.693" v="141" actId="931"/>
          <ac:spMkLst>
            <pc:docMk/>
            <pc:sldMk cId="1102862999" sldId="262"/>
            <ac:spMk id="3" creationId="{A513A421-A7C6-45D6-BA9F-DFC5548EB52F}"/>
          </ac:spMkLst>
        </pc:spChg>
        <pc:spChg chg="mod">
          <ac:chgData name="Ozan Tastekin" userId="0f9d23481a88e6f6" providerId="LiveId" clId="{2364BA07-F0E0-41FF-ABFE-1EE558B76BA4}" dt="2023-05-03T18:41:59.728" v="174" actId="20577"/>
          <ac:spMkLst>
            <pc:docMk/>
            <pc:sldMk cId="1102862999" sldId="262"/>
            <ac:spMk id="4" creationId="{B339875C-9106-4DE0-874B-A8487FC549C2}"/>
          </ac:spMkLst>
        </pc:spChg>
        <pc:spChg chg="mod">
          <ac:chgData name="Ozan Tastekin" userId="0f9d23481a88e6f6" providerId="LiveId" clId="{2364BA07-F0E0-41FF-ABFE-1EE558B76BA4}" dt="2023-05-03T18:42:10.157" v="208" actId="20577"/>
          <ac:spMkLst>
            <pc:docMk/>
            <pc:sldMk cId="1102862999" sldId="262"/>
            <ac:spMk id="6" creationId="{A8DB388B-F5E2-42C3-829B-D04B35E7061D}"/>
          </ac:spMkLst>
        </pc:spChg>
        <pc:spChg chg="del">
          <ac:chgData name="Ozan Tastekin" userId="0f9d23481a88e6f6" providerId="LiveId" clId="{2364BA07-F0E0-41FF-ABFE-1EE558B76BA4}" dt="2023-05-03T18:42:14.677" v="209" actId="478"/>
          <ac:spMkLst>
            <pc:docMk/>
            <pc:sldMk cId="1102862999" sldId="262"/>
            <ac:spMk id="7" creationId="{619952D0-15B0-4307-82EA-9B8D10E6B691}"/>
          </ac:spMkLst>
        </pc:spChg>
        <pc:spChg chg="add del mod">
          <ac:chgData name="Ozan Tastekin" userId="0f9d23481a88e6f6" providerId="LiveId" clId="{2364BA07-F0E0-41FF-ABFE-1EE558B76BA4}" dt="2023-05-03T18:41:50.632" v="158" actId="478"/>
          <ac:spMkLst>
            <pc:docMk/>
            <pc:sldMk cId="1102862999" sldId="262"/>
            <ac:spMk id="19" creationId="{D35B05D9-BC81-A301-F06F-BF3E8D3A22DB}"/>
          </ac:spMkLst>
        </pc:spChg>
        <pc:spChg chg="add mod">
          <ac:chgData name="Ozan Tastekin" userId="0f9d23481a88e6f6" providerId="LiveId" clId="{2364BA07-F0E0-41FF-ABFE-1EE558B76BA4}" dt="2023-05-03T18:42:14.677" v="209" actId="478"/>
          <ac:spMkLst>
            <pc:docMk/>
            <pc:sldMk cId="1102862999" sldId="262"/>
            <ac:spMk id="23" creationId="{DB9E3A79-03E8-D968-8EE7-2813E963C944}"/>
          </ac:spMkLst>
        </pc:spChg>
        <pc:picChg chg="add del mod">
          <ac:chgData name="Ozan Tastekin" userId="0f9d23481a88e6f6" providerId="LiveId" clId="{2364BA07-F0E0-41FF-ABFE-1EE558B76BA4}" dt="2023-05-03T18:38:36.261" v="132" actId="21"/>
          <ac:picMkLst>
            <pc:docMk/>
            <pc:sldMk cId="1102862999" sldId="262"/>
            <ac:picMk id="14" creationId="{84824FF9-CE4F-91B4-300E-0BDA3F670B02}"/>
          </ac:picMkLst>
        </pc:picChg>
        <pc:picChg chg="add del mod">
          <ac:chgData name="Ozan Tastekin" userId="0f9d23481a88e6f6" providerId="LiveId" clId="{2364BA07-F0E0-41FF-ABFE-1EE558B76BA4}" dt="2023-05-03T18:38:40.516" v="134"/>
          <ac:picMkLst>
            <pc:docMk/>
            <pc:sldMk cId="1102862999" sldId="262"/>
            <ac:picMk id="15" creationId="{C8748ED1-CD27-8596-94D5-D23DE17784B7}"/>
          </ac:picMkLst>
        </pc:picChg>
        <pc:picChg chg="add del mod modCrop">
          <ac:chgData name="Ozan Tastekin" userId="0f9d23481a88e6f6" providerId="LiveId" clId="{2364BA07-F0E0-41FF-ABFE-1EE558B76BA4}" dt="2023-05-03T18:39:42.032" v="155" actId="478"/>
          <ac:picMkLst>
            <pc:docMk/>
            <pc:sldMk cId="1102862999" sldId="262"/>
            <ac:picMk id="17" creationId="{36388698-F67D-1FDF-43F3-3BCE516FC4AE}"/>
          </ac:picMkLst>
        </pc:picChg>
        <pc:picChg chg="add del mod">
          <ac:chgData name="Ozan Tastekin" userId="0f9d23481a88e6f6" providerId="LiveId" clId="{2364BA07-F0E0-41FF-ABFE-1EE558B76BA4}" dt="2023-05-03T18:41:47.961" v="157"/>
          <ac:picMkLst>
            <pc:docMk/>
            <pc:sldMk cId="1102862999" sldId="262"/>
            <ac:picMk id="20" creationId="{101C8098-F5BD-3EE3-077E-B689AF24641C}"/>
          </ac:picMkLst>
        </pc:picChg>
        <pc:picChg chg="add mod">
          <ac:chgData name="Ozan Tastekin" userId="0f9d23481a88e6f6" providerId="LiveId" clId="{2364BA07-F0E0-41FF-ABFE-1EE558B76BA4}" dt="2023-05-03T18:41:50.932" v="159"/>
          <ac:picMkLst>
            <pc:docMk/>
            <pc:sldMk cId="1102862999" sldId="262"/>
            <ac:picMk id="21" creationId="{E8970813-C472-A918-E815-7D5CB9110378}"/>
          </ac:picMkLst>
        </pc:picChg>
      </pc:sldChg>
      <pc:sldChg chg="modSp add del mod">
        <pc:chgData name="Ozan Tastekin" userId="0f9d23481a88e6f6" providerId="LiveId" clId="{2364BA07-F0E0-41FF-ABFE-1EE558B76BA4}" dt="2023-05-03T18:37:00.556" v="40" actId="47"/>
        <pc:sldMkLst>
          <pc:docMk/>
          <pc:sldMk cId="3708432526" sldId="263"/>
        </pc:sldMkLst>
        <pc:spChg chg="mod">
          <ac:chgData name="Ozan Tastekin" userId="0f9d23481a88e6f6" providerId="LiveId" clId="{2364BA07-F0E0-41FF-ABFE-1EE558B76BA4}" dt="2023-05-03T18:36:55.194" v="37" actId="20577"/>
          <ac:spMkLst>
            <pc:docMk/>
            <pc:sldMk cId="3708432526" sldId="263"/>
            <ac:spMk id="2" creationId="{8C0EDE06-F882-4EBC-B43C-1AB89358A6D4}"/>
          </ac:spMkLst>
        </pc:spChg>
        <pc:spChg chg="mod">
          <ac:chgData name="Ozan Tastekin" userId="0f9d23481a88e6f6" providerId="LiveId" clId="{2364BA07-F0E0-41FF-ABFE-1EE558B76BA4}" dt="2023-05-03T18:34:18.262" v="11" actId="20577"/>
          <ac:spMkLst>
            <pc:docMk/>
            <pc:sldMk cId="3708432526" sldId="263"/>
            <ac:spMk id="4" creationId="{69932A33-5F44-4A60-A680-EAF196FA10F2}"/>
          </ac:spMkLst>
        </pc:spChg>
      </pc:sldChg>
      <pc:sldChg chg="add del">
        <pc:chgData name="Ozan Tastekin" userId="0f9d23481a88e6f6" providerId="LiveId" clId="{2364BA07-F0E0-41FF-ABFE-1EE558B76BA4}" dt="2023-05-03T18:37:55.642" v="107" actId="47"/>
        <pc:sldMkLst>
          <pc:docMk/>
          <pc:sldMk cId="2539450277" sldId="265"/>
        </pc:sldMkLst>
      </pc:sldChg>
      <pc:sldChg chg="addSp delSp modSp mod modNotesTx">
        <pc:chgData name="Ozan Tastekin" userId="0f9d23481a88e6f6" providerId="LiveId" clId="{2364BA07-F0E0-41FF-ABFE-1EE558B76BA4}" dt="2023-05-03T18:42:24.234" v="212" actId="20577"/>
        <pc:sldMkLst>
          <pc:docMk/>
          <pc:sldMk cId="3805844016" sldId="267"/>
        </pc:sldMkLst>
        <pc:spChg chg="mod">
          <ac:chgData name="Ozan Tastekin" userId="0f9d23481a88e6f6" providerId="LiveId" clId="{2364BA07-F0E0-41FF-ABFE-1EE558B76BA4}" dt="2023-05-03T18:37:04.984" v="42" actId="20577"/>
          <ac:spMkLst>
            <pc:docMk/>
            <pc:sldMk cId="3805844016" sldId="267"/>
            <ac:spMk id="2" creationId="{8C0EDE06-F882-4EBC-B43C-1AB89358A6D4}"/>
          </ac:spMkLst>
        </pc:spChg>
        <pc:spChg chg="mod">
          <ac:chgData name="Ozan Tastekin" userId="0f9d23481a88e6f6" providerId="LiveId" clId="{2364BA07-F0E0-41FF-ABFE-1EE558B76BA4}" dt="2023-05-03T18:37:03.289" v="41" actId="20577"/>
          <ac:spMkLst>
            <pc:docMk/>
            <pc:sldMk cId="3805844016" sldId="267"/>
            <ac:spMk id="3" creationId="{B00993C7-653A-4A2C-A51F-B0E3F59E1169}"/>
          </ac:spMkLst>
        </pc:spChg>
        <pc:spChg chg="mod">
          <ac:chgData name="Ozan Tastekin" userId="0f9d23481a88e6f6" providerId="LiveId" clId="{2364BA07-F0E0-41FF-ABFE-1EE558B76BA4}" dt="2023-05-03T18:38:15.173" v="128" actId="20577"/>
          <ac:spMkLst>
            <pc:docMk/>
            <pc:sldMk cId="3805844016" sldId="267"/>
            <ac:spMk id="5" creationId="{247EA653-9857-4123-A4B3-F63422F740FB}"/>
          </ac:spMkLst>
        </pc:spChg>
        <pc:spChg chg="add del mod">
          <ac:chgData name="Ozan Tastekin" userId="0f9d23481a88e6f6" providerId="LiveId" clId="{2364BA07-F0E0-41FF-ABFE-1EE558B76BA4}" dt="2023-05-03T18:36:53.744" v="34" actId="478"/>
          <ac:spMkLst>
            <pc:docMk/>
            <pc:sldMk cId="3805844016" sldId="267"/>
            <ac:spMk id="8" creationId="{CCBA3C1F-24B7-5920-6BD4-84A1F286AD2A}"/>
          </ac:spMkLst>
        </pc:spChg>
        <pc:spChg chg="add mod">
          <ac:chgData name="Ozan Tastekin" userId="0f9d23481a88e6f6" providerId="LiveId" clId="{2364BA07-F0E0-41FF-ABFE-1EE558B76BA4}" dt="2023-05-03T18:37:51.953" v="106" actId="404"/>
          <ac:spMkLst>
            <pc:docMk/>
            <pc:sldMk cId="3805844016" sldId="267"/>
            <ac:spMk id="11" creationId="{86EEEAA2-718A-8D1B-5DD2-556646DC1A80}"/>
          </ac:spMkLst>
        </pc:spChg>
        <pc:picChg chg="add del">
          <ac:chgData name="Ozan Tastekin" userId="0f9d23481a88e6f6" providerId="LiveId" clId="{2364BA07-F0E0-41FF-ABFE-1EE558B76BA4}" dt="2023-05-03T18:37:06.401" v="43" actId="478"/>
          <ac:picMkLst>
            <pc:docMk/>
            <pc:sldMk cId="3805844016" sldId="267"/>
            <ac:picMk id="9" creationId="{5B7DAB75-DA8C-6C36-5A64-4694F7C4EC70}"/>
          </ac:picMkLst>
        </pc:picChg>
        <pc:picChg chg="add del mod">
          <ac:chgData name="Ozan Tastekin" userId="0f9d23481a88e6f6" providerId="LiveId" clId="{2364BA07-F0E0-41FF-ABFE-1EE558B76BA4}" dt="2023-05-03T18:38:51.352" v="136"/>
          <ac:picMkLst>
            <pc:docMk/>
            <pc:sldMk cId="3805844016" sldId="267"/>
            <ac:picMk id="12" creationId="{7B341FD5-43F8-2F1C-AFD2-2D54773F50D9}"/>
          </ac:picMkLst>
        </pc:picChg>
        <pc:picChg chg="add del mod">
          <ac:chgData name="Ozan Tastekin" userId="0f9d23481a88e6f6" providerId="LiveId" clId="{2364BA07-F0E0-41FF-ABFE-1EE558B76BA4}" dt="2023-05-03T18:39:00.165" v="138"/>
          <ac:picMkLst>
            <pc:docMk/>
            <pc:sldMk cId="3805844016" sldId="267"/>
            <ac:picMk id="13" creationId="{084A4652-509B-2E12-BD27-DBBE6C264972}"/>
          </ac:picMkLst>
        </pc:picChg>
        <pc:picChg chg="add del">
          <ac:chgData name="Ozan Tastekin" userId="0f9d23481a88e6f6" providerId="LiveId" clId="{2364BA07-F0E0-41FF-ABFE-1EE558B76BA4}" dt="2023-05-03T18:39:01.725" v="140"/>
          <ac:picMkLst>
            <pc:docMk/>
            <pc:sldMk cId="3805844016" sldId="267"/>
            <ac:picMk id="14" creationId="{C37034D6-7C9F-BBD6-F29E-383AFEFD06B9}"/>
          </ac:picMkLst>
        </pc:picChg>
      </pc:sldChg>
      <pc:sldChg chg="add del">
        <pc:chgData name="Ozan Tastekin" userId="0f9d23481a88e6f6" providerId="LiveId" clId="{2364BA07-F0E0-41FF-ABFE-1EE558B76BA4}" dt="2023-05-03T18:37:56.646" v="109" actId="47"/>
        <pc:sldMkLst>
          <pc:docMk/>
          <pc:sldMk cId="19079386" sldId="268"/>
        </pc:sldMkLst>
      </pc:sldChg>
      <pc:sldChg chg="add del">
        <pc:chgData name="Ozan Tastekin" userId="0f9d23481a88e6f6" providerId="LiveId" clId="{2364BA07-F0E0-41FF-ABFE-1EE558B76BA4}" dt="2023-05-03T18:37:57.776" v="111" actId="47"/>
        <pc:sldMkLst>
          <pc:docMk/>
          <pc:sldMk cId="1253751360" sldId="269"/>
        </pc:sldMkLst>
      </pc:sldChg>
      <pc:sldChg chg="add del">
        <pc:chgData name="Ozan Tastekin" userId="0f9d23481a88e6f6" providerId="LiveId" clId="{2364BA07-F0E0-41FF-ABFE-1EE558B76BA4}" dt="2023-05-03T18:37:57.285" v="110" actId="47"/>
        <pc:sldMkLst>
          <pc:docMk/>
          <pc:sldMk cId="2996576039" sldId="270"/>
        </pc:sldMkLst>
      </pc:sldChg>
      <pc:sldChg chg="add del">
        <pc:chgData name="Ozan Tastekin" userId="0f9d23481a88e6f6" providerId="LiveId" clId="{2364BA07-F0E0-41FF-ABFE-1EE558B76BA4}" dt="2023-05-03T18:37:58.796" v="112" actId="47"/>
        <pc:sldMkLst>
          <pc:docMk/>
          <pc:sldMk cId="3779423351" sldId="271"/>
        </pc:sldMkLst>
      </pc:sldChg>
    </pc:docChg>
  </pc:docChgLst>
  <pc:docChgLst>
    <pc:chgData name="Ozan Tastekin" userId="0f9d23481a88e6f6" providerId="LiveId" clId="{2981A7D7-988A-4824-A792-0ADC219C2BF2}"/>
    <pc:docChg chg="undo redo custSel addSld delSld modSld sldOrd">
      <pc:chgData name="Ozan Tastekin" userId="0f9d23481a88e6f6" providerId="LiveId" clId="{2981A7D7-988A-4824-A792-0ADC219C2BF2}" dt="2023-05-06T18:00:01.706" v="4511" actId="207"/>
      <pc:docMkLst>
        <pc:docMk/>
      </pc:docMkLst>
      <pc:sldChg chg="addSp delSp modSp add del mod ord">
        <pc:chgData name="Ozan Tastekin" userId="0f9d23481a88e6f6" providerId="LiveId" clId="{2981A7D7-988A-4824-A792-0ADC219C2BF2}" dt="2023-05-06T16:06:15.909" v="436" actId="47"/>
        <pc:sldMkLst>
          <pc:docMk/>
          <pc:sldMk cId="836968598" sldId="297"/>
        </pc:sldMkLst>
        <pc:spChg chg="mod">
          <ac:chgData name="Ozan Tastekin" userId="0f9d23481a88e6f6" providerId="LiveId" clId="{2981A7D7-988A-4824-A792-0ADC219C2BF2}" dt="2023-05-06T16:00:33.672" v="115" actId="20577"/>
          <ac:spMkLst>
            <pc:docMk/>
            <pc:sldMk cId="836968598" sldId="297"/>
            <ac:spMk id="3" creationId="{B00993C7-653A-4A2C-A51F-B0E3F59E1169}"/>
          </ac:spMkLst>
        </pc:spChg>
        <pc:spChg chg="add del mod">
          <ac:chgData name="Ozan Tastekin" userId="0f9d23481a88e6f6" providerId="LiveId" clId="{2981A7D7-988A-4824-A792-0ADC219C2BF2}" dt="2023-05-06T16:05:33.129" v="396" actId="478"/>
          <ac:spMkLst>
            <pc:docMk/>
            <pc:sldMk cId="836968598" sldId="297"/>
            <ac:spMk id="4" creationId="{8E77E9AB-BA7A-4EA5-6983-888013051AAF}"/>
          </ac:spMkLst>
        </pc:spChg>
        <pc:spChg chg="mod">
          <ac:chgData name="Ozan Tastekin" userId="0f9d23481a88e6f6" providerId="LiveId" clId="{2981A7D7-988A-4824-A792-0ADC219C2BF2}" dt="2023-05-06T16:05:38.411" v="399" actId="21"/>
          <ac:spMkLst>
            <pc:docMk/>
            <pc:sldMk cId="836968598" sldId="297"/>
            <ac:spMk id="8" creationId="{24E7DEC0-8A97-4164-2A4C-12F487F326FF}"/>
          </ac:spMkLst>
        </pc:spChg>
      </pc:sldChg>
      <pc:sldChg chg="modSp add del mod ord">
        <pc:chgData name="Ozan Tastekin" userId="0f9d23481a88e6f6" providerId="LiveId" clId="{2981A7D7-988A-4824-A792-0ADC219C2BF2}" dt="2023-05-06T17:58:36.641" v="4501" actId="20577"/>
        <pc:sldMkLst>
          <pc:docMk/>
          <pc:sldMk cId="3217298060" sldId="298"/>
        </pc:sldMkLst>
        <pc:spChg chg="mod">
          <ac:chgData name="Ozan Tastekin" userId="0f9d23481a88e6f6" providerId="LiveId" clId="{2981A7D7-988A-4824-A792-0ADC219C2BF2}" dt="2023-05-06T16:01:06.530" v="157" actId="20577"/>
          <ac:spMkLst>
            <pc:docMk/>
            <pc:sldMk cId="3217298060" sldId="298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7:58:36.641" v="4501" actId="20577"/>
          <ac:spMkLst>
            <pc:docMk/>
            <pc:sldMk cId="3217298060" sldId="298"/>
            <ac:spMk id="8" creationId="{24E7DEC0-8A97-4164-2A4C-12F487F326FF}"/>
          </ac:spMkLst>
        </pc:spChg>
      </pc:sldChg>
      <pc:sldChg chg="modSp add del mod ord">
        <pc:chgData name="Ozan Tastekin" userId="0f9d23481a88e6f6" providerId="LiveId" clId="{2981A7D7-988A-4824-A792-0ADC219C2BF2}" dt="2023-05-06T16:01:13.929" v="159"/>
        <pc:sldMkLst>
          <pc:docMk/>
          <pc:sldMk cId="1513949366" sldId="299"/>
        </pc:sldMkLst>
        <pc:spChg chg="mod">
          <ac:chgData name="Ozan Tastekin" userId="0f9d23481a88e6f6" providerId="LiveId" clId="{2981A7D7-988A-4824-A792-0ADC219C2BF2}" dt="2023-05-06T16:00:56.040" v="141" actId="20577"/>
          <ac:spMkLst>
            <pc:docMk/>
            <pc:sldMk cId="1513949366" sldId="299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5:57:16.611" v="21" actId="20577"/>
          <ac:spMkLst>
            <pc:docMk/>
            <pc:sldMk cId="1513949366" sldId="299"/>
            <ac:spMk id="8" creationId="{24E7DEC0-8A97-4164-2A4C-12F487F326FF}"/>
          </ac:spMkLst>
        </pc:spChg>
      </pc:sldChg>
      <pc:sldChg chg="modSp add del mod">
        <pc:chgData name="Ozan Tastekin" userId="0f9d23481a88e6f6" providerId="LiveId" clId="{2981A7D7-988A-4824-A792-0ADC219C2BF2}" dt="2023-05-06T16:05:07.433" v="379" actId="47"/>
        <pc:sldMkLst>
          <pc:docMk/>
          <pc:sldMk cId="2383755897" sldId="300"/>
        </pc:sldMkLst>
        <pc:spChg chg="mod">
          <ac:chgData name="Ozan Tastekin" userId="0f9d23481a88e6f6" providerId="LiveId" clId="{2981A7D7-988A-4824-A792-0ADC219C2BF2}" dt="2023-05-06T16:01:02.158" v="149" actId="20577"/>
          <ac:spMkLst>
            <pc:docMk/>
            <pc:sldMk cId="2383755897" sldId="300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6:05:00.952" v="378" actId="20577"/>
          <ac:spMkLst>
            <pc:docMk/>
            <pc:sldMk cId="2383755897" sldId="300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6:00:43.888" v="119" actId="20577"/>
          <ac:spMkLst>
            <pc:docMk/>
            <pc:sldMk cId="2383755897" sldId="300"/>
            <ac:spMk id="4" creationId="{8E77E9AB-BA7A-4EA5-6983-888013051AAF}"/>
          </ac:spMkLst>
        </pc:spChg>
      </pc:sldChg>
      <pc:sldChg chg="modSp add del mod ord">
        <pc:chgData name="Ozan Tastekin" userId="0f9d23481a88e6f6" providerId="LiveId" clId="{2981A7D7-988A-4824-A792-0ADC219C2BF2}" dt="2023-05-06T17:09:16.943" v="3456" actId="2696"/>
        <pc:sldMkLst>
          <pc:docMk/>
          <pc:sldMk cId="963259755" sldId="301"/>
        </pc:sldMkLst>
        <pc:spChg chg="mod">
          <ac:chgData name="Ozan Tastekin" userId="0f9d23481a88e6f6" providerId="LiveId" clId="{2981A7D7-988A-4824-A792-0ADC219C2BF2}" dt="2023-05-06T16:06:33.832" v="472" actId="20577"/>
          <ac:spMkLst>
            <pc:docMk/>
            <pc:sldMk cId="963259755" sldId="301"/>
            <ac:spMk id="8" creationId="{24E7DEC0-8A97-4164-2A4C-12F487F326FF}"/>
          </ac:spMkLst>
        </pc:spChg>
      </pc:sldChg>
      <pc:sldChg chg="add del">
        <pc:chgData name="Ozan Tastekin" userId="0f9d23481a88e6f6" providerId="LiveId" clId="{2981A7D7-988A-4824-A792-0ADC219C2BF2}" dt="2023-05-06T16:05:08.457" v="380" actId="47"/>
        <pc:sldMkLst>
          <pc:docMk/>
          <pc:sldMk cId="708958224" sldId="302"/>
        </pc:sldMkLst>
      </pc:sldChg>
      <pc:sldChg chg="modSp add mod ord">
        <pc:chgData name="Ozan Tastekin" userId="0f9d23481a88e6f6" providerId="LiveId" clId="{2981A7D7-988A-4824-A792-0ADC219C2BF2}" dt="2023-05-06T17:57:48.055" v="4499" actId="207"/>
        <pc:sldMkLst>
          <pc:docMk/>
          <pc:sldMk cId="808905611" sldId="302"/>
        </pc:sldMkLst>
        <pc:spChg chg="mod">
          <ac:chgData name="Ozan Tastekin" userId="0f9d23481a88e6f6" providerId="LiveId" clId="{2981A7D7-988A-4824-A792-0ADC219C2BF2}" dt="2023-05-06T16:26:03.977" v="981" actId="20577"/>
          <ac:spMkLst>
            <pc:docMk/>
            <pc:sldMk cId="808905611" sldId="302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6:22:54.784" v="699" actId="20577"/>
          <ac:spMkLst>
            <pc:docMk/>
            <pc:sldMk cId="808905611" sldId="302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57:48.055" v="4499" actId="207"/>
          <ac:spMkLst>
            <pc:docMk/>
            <pc:sldMk cId="808905611" sldId="302"/>
            <ac:spMk id="8" creationId="{24E7DEC0-8A97-4164-2A4C-12F487F326FF}"/>
          </ac:spMkLst>
        </pc:spChg>
      </pc:sldChg>
      <pc:sldChg chg="modSp add del mod">
        <pc:chgData name="Ozan Tastekin" userId="0f9d23481a88e6f6" providerId="LiveId" clId="{2981A7D7-988A-4824-A792-0ADC219C2BF2}" dt="2023-05-06T16:05:32.419" v="395" actId="2890"/>
        <pc:sldMkLst>
          <pc:docMk/>
          <pc:sldMk cId="2657711347" sldId="302"/>
        </pc:sldMkLst>
        <pc:spChg chg="mod">
          <ac:chgData name="Ozan Tastekin" userId="0f9d23481a88e6f6" providerId="LiveId" clId="{2981A7D7-988A-4824-A792-0ADC219C2BF2}" dt="2023-05-06T16:05:30.059" v="391"/>
          <ac:spMkLst>
            <pc:docMk/>
            <pc:sldMk cId="2657711347" sldId="302"/>
            <ac:spMk id="8" creationId="{24E7DEC0-8A97-4164-2A4C-12F487F326FF}"/>
          </ac:spMkLst>
        </pc:spChg>
      </pc:sldChg>
      <pc:sldChg chg="modSp add mod ord">
        <pc:chgData name="Ozan Tastekin" userId="0f9d23481a88e6f6" providerId="LiveId" clId="{2981A7D7-988A-4824-A792-0ADC219C2BF2}" dt="2023-05-06T17:56:28.985" v="4494" actId="207"/>
        <pc:sldMkLst>
          <pc:docMk/>
          <pc:sldMk cId="2606631472" sldId="303"/>
        </pc:sldMkLst>
        <pc:spChg chg="mod">
          <ac:chgData name="Ozan Tastekin" userId="0f9d23481a88e6f6" providerId="LiveId" clId="{2981A7D7-988A-4824-A792-0ADC219C2BF2}" dt="2023-05-06T16:26:00.225" v="973" actId="20577"/>
          <ac:spMkLst>
            <pc:docMk/>
            <pc:sldMk cId="2606631472" sldId="303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6:14:01.320" v="500" actId="20577"/>
          <ac:spMkLst>
            <pc:docMk/>
            <pc:sldMk cId="2606631472" sldId="303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56:28.985" v="4494" actId="207"/>
          <ac:spMkLst>
            <pc:docMk/>
            <pc:sldMk cId="2606631472" sldId="303"/>
            <ac:spMk id="8" creationId="{24E7DEC0-8A97-4164-2A4C-12F487F326FF}"/>
          </ac:spMkLst>
        </pc:spChg>
      </pc:sldChg>
      <pc:sldChg chg="modSp add del mod ord">
        <pc:chgData name="Ozan Tastekin" userId="0f9d23481a88e6f6" providerId="LiveId" clId="{2981A7D7-988A-4824-A792-0ADC219C2BF2}" dt="2023-05-06T16:06:52.680" v="483" actId="47"/>
        <pc:sldMkLst>
          <pc:docMk/>
          <pc:sldMk cId="3532021884" sldId="303"/>
        </pc:sldMkLst>
        <pc:spChg chg="mod">
          <ac:chgData name="Ozan Tastekin" userId="0f9d23481a88e6f6" providerId="LiveId" clId="{2981A7D7-988A-4824-A792-0ADC219C2BF2}" dt="2023-05-06T16:06:49.034" v="480" actId="20577"/>
          <ac:spMkLst>
            <pc:docMk/>
            <pc:sldMk cId="3532021884" sldId="303"/>
            <ac:spMk id="8" creationId="{24E7DEC0-8A97-4164-2A4C-12F487F326FF}"/>
          </ac:spMkLst>
        </pc:spChg>
      </pc:sldChg>
      <pc:sldChg chg="modSp add del mod ord">
        <pc:chgData name="Ozan Tastekin" userId="0f9d23481a88e6f6" providerId="LiveId" clId="{2981A7D7-988A-4824-A792-0ADC219C2BF2}" dt="2023-05-06T16:24:03.996" v="808" actId="2696"/>
        <pc:sldMkLst>
          <pc:docMk/>
          <pc:sldMk cId="549025263" sldId="304"/>
        </pc:sldMkLst>
        <pc:spChg chg="mod">
          <ac:chgData name="Ozan Tastekin" userId="0f9d23481a88e6f6" providerId="LiveId" clId="{2981A7D7-988A-4824-A792-0ADC219C2BF2}" dt="2023-05-06T16:24:01.482" v="807" actId="20577"/>
          <ac:spMkLst>
            <pc:docMk/>
            <pc:sldMk cId="549025263" sldId="304"/>
            <ac:spMk id="8" creationId="{24E7DEC0-8A97-4164-2A4C-12F487F326FF}"/>
          </ac:spMkLst>
        </pc:spChg>
      </pc:sldChg>
      <pc:sldChg chg="new del">
        <pc:chgData name="Ozan Tastekin" userId="0f9d23481a88e6f6" providerId="LiveId" clId="{2981A7D7-988A-4824-A792-0ADC219C2BF2}" dt="2023-05-06T16:25:38.976" v="940" actId="47"/>
        <pc:sldMkLst>
          <pc:docMk/>
          <pc:sldMk cId="1498467036" sldId="304"/>
        </pc:sldMkLst>
      </pc:sldChg>
      <pc:sldChg chg="modSp add mod ord">
        <pc:chgData name="Ozan Tastekin" userId="0f9d23481a88e6f6" providerId="LiveId" clId="{2981A7D7-988A-4824-A792-0ADC219C2BF2}" dt="2023-05-06T17:57:26.828" v="4498" actId="207"/>
        <pc:sldMkLst>
          <pc:docMk/>
          <pc:sldMk cId="2962060866" sldId="304"/>
        </pc:sldMkLst>
        <pc:spChg chg="mod">
          <ac:chgData name="Ozan Tastekin" userId="0f9d23481a88e6f6" providerId="LiveId" clId="{2981A7D7-988A-4824-A792-0ADC219C2BF2}" dt="2023-05-06T16:25:54.932" v="965" actId="20577"/>
          <ac:spMkLst>
            <pc:docMk/>
            <pc:sldMk cId="2962060866" sldId="304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6:38:26.320" v="1632" actId="20577"/>
          <ac:spMkLst>
            <pc:docMk/>
            <pc:sldMk cId="2962060866" sldId="304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57:26.828" v="4498" actId="207"/>
          <ac:spMkLst>
            <pc:docMk/>
            <pc:sldMk cId="2962060866" sldId="304"/>
            <ac:spMk id="8" creationId="{24E7DEC0-8A97-4164-2A4C-12F487F326FF}"/>
          </ac:spMkLst>
        </pc:spChg>
      </pc:sldChg>
      <pc:sldChg chg="add del">
        <pc:chgData name="Ozan Tastekin" userId="0f9d23481a88e6f6" providerId="LiveId" clId="{2981A7D7-988A-4824-A792-0ADC219C2BF2}" dt="2023-05-06T16:06:52.059" v="482" actId="47"/>
        <pc:sldMkLst>
          <pc:docMk/>
          <pc:sldMk cId="3986052942" sldId="304"/>
        </pc:sldMkLst>
      </pc:sldChg>
      <pc:sldChg chg="modSp add mod ord">
        <pc:chgData name="Ozan Tastekin" userId="0f9d23481a88e6f6" providerId="LiveId" clId="{2981A7D7-988A-4824-A792-0ADC219C2BF2}" dt="2023-05-06T17:55:38.147" v="4493" actId="20577"/>
        <pc:sldMkLst>
          <pc:docMk/>
          <pc:sldMk cId="440261850" sldId="305"/>
        </pc:sldMkLst>
        <pc:spChg chg="mod">
          <ac:chgData name="Ozan Tastekin" userId="0f9d23481a88e6f6" providerId="LiveId" clId="{2981A7D7-988A-4824-A792-0ADC219C2BF2}" dt="2023-05-06T16:51:08.590" v="1980" actId="20577"/>
          <ac:spMkLst>
            <pc:docMk/>
            <pc:sldMk cId="440261850" sldId="305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55:38.147" v="4493" actId="20577"/>
          <ac:spMkLst>
            <pc:docMk/>
            <pc:sldMk cId="440261850" sldId="305"/>
            <ac:spMk id="8" creationId="{24E7DEC0-8A97-4164-2A4C-12F487F326FF}"/>
          </ac:spMkLst>
        </pc:spChg>
      </pc:sldChg>
      <pc:sldChg chg="modSp add mod ord">
        <pc:chgData name="Ozan Tastekin" userId="0f9d23481a88e6f6" providerId="LiveId" clId="{2981A7D7-988A-4824-A792-0ADC219C2BF2}" dt="2023-05-06T17:50:19.119" v="4482" actId="20577"/>
        <pc:sldMkLst>
          <pc:docMk/>
          <pc:sldMk cId="4171546968" sldId="306"/>
        </pc:sldMkLst>
        <pc:spChg chg="mod">
          <ac:chgData name="Ozan Tastekin" userId="0f9d23481a88e6f6" providerId="LiveId" clId="{2981A7D7-988A-4824-A792-0ADC219C2BF2}" dt="2023-05-06T17:50:19.119" v="4482" actId="20577"/>
          <ac:spMkLst>
            <pc:docMk/>
            <pc:sldMk cId="4171546968" sldId="306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09:25.417" v="3457" actId="20577"/>
          <ac:spMkLst>
            <pc:docMk/>
            <pc:sldMk cId="4171546968" sldId="306"/>
            <ac:spMk id="8" creationId="{24E7DEC0-8A97-4164-2A4C-12F487F326FF}"/>
          </ac:spMkLst>
        </pc:spChg>
      </pc:sldChg>
      <pc:sldChg chg="modSp add mod ord">
        <pc:chgData name="Ozan Tastekin" userId="0f9d23481a88e6f6" providerId="LiveId" clId="{2981A7D7-988A-4824-A792-0ADC219C2BF2}" dt="2023-05-06T18:00:01.706" v="4511" actId="207"/>
        <pc:sldMkLst>
          <pc:docMk/>
          <pc:sldMk cId="3228400743" sldId="307"/>
        </pc:sldMkLst>
        <pc:spChg chg="mod">
          <ac:chgData name="Ozan Tastekin" userId="0f9d23481a88e6f6" providerId="LiveId" clId="{2981A7D7-988A-4824-A792-0ADC219C2BF2}" dt="2023-05-06T17:02:09.266" v="2708" actId="20577"/>
          <ac:spMkLst>
            <pc:docMk/>
            <pc:sldMk cId="3228400743" sldId="307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8:00:01.706" v="4511" actId="207"/>
          <ac:spMkLst>
            <pc:docMk/>
            <pc:sldMk cId="3228400743" sldId="307"/>
            <ac:spMk id="8" creationId="{24E7DEC0-8A97-4164-2A4C-12F487F326FF}"/>
          </ac:spMkLst>
        </pc:spChg>
      </pc:sldChg>
      <pc:sldChg chg="modSp add mod">
        <pc:chgData name="Ozan Tastekin" userId="0f9d23481a88e6f6" providerId="LiveId" clId="{2981A7D7-988A-4824-A792-0ADC219C2BF2}" dt="2023-05-06T17:10:40.298" v="3599" actId="20577"/>
        <pc:sldMkLst>
          <pc:docMk/>
          <pc:sldMk cId="3365772681" sldId="308"/>
        </pc:sldMkLst>
        <pc:spChg chg="mod">
          <ac:chgData name="Ozan Tastekin" userId="0f9d23481a88e6f6" providerId="LiveId" clId="{2981A7D7-988A-4824-A792-0ADC219C2BF2}" dt="2023-05-06T17:10:40.298" v="3599" actId="20577"/>
          <ac:spMkLst>
            <pc:docMk/>
            <pc:sldMk cId="3365772681" sldId="308"/>
            <ac:spMk id="8" creationId="{24E7DEC0-8A97-4164-2A4C-12F487F326FF}"/>
          </ac:spMkLst>
        </pc:spChg>
      </pc:sldChg>
      <pc:sldChg chg="modSp add mod ord">
        <pc:chgData name="Ozan Tastekin" userId="0f9d23481a88e6f6" providerId="LiveId" clId="{2981A7D7-988A-4824-A792-0ADC219C2BF2}" dt="2023-05-06T17:40:19.471" v="4479" actId="20577"/>
        <pc:sldMkLst>
          <pc:docMk/>
          <pc:sldMk cId="1148711624" sldId="309"/>
        </pc:sldMkLst>
        <pc:spChg chg="mod">
          <ac:chgData name="Ozan Tastekin" userId="0f9d23481a88e6f6" providerId="LiveId" clId="{2981A7D7-988A-4824-A792-0ADC219C2BF2}" dt="2023-05-06T17:35:43.532" v="4156" actId="20577"/>
          <ac:spMkLst>
            <pc:docMk/>
            <pc:sldMk cId="1148711624" sldId="309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40:19.471" v="4479" actId="20577"/>
          <ac:spMkLst>
            <pc:docMk/>
            <pc:sldMk cId="1148711624" sldId="309"/>
            <ac:spMk id="8" creationId="{24E7DEC0-8A97-4164-2A4C-12F487F326FF}"/>
          </ac:spMkLst>
        </pc:spChg>
      </pc:sldChg>
    </pc:docChg>
  </pc:docChgLst>
  <pc:docChgLst>
    <pc:chgData name="Ozan Tastekin" userId="0f9d23481a88e6f6" providerId="LiveId" clId="{814DD18B-5FE7-4D64-94D0-8CDAA12F9322}"/>
    <pc:docChg chg="custSel modSld">
      <pc:chgData name="Ozan Tastekin" userId="0f9d23481a88e6f6" providerId="LiveId" clId="{814DD18B-5FE7-4D64-94D0-8CDAA12F9322}" dt="2023-04-22T19:09:28.631" v="1357" actId="20577"/>
      <pc:docMkLst>
        <pc:docMk/>
      </pc:docMkLst>
      <pc:sldChg chg="modNotesTx">
        <pc:chgData name="Ozan Tastekin" userId="0f9d23481a88e6f6" providerId="LiveId" clId="{814DD18B-5FE7-4D64-94D0-8CDAA12F9322}" dt="2023-04-22T19:00:10.246" v="5" actId="20577"/>
        <pc:sldMkLst>
          <pc:docMk/>
          <pc:sldMk cId="1418998216" sldId="256"/>
        </pc:sldMkLst>
      </pc:sldChg>
      <pc:sldChg chg="modNotesTx">
        <pc:chgData name="Ozan Tastekin" userId="0f9d23481a88e6f6" providerId="LiveId" clId="{814DD18B-5FE7-4D64-94D0-8CDAA12F9322}" dt="2023-04-22T19:02:19.438" v="119" actId="20577"/>
        <pc:sldMkLst>
          <pc:docMk/>
          <pc:sldMk cId="3272939884" sldId="258"/>
        </pc:sldMkLst>
      </pc:sldChg>
      <pc:sldChg chg="modNotesTx">
        <pc:chgData name="Ozan Tastekin" userId="0f9d23481a88e6f6" providerId="LiveId" clId="{814DD18B-5FE7-4D64-94D0-8CDAA12F9322}" dt="2023-04-22T19:04:39.717" v="578" actId="20577"/>
        <pc:sldMkLst>
          <pc:docMk/>
          <pc:sldMk cId="2288628546" sldId="260"/>
        </pc:sldMkLst>
      </pc:sldChg>
      <pc:sldChg chg="modNotesTx">
        <pc:chgData name="Ozan Tastekin" userId="0f9d23481a88e6f6" providerId="LiveId" clId="{814DD18B-5FE7-4D64-94D0-8CDAA12F9322}" dt="2023-04-22T19:04:17.647" v="485" actId="20577"/>
        <pc:sldMkLst>
          <pc:docMk/>
          <pc:sldMk cId="2539450277" sldId="265"/>
        </pc:sldMkLst>
      </pc:sldChg>
      <pc:sldChg chg="modNotesTx">
        <pc:chgData name="Ozan Tastekin" userId="0f9d23481a88e6f6" providerId="LiveId" clId="{814DD18B-5FE7-4D64-94D0-8CDAA12F9322}" dt="2023-04-22T19:02:51.726" v="161" actId="20577"/>
        <pc:sldMkLst>
          <pc:docMk/>
          <pc:sldMk cId="3805844016" sldId="267"/>
        </pc:sldMkLst>
      </pc:sldChg>
      <pc:sldChg chg="modNotesTx">
        <pc:chgData name="Ozan Tastekin" userId="0f9d23481a88e6f6" providerId="LiveId" clId="{814DD18B-5FE7-4D64-94D0-8CDAA12F9322}" dt="2023-04-22T19:04:49.009" v="587" actId="5793"/>
        <pc:sldMkLst>
          <pc:docMk/>
          <pc:sldMk cId="19079386" sldId="268"/>
        </pc:sldMkLst>
      </pc:sldChg>
      <pc:sldChg chg="modNotesTx">
        <pc:chgData name="Ozan Tastekin" userId="0f9d23481a88e6f6" providerId="LiveId" clId="{814DD18B-5FE7-4D64-94D0-8CDAA12F9322}" dt="2023-04-22T19:08:34.520" v="1350" actId="20577"/>
        <pc:sldMkLst>
          <pc:docMk/>
          <pc:sldMk cId="1253751360" sldId="269"/>
        </pc:sldMkLst>
      </pc:sldChg>
      <pc:sldChg chg="modNotesTx">
        <pc:chgData name="Ozan Tastekin" userId="0f9d23481a88e6f6" providerId="LiveId" clId="{814DD18B-5FE7-4D64-94D0-8CDAA12F9322}" dt="2023-04-22T19:09:28.631" v="1357" actId="20577"/>
        <pc:sldMkLst>
          <pc:docMk/>
          <pc:sldMk cId="2996576039" sldId="2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C40F71EB-E3D0-40EB-B67D-721DA074581B}" type="datetime1">
              <a:rPr lang="de-DE" sz="800" smtClean="0"/>
              <a:t>20.02.2024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A33AEF27-FFA6-4173-A089-41525487C2BF}" type="datetime1">
              <a:rPr lang="de-DE" smtClean="0"/>
              <a:t>20.02.2024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A86F69C-72BD-4127-A0A6-74CFE0C41241}" type="datetime1">
              <a:rPr lang="de-DE" smtClean="0"/>
              <a:t>20.02.2024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0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43B1E-8A4A-743A-6567-3E9EC9177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081085D-A4AA-471B-4549-C9064EB861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B3BE225-AF22-5FAE-8790-9B9256029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4C2DA6A2-C7F2-D964-6DF1-DCEE03B3380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7F135D-EC12-6906-4220-860EEC1743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E1C582D-8D75-40F7-8A86-805C2810105C}" type="datetime1">
              <a:rPr lang="de-DE" smtClean="0"/>
              <a:t>20.02.2024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83E791-F2D4-C8C4-C3A1-4271639DA2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829898-E7D6-86CB-488A-AA56AB998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96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E2803-667D-9428-2615-5A0D4FE79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5922EE-6125-5A4A-BFA1-6A8DF950EF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4348FA3-2832-190F-0FF5-2146E2808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D796DE82-8B51-59D2-FF77-B1BF09A1075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C3ADA3-B983-1CE9-9C1D-6296B44A0C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3AEF27-FFA6-4173-A089-41525487C2BF}" type="datetime1">
              <a:rPr lang="de-DE" smtClean="0"/>
              <a:t>20.02.2024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D4423D-469A-44EE-6B59-13C9112084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D31694-E907-904C-00BC-D5F588867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1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3F1AC-51D7-F8AD-D675-9194446AD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E4C7407-8B10-6993-8E46-0A4B82F2AC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A268239-32CA-7B52-BE07-608FBF0FC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87AF5290-BBCF-0A95-ED1D-7F3C47CB243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E841F2-0A76-355B-1405-B6F65F09926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E1C582D-8D75-40F7-8A86-805C2810105C}" type="datetime1">
              <a:rPr lang="de-DE" smtClean="0"/>
              <a:t>20.02.2024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426CC6-2437-8496-176D-1033831884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90A03B-16FA-39CE-F7CC-B8B19D7CB0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83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4AEC0-96C7-B013-00E0-7C55A7BC0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B6CEEAC-D1D8-B3A0-89DB-7AB3237FF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E3023F4-5F77-5C27-8811-FBA542D50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F058C485-BB7A-0A29-FFBD-1FE4778E266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4E32C8-76FD-055B-E6A7-E9C6B928C08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E1C582D-8D75-40F7-8A86-805C2810105C}" type="datetime1">
              <a:rPr lang="de-DE" smtClean="0"/>
              <a:t>20.02.2024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91C90E-09E9-66B2-B438-CD7B614153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1366E6-342F-6D52-C580-99D98F782C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6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20.02.2024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3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7F824-C6DF-9296-DCA3-E33490218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AD0C88B-C656-8C77-4249-1A2C8B554C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28D0164-7A6B-AB5B-1FB1-6F9BA7C94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C8AA6F31-2227-1177-D2C5-135B483C3AA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6A5424-29E1-63B8-B051-A46372B0142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E1C582D-8D75-40F7-8A86-805C2810105C}" type="datetime1">
              <a:rPr lang="de-DE" smtClean="0"/>
              <a:t>20.02.2024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D13B5E-CD2A-3A6C-B0C7-4C1273A923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C9200E-F4DC-B507-E80E-DCB4095A05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3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B9ADF-D564-7AD9-FB87-B5D68C588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475AE08-FA3D-8648-C8CC-AB6EA6430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F9ED0BE-01B3-DD40-7372-3A83F017E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C5327F4C-5A0A-E266-83AF-9D38AF95EAC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7F63DD-C5CF-DFF3-566E-F3B9DE77044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E1C582D-8D75-40F7-8A86-805C2810105C}" type="datetime1">
              <a:rPr lang="de-DE" smtClean="0"/>
              <a:t>20.02.2024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A2D6C2-5944-03A8-31AB-FA67FE8F37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4345E6-7CFA-9CE8-AE30-C471AF491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1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D684D-EB2B-47B7-79C6-148B6A97C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1F6F482-E1CC-1C4C-6ADB-C23435897C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680116-8758-0308-9939-0621EC1FD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C0FFA6EE-56BD-000C-14FF-2E6D8BC5EE8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17353-8B99-374E-108E-7281DBA7541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E1C582D-8D75-40F7-8A86-805C2810105C}" type="datetime1">
              <a:rPr lang="de-DE" smtClean="0"/>
              <a:t>20.02.2024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7842F5-D223-3ADC-FBA7-5EFEA2B41F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591650-FE17-5D29-CABE-B27801804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0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C5D19-57BD-8BBE-56D5-CF2B9DC10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26FAA5F-8725-5581-E8C4-CB500598C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56ED0FE-2B46-7A22-06B5-C02E1D99E9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4028A71D-1395-E25C-8EEE-69CED1C105B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C54C8D-DFA7-FBBC-4364-A1687F2D69A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3AEF27-FFA6-4173-A089-41525487C2BF}" type="datetime1">
              <a:rPr lang="de-DE" smtClean="0"/>
              <a:t>20.02.2024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4EE1BE-A2A8-5F63-EB19-1EC7D6FF92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F9FE90-0EF4-C0BD-7F7B-D2788C01AE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61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6080-0879-E4B3-C23E-3B4FD8BC3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D4F4432-F52A-86D4-08CF-47F2BED874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D9BE48-DF91-9D64-D8E6-F4CA6BC4C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53D4D932-38BF-97AA-93D6-64DBE074229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5F148C-AB0F-CDC6-78D6-87BE915A9DF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E1C582D-8D75-40F7-8A86-805C2810105C}" type="datetime1">
              <a:rPr lang="de-DE" smtClean="0"/>
              <a:t>20.02.2024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C6951B-2F54-406D-48AF-E873A1E7F8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6E8C4D-2E5A-9A9A-5651-D0DD46FBE6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01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6D4BD-6A6A-25A5-AC06-2B6B7421E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C74797C-4F63-60ED-9DDE-34920E3372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40FA3F8-299F-01C3-2BD9-14D609CFC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19DB0455-755B-7A88-0DFE-1D65230A753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3A97D4-E7C5-4A32-9DC9-B4EF105A278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E1C582D-8D75-40F7-8A86-805C2810105C}" type="datetime1">
              <a:rPr lang="de-DE" smtClean="0"/>
              <a:t>20.02.2024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C6D14B-4165-9D11-FA54-6A647B4281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40AB20-D8A4-92A4-A761-4A2BFB927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07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B1A23-7FAA-B695-6717-C4B561914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A54BCA8-8C12-D170-DDFE-4FC6E5404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6A44FA9-4CDC-CEB7-1DCC-2854D84DC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A782D8CB-2D4F-4B17-5DC3-476B6F16A6F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0327D4-F817-0EF4-30F7-E4D27AA8425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3AEF27-FFA6-4173-A089-41525487C2BF}" type="datetime1">
              <a:rPr lang="de-DE" smtClean="0"/>
              <a:t>20.02.2024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EE7490-8B93-84EA-5E13-4588FB65C1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D5113C-2B7B-46FE-6CF7-6A0E2B8EC2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04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F3776-8D78-C7CF-939B-54AAC5AED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472DCC8-169F-05FC-A90B-8A0C0749D6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05F2A80-BFDD-0D0E-2D04-64A74277C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79D83419-DBCD-900E-78E4-56ED762892C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4C1684-2983-CE38-413D-CBC5C9C4704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E1C582D-8D75-40F7-8A86-805C2810105C}" type="datetime1">
              <a:rPr lang="de-DE" smtClean="0"/>
              <a:t>20.02.2024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9EAB01-65C9-DE4E-656F-AFBD1B4CE1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C2942A-A3D0-9B1D-5DEB-3008876B0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1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tx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err="1"/>
              <a:t>Sublogo</a:t>
            </a:r>
            <a:r>
              <a:rPr lang="de-DE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6E2BB5-9BA9-442E-9BF0-88AF7E35C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E4D1366-F0ED-4A15-A914-A0AFD718DD69}" type="datetime1">
              <a:rPr lang="de-DE" smtClean="0"/>
              <a:t>20.02.2024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F3946B-2A28-4BD5-95D8-3381B554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82C5C2-88CF-4E85-87A1-3B28CBF33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CBE68D-D329-4E19-9C98-F7528AD25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D307D6F-01D8-4C89-9C53-66B858A614F6}" type="datetime1">
              <a:rPr lang="de-DE" smtClean="0"/>
              <a:t>20.02.2024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DCB646-1990-4A83-BF7F-7A829A554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E22309-6A52-4A7C-99F1-CEE24DDA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1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E3EDDE-398D-41B9-A10F-453325866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016AE3-18BE-4DA0-8D14-6628D1B21735}" type="datetime1">
              <a:rPr lang="de-DE" smtClean="0"/>
              <a:t>20.02.2024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2BA180-4C39-40A0-8618-13F12EACF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72E9CC-06C1-4D8B-AB4D-A9861EE14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6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F8F059-7A22-4E0F-8B79-7FC499F6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2B8A3DE-230E-4B2E-9B2A-89492973C4DC}" type="datetime1">
              <a:rPr lang="de-DE" smtClean="0"/>
              <a:t>20.02.2024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88CB11-71F8-486D-B638-C22AA2EAF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B930EF-1FFF-436D-9D19-8CEE6022B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56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17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41223F-B856-4F2D-B33F-55E181107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D265FE6-80D8-4738-9FBA-C52E2ADD2CAF}" type="datetime1">
              <a:rPr lang="de-DE" smtClean="0"/>
              <a:t>20.02.2024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EA4A0D-C2FB-47F4-9B26-8F461218A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C06C85-60EC-4B14-BA0F-EDC84B2B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70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D3CBA4-59F9-43FE-B9A3-E46A94884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CA9EF8DC-2675-45B4-A1F0-592F8B27AA9C}" type="datetime1">
              <a:rPr lang="de-DE" smtClean="0"/>
              <a:t>20.02.2024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283E1-50F0-49B0-8DF6-75C63CEBE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D0D84A-45A2-45C5-9990-3E4AD011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3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C6E7FA-754C-4DF3-93CA-A5652D6FD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9C7C6ED-C172-4648-A41D-537DC86A9031}" type="datetime1">
              <a:rPr lang="de-DE" smtClean="0"/>
              <a:t>20.02.2024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860014-FD67-49D7-8E52-32B98F4DB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6E0B2A-3E4B-42AD-A666-EE9AC24DB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9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91F39C-640C-4E49-B63D-92C6ECC98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2951FCD4-A749-4A66-99F4-5F5B2EC65929}" type="datetime1">
              <a:rPr lang="de-DE" smtClean="0"/>
              <a:t>20.02.2024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628DAD-2434-49AB-A1E0-F2225C469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1ECFF-6681-442D-8B7C-82576D3E2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7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3EA81B-7C92-41D8-9CC0-C6F633C9C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14406302-C608-48BF-9DAA-B6746E57482D}" type="datetime1">
              <a:rPr lang="de-DE" smtClean="0"/>
              <a:t>20.02.2024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460AC8-AE27-44EF-AA8F-B31521C49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2C9645-CED1-4CDA-B753-24982D514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6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63430FCB-67F6-47EA-ADEC-C963B338F2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err="1"/>
              <a:t>Sublogo</a:t>
            </a:r>
            <a:r>
              <a:rPr lang="de-DE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4E164-0418-489E-A81C-E71488F7F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FF17020-C636-4F36-A129-8C8B83E3D209}" type="datetime1">
              <a:rPr lang="de-DE" smtClean="0"/>
              <a:t>20.02.2024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D0564E-CD71-44C1-ABC8-1C4B763AD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8A42CD-E97A-4A8C-9ECA-D5E57469D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1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45190E-3721-4D8A-B9E3-D91236ACC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C83D-2340-4AAE-AFEF-7556FBFAC1AE}" type="datetime1">
              <a:rPr lang="de-DE" smtClean="0"/>
              <a:t>20.02.2024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B3C668-B6EA-445F-A363-3748A9AFD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3522D3-196E-42BC-8F70-9C600372E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09DF479-FD16-43D7-9DDB-3550E32CD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16" name="Textfeld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>
                <a:solidFill>
                  <a:schemeClr val="tx1"/>
                </a:solidFill>
              </a:rPr>
              <a:t>Vielen Dank!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E7E6997E-5F67-46CA-A462-F65B568669D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/>
              <a:t>E-Mail</a:t>
            </a:r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E81B73EB-A4EC-4386-B739-946B398204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 eingeben</a:t>
            </a:r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2DA4082A-C3C6-4B7E-8520-071491A1C11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675181" cy="245786"/>
          </a:xfrm>
        </p:spPr>
        <p:txBody>
          <a:bodyPr wrap="none"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Telefon 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A7ADEF9-373D-4153-9017-F39E9F0E08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0552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AEC2B0E7-03E5-45D0-9BAE-82EB0C828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E21CC8E-1A45-40C8-9B74-7890EB0C93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 eingeben</a:t>
            </a:r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CF7259B9-9504-46FB-B370-AC2773C7296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/>
              <a:t>Universität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059F4093-CD26-4895-85F3-B29428C74E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4C83B1-3AA3-4602-A9BD-2CABB5B049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3090292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3" y="262280"/>
            <a:ext cx="2056867" cy="4319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16" name="Textfeld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ADA7090D-6D2F-4627-AF98-55F7B22519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/>
              <a:t>E-Mail</a:t>
            </a:r>
          </a:p>
        </p:txBody>
      </p:sp>
      <p:sp>
        <p:nvSpPr>
          <p:cNvPr id="29" name="Email Adresse">
            <a:extLst>
              <a:ext uri="{FF2B5EF4-FFF2-40B4-BE49-F238E27FC236}">
                <a16:creationId xmlns:a16="http://schemas.microsoft.com/office/drawing/2014/main" id="{A42FBBA1-BB7D-4A0A-A652-A460339A565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 eingeben</a:t>
            </a:r>
          </a:p>
        </p:txBody>
      </p:sp>
      <p:sp>
        <p:nvSpPr>
          <p:cNvPr id="30" name="Telefonnummer">
            <a:extLst>
              <a:ext uri="{FF2B5EF4-FFF2-40B4-BE49-F238E27FC236}">
                <a16:creationId xmlns:a16="http://schemas.microsoft.com/office/drawing/2014/main" id="{CA948A15-388C-4F75-B40D-3BD27994E9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675181" cy="245786"/>
          </a:xfrm>
        </p:spPr>
        <p:txBody>
          <a:bodyPr wrap="none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Telefon 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AF5EC6AA-0555-45A6-908C-DCCBA57E1BD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0552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0CFA1923-0E88-43A3-B023-7343A541A89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8B7E10CD-3F91-494E-B799-BA1899405B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 eingeben</a:t>
            </a:r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B0F53DE6-85E0-49DF-B7EB-2B9634BBB2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/>
              <a:t>Universität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5C49AD49-8C59-4D12-89FD-669E7CC7C3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FFFEDAD7-3B5F-4F25-9D92-2118491742A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348360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51D18541-70CE-40EB-B92C-30B7A646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err="1"/>
              <a:t>Sublogo</a:t>
            </a:r>
            <a:r>
              <a:rPr lang="de-DE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DF9AEFA-E42D-45BB-B5AE-37EFC1305C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err="1"/>
              <a:t>Sublogo</a:t>
            </a:r>
            <a:r>
              <a:rPr lang="de-DE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46A9-C8FD-4B92-8EE2-9E94D1474CFF}" type="datetime1">
              <a:rPr lang="de-DE" smtClean="0"/>
              <a:t>20.02.2024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A2AF-928C-4364-8A30-A6E0A07410A7}" type="datetime1">
              <a:rPr lang="de-DE" smtClean="0"/>
              <a:t>20.02.2024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6801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0843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0D2932-C830-4590-B29B-5742FBD99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4463F3C-4D6F-4881-BF98-631ACA2621D0}" type="datetime1">
              <a:rPr lang="de-DE" smtClean="0"/>
              <a:t>20.02.2024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D61ED2-73BD-4AD8-B380-4A5B2952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B0679E-4298-42B0-A6D7-5DEAE17BE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1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73DC7341-702D-416F-A774-BFAA0C3806C1}" type="datetime1">
              <a:rPr lang="de-DE" smtClean="0"/>
              <a:t>20.02.2024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Universität Stuttgart   Projekt Data Science  WS2023/24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4" r:id="rId22"/>
    <p:sldLayoutId id="2147483715" r:id="rId23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ata.stadt-zuerich.ch/dataset/vbz_fahrgastzahlen_ogd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tadt-zuerich.ch/dataset/ugz_meteodaten_stundenmittelwert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hyperlink" Target="https://data.stadt-zuerich.ch/dataset/vbz_frequenzen_hardbrueck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COVID-19-Pandemie_in_der_Schweiz" TargetMode="External"/><Relationship Id="rId2" Type="http://schemas.openxmlformats.org/officeDocument/2006/relationships/hyperlink" Target="https://data.stadt-zuerich.ch/dataset/vbz_fahrgastzahlen_ogd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ata.stadt-zuerich.ch/dataset/vbz_fahrgastzahlen_ogd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tadt-zuerich.ch/dataset/vbz_fahrgastzahlen_og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hyperlink" Target="https://data.stadt-zuerich.ch/dataset/vbz_frequenzen_hardbrueck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dt-zuerich.ch/vbz/de/index/die_vbz/medien/medienmitteilungen/fahrplanwechsel18.html" TargetMode="External"/><Relationship Id="rId2" Type="http://schemas.openxmlformats.org/officeDocument/2006/relationships/hyperlink" Target="https://data.stadt-zuerich.ch/dataset/vbz_fahrgastzahlen_ogd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tadt-zuerich.ch/dataset/vbz_fahrgastzahlen_og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0.png"/><Relationship Id="rId4" Type="http://schemas.openxmlformats.org/officeDocument/2006/relationships/hyperlink" Target="https://data.stadt-zuerich.ch/dataset/ugz_meteodaten_stundenmittelwer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 descr="Abstrakter Globus mit binärem Code">
            <a:extLst>
              <a:ext uri="{FF2B5EF4-FFF2-40B4-BE49-F238E27FC236}">
                <a16:creationId xmlns:a16="http://schemas.microsoft.com/office/drawing/2014/main" id="{069F80B5-9106-E73E-555C-9CD12D22387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563" t="7562" r="-18864" b="29384"/>
          <a:stretch/>
        </p:blipFill>
        <p:spPr>
          <a:xfrm>
            <a:off x="0" y="1266841"/>
            <a:ext cx="9144000" cy="3304800"/>
          </a:xfrm>
        </p:spPr>
      </p:pic>
      <p:sp>
        <p:nvSpPr>
          <p:cNvPr id="14" name="Titel 13">
            <a:extLst>
              <a:ext uri="{FF2B5EF4-FFF2-40B4-BE49-F238E27FC236}">
                <a16:creationId xmlns:a16="http://schemas.microsoft.com/office/drawing/2014/main" id="{7965DEDA-EE2D-45B6-A350-555B61A94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90ADCC7E-BB9B-4A5A-B203-B36AD2817B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sz="1200" dirty="0">
                <a:solidFill>
                  <a:schemeClr val="tx2"/>
                </a:solidFill>
              </a:rPr>
              <a:t>Projekt Data Science</a:t>
            </a:r>
          </a:p>
          <a:p>
            <a:r>
              <a:rPr lang="de-DE" sz="1400" dirty="0">
                <a:solidFill>
                  <a:schemeClr val="bg1"/>
                </a:solidFill>
              </a:rPr>
              <a:t>Analyse von Mobilitätsdaten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Hypothesen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5" name="Untertitel 14">
            <a:extLst>
              <a:ext uri="{FF2B5EF4-FFF2-40B4-BE49-F238E27FC236}">
                <a16:creationId xmlns:a16="http://schemas.microsoft.com/office/drawing/2014/main" id="{5C623A4A-342B-4964-A640-D9179207F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447302"/>
          </a:xfrm>
        </p:spPr>
        <p:txBody>
          <a:bodyPr/>
          <a:lstStyle/>
          <a:p>
            <a:r>
              <a:rPr lang="de-DE" sz="1200" dirty="0">
                <a:solidFill>
                  <a:schemeClr val="bg1"/>
                </a:solidFill>
              </a:rPr>
              <a:t>Wintersemester 2023/24</a:t>
            </a:r>
          </a:p>
          <a:p>
            <a:r>
              <a:rPr lang="de-DE" sz="1200" dirty="0">
                <a:solidFill>
                  <a:schemeClr val="bg1"/>
                </a:solidFill>
              </a:rPr>
              <a:t>Gruppe 02 – Ozan Tastekin &amp; Tony </a:t>
            </a:r>
            <a:r>
              <a:rPr lang="de-DE" sz="1200" dirty="0" err="1">
                <a:solidFill>
                  <a:schemeClr val="bg1"/>
                </a:solidFill>
              </a:rPr>
              <a:t>Klasan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9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1B2EE-03C0-23FB-731B-8AA9EBCE4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platzhalter 2">
            <a:extLst>
              <a:ext uri="{FF2B5EF4-FFF2-40B4-BE49-F238E27FC236}">
                <a16:creationId xmlns:a16="http://schemas.microsoft.com/office/drawing/2014/main" id="{A8264119-8AAD-54B5-A2C8-6AE705554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8634" y="644641"/>
            <a:ext cx="3026729" cy="199439"/>
          </a:xfrm>
        </p:spPr>
        <p:txBody>
          <a:bodyPr/>
          <a:lstStyle/>
          <a:p>
            <a:pPr algn="ctr"/>
            <a:r>
              <a:rPr lang="de-DE" sz="1600" dirty="0"/>
              <a:t>Hypothese 04 - Tony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3F8DF8D5-5B05-9723-D255-4FEB138B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709" y="1918320"/>
            <a:ext cx="5526581" cy="1083960"/>
          </a:xfrm>
        </p:spPr>
        <p:txBody>
          <a:bodyPr/>
          <a:lstStyle/>
          <a:p>
            <a:pPr algn="ctr"/>
            <a:r>
              <a:rPr lang="de-DE" sz="2000" dirty="0"/>
              <a:t>Gibt es während den Zeiten, in denen die meisten zur Arbeit gehen, mehr Verspätungen?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82B152-5148-035E-FED7-57B674C807A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612188" y="4876800"/>
            <a:ext cx="531812" cy="122238"/>
          </a:xfrm>
        </p:spPr>
        <p:txBody>
          <a:bodyPr/>
          <a:lstStyle/>
          <a:p>
            <a:fld id="{CB110550-A487-4EA1-8C42-27A58B3DDB63}" type="datetime1">
              <a:rPr lang="de-DE" smtClean="0"/>
              <a:t>20.02.2024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1DAB91-8AD0-6E1F-BE5F-9573CF625E3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876800"/>
            <a:ext cx="6064250" cy="122238"/>
          </a:xfrm>
        </p:spPr>
        <p:txBody>
          <a:bodyPr/>
          <a:lstStyle/>
          <a:p>
            <a:r>
              <a:rPr lang="de-DE"/>
              <a:t>Universität Stuttgart			Projekt Data Science		WS2023/24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BF0436-C9A6-FE3F-2B98-C0A25254BA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20163" y="4876800"/>
            <a:ext cx="223837" cy="122238"/>
          </a:xfrm>
        </p:spPr>
        <p:txBody>
          <a:bodyPr/>
          <a:lstStyle/>
          <a:p>
            <a:fld id="{9E82CC3C-1DC0-4FDA-9590-6CC506AB67F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633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E6013-D1D2-241B-8204-74F5FB583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FCBF4-4F83-4B1A-E985-0BAC709C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04/07 - Tony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3AC5B9-0A19-5A7A-0F82-0E2E4E8D3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523058"/>
            <a:ext cx="8243887" cy="612136"/>
          </a:xfrm>
        </p:spPr>
        <p:txBody>
          <a:bodyPr/>
          <a:lstStyle/>
          <a:p>
            <a:r>
              <a:rPr lang="de-DE" sz="1600" b="1" dirty="0"/>
              <a:t>In 2021 haben Busse zwischen 6 und 9 Uhr höhere Verspätungen, als in den Zeiten zwischen 10 und 13 Uhr.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79F8D8-BB9C-5049-A736-3E9744AC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7" y="1295400"/>
            <a:ext cx="4103684" cy="2670056"/>
          </a:xfrm>
        </p:spPr>
        <p:txBody>
          <a:bodyPr/>
          <a:lstStyle/>
          <a:p>
            <a:pPr marL="0" indent="0" algn="ctr">
              <a:buNone/>
            </a:pPr>
            <a:r>
              <a:rPr lang="de-DE" sz="1400" u="sng" dirty="0"/>
              <a:t>Welche Daten werden benötigt?</a:t>
            </a:r>
          </a:p>
          <a:p>
            <a:r>
              <a:rPr lang="de-DE" sz="1200" dirty="0"/>
              <a:t>Fahrzeiten SOLL und IST Vergleich in Zürich</a:t>
            </a:r>
            <a:r>
              <a:rPr lang="de-DE" sz="1200" baseline="30000" dirty="0"/>
              <a:t>[1]</a:t>
            </a:r>
            <a:endParaRPr lang="de-DE" sz="1200" dirty="0"/>
          </a:p>
          <a:p>
            <a:pPr lvl="1"/>
            <a:r>
              <a:rPr lang="de-DE" sz="1100" dirty="0"/>
              <a:t>Basisdatensatz</a:t>
            </a:r>
          </a:p>
          <a:p>
            <a:pPr lvl="1"/>
            <a:r>
              <a:rPr lang="de-DE" sz="1100" dirty="0"/>
              <a:t>2016-2022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A2D9F9-C22B-8FAD-E823-F027E2BB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20.02.2024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3596E8-39B1-8BCE-3F65-45C7140F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CF553E-EE85-59FA-AB00-0C6E2162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11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B44A81E-186E-10B9-9FE8-7122F33F20B5}"/>
              </a:ext>
            </a:extLst>
          </p:cNvPr>
          <p:cNvSpPr txBox="1"/>
          <p:nvPr/>
        </p:nvSpPr>
        <p:spPr>
          <a:xfrm>
            <a:off x="5673806" y="82129"/>
            <a:ext cx="1400173" cy="234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400" dirty="0"/>
              <a:t>Schwierigkeit: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EA13B02-020C-39A1-1586-3CC0A90AB7AA}"/>
              </a:ext>
            </a:extLst>
          </p:cNvPr>
          <p:cNvSpPr txBox="1">
            <a:spLocks/>
          </p:cNvSpPr>
          <p:nvPr/>
        </p:nvSpPr>
        <p:spPr>
          <a:xfrm>
            <a:off x="466725" y="3965456"/>
            <a:ext cx="4105275" cy="612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de-DE" sz="1000" dirty="0"/>
              <a:t>[1] </a:t>
            </a:r>
            <a:r>
              <a:rPr lang="de-DE" sz="900" dirty="0">
                <a:hlinkClick r:id="rId2"/>
              </a:rPr>
              <a:t>https://data.europa.eu/data/datasets/878a98b8-4973-4d76-858e-eddd88652d9f-stadt-zurich</a:t>
            </a:r>
            <a:r>
              <a:rPr lang="de-DE" sz="9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670ADB7-6724-CB4B-BEF1-6476835406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Annahmekriterium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Statistischer Test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Wert zwischen 0 und 1 =&gt; Annahmewert </a:t>
                </a:r>
                <a14:m>
                  <m:oMath xmlns:m="http://schemas.openxmlformats.org/officeDocument/2006/math">
                    <m:r>
                      <a:rPr lang="de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1200" dirty="0"/>
                  <a:t> 0,05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br>
                  <a:rPr lang="de-DE" sz="1200" dirty="0"/>
                </a:br>
                <a:endParaRPr lang="de-DE" sz="1200" dirty="0"/>
              </a:p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Erklärung</a:t>
                </a:r>
                <a:endParaRPr lang="de-DE" sz="1200" u="sng" dirty="0"/>
              </a:p>
              <a:p>
                <a:pPr marL="285750" indent="-2857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p &lt; 0,01 – starke Evidenz gegen die Nullhypothese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p &gt; 0,10 – keine Evidenz gegen die Nullhypothese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de-DE" sz="1200" dirty="0"/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Die Hypothese </a:t>
                </a:r>
                <a:r>
                  <a:rPr lang="de-DE" sz="1200" dirty="0">
                    <a:solidFill>
                      <a:srgbClr val="3E444C"/>
                    </a:solidFill>
                    <a:latin typeface="Arial"/>
                  </a:rPr>
                  <a:t>wird </a:t>
                </a:r>
                <a:r>
                  <a:rPr lang="de-DE" sz="1200" dirty="0"/>
                  <a:t>angenommen wenn der p-Wert mehr als 0,05 ist, was eine starke Evidenz aufweist</a:t>
                </a: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670ADB7-6724-CB4B-BEF1-64768354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blipFill>
                <a:blip r:embed="rId3"/>
                <a:stretch>
                  <a:fillRect l="-2209" t="-1070" r="-17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tern: 5 Zacken 7">
            <a:extLst>
              <a:ext uri="{FF2B5EF4-FFF2-40B4-BE49-F238E27FC236}">
                <a16:creationId xmlns:a16="http://schemas.microsoft.com/office/drawing/2014/main" id="{7957CCB1-8AD6-A6CD-3981-F9F8F69EFF79}"/>
              </a:ext>
            </a:extLst>
          </p:cNvPr>
          <p:cNvSpPr/>
          <p:nvPr/>
        </p:nvSpPr>
        <p:spPr>
          <a:xfrm>
            <a:off x="6899732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Stern: 5 Zacken 9">
            <a:extLst>
              <a:ext uri="{FF2B5EF4-FFF2-40B4-BE49-F238E27FC236}">
                <a16:creationId xmlns:a16="http://schemas.microsoft.com/office/drawing/2014/main" id="{A3868A38-C07C-8A01-2BA4-0ABE3A228946}"/>
              </a:ext>
            </a:extLst>
          </p:cNvPr>
          <p:cNvSpPr/>
          <p:nvPr/>
        </p:nvSpPr>
        <p:spPr>
          <a:xfrm>
            <a:off x="7282005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Stern: 5 Zacken 10">
            <a:extLst>
              <a:ext uri="{FF2B5EF4-FFF2-40B4-BE49-F238E27FC236}">
                <a16:creationId xmlns:a16="http://schemas.microsoft.com/office/drawing/2014/main" id="{ADE36FEA-32EA-F247-2B4E-48D4FE4A01DA}"/>
              </a:ext>
            </a:extLst>
          </p:cNvPr>
          <p:cNvSpPr/>
          <p:nvPr/>
        </p:nvSpPr>
        <p:spPr>
          <a:xfrm>
            <a:off x="8433150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Stern: 5 Zacken 11">
            <a:extLst>
              <a:ext uri="{FF2B5EF4-FFF2-40B4-BE49-F238E27FC236}">
                <a16:creationId xmlns:a16="http://schemas.microsoft.com/office/drawing/2014/main" id="{950E8EA7-EDD9-70E2-06A3-922854AEDD98}"/>
              </a:ext>
            </a:extLst>
          </p:cNvPr>
          <p:cNvSpPr/>
          <p:nvPr/>
        </p:nvSpPr>
        <p:spPr>
          <a:xfrm>
            <a:off x="7665720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Stern: 5 Zacken 13">
            <a:extLst>
              <a:ext uri="{FF2B5EF4-FFF2-40B4-BE49-F238E27FC236}">
                <a16:creationId xmlns:a16="http://schemas.microsoft.com/office/drawing/2014/main" id="{40C26975-D89F-5BC5-3281-403922674C4F}"/>
              </a:ext>
            </a:extLst>
          </p:cNvPr>
          <p:cNvSpPr/>
          <p:nvPr/>
        </p:nvSpPr>
        <p:spPr>
          <a:xfrm>
            <a:off x="8049435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248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70384-7096-4740-BC2B-C302D4FB4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platzhalter 2">
            <a:extLst>
              <a:ext uri="{FF2B5EF4-FFF2-40B4-BE49-F238E27FC236}">
                <a16:creationId xmlns:a16="http://schemas.microsoft.com/office/drawing/2014/main" id="{01342EA1-EEB7-3450-3761-C605BEA10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8634" y="644641"/>
            <a:ext cx="3026729" cy="199439"/>
          </a:xfrm>
        </p:spPr>
        <p:txBody>
          <a:bodyPr/>
          <a:lstStyle/>
          <a:p>
            <a:pPr algn="ctr"/>
            <a:r>
              <a:rPr lang="de-DE" sz="1600" dirty="0"/>
              <a:t>Hypothese 05 - Ozan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F51BA1F0-D8CE-FFD0-DBE2-014381CE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709" y="1918320"/>
            <a:ext cx="5526581" cy="1083960"/>
          </a:xfrm>
        </p:spPr>
        <p:txBody>
          <a:bodyPr/>
          <a:lstStyle/>
          <a:p>
            <a:pPr algn="ctr"/>
            <a:r>
              <a:rPr lang="de-DE" sz="2000" dirty="0"/>
              <a:t>Gibt es weniger Ein- und Aussteiger, wenn es regnet?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EAE2CF-D644-C224-6B02-D4EE1DC2D47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612188" y="4876800"/>
            <a:ext cx="531812" cy="122238"/>
          </a:xfrm>
        </p:spPr>
        <p:txBody>
          <a:bodyPr/>
          <a:lstStyle/>
          <a:p>
            <a:fld id="{CB110550-A487-4EA1-8C42-27A58B3DDB63}" type="datetime1">
              <a:rPr lang="de-DE" smtClean="0"/>
              <a:t>20.02.2024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4F2D34-9234-98EC-3B88-B051FC46D51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876800"/>
            <a:ext cx="6064250" cy="122238"/>
          </a:xfrm>
        </p:spPr>
        <p:txBody>
          <a:bodyPr/>
          <a:lstStyle/>
          <a:p>
            <a:r>
              <a:rPr lang="de-DE"/>
              <a:t>Universität Stuttgart			Projekt Data Science		WS2023/24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F4922E-8236-FC55-7E54-68E90F5158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20163" y="4876800"/>
            <a:ext cx="223837" cy="122238"/>
          </a:xfrm>
        </p:spPr>
        <p:txBody>
          <a:bodyPr/>
          <a:lstStyle/>
          <a:p>
            <a:fld id="{9E82CC3C-1DC0-4FDA-9590-6CC506AB67F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31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A4309-AE69-B911-9935-3BCD80A3E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CA1AA-9B65-9F62-3E7D-A6D0A97E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05/07 - Ozan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9AEA17-3472-1D7F-EA88-A0BFEE5261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523058"/>
            <a:ext cx="8243887" cy="612136"/>
          </a:xfrm>
        </p:spPr>
        <p:txBody>
          <a:bodyPr/>
          <a:lstStyle/>
          <a:p>
            <a:r>
              <a:rPr lang="de-DE" sz="1600" b="1" dirty="0"/>
              <a:t>An der Hardbrücke-Haltestelle, auf den Linien 33, 72, 83 und 8 im Jahr 2022, zeigen Stunden mit weniger als 10 Minuten Regen eine erhöhte Anzahl von Fahrgästen auf.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0BB7ED-C8E3-4046-BCCD-C0B749BA2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7" y="1295400"/>
            <a:ext cx="4103684" cy="2670056"/>
          </a:xfrm>
        </p:spPr>
        <p:txBody>
          <a:bodyPr/>
          <a:lstStyle/>
          <a:p>
            <a:pPr marL="0" indent="0" algn="ctr">
              <a:buNone/>
            </a:pPr>
            <a:r>
              <a:rPr lang="de-DE" sz="1400" u="sng" dirty="0"/>
              <a:t>Welche Daten werden benötigt?</a:t>
            </a:r>
          </a:p>
          <a:p>
            <a:r>
              <a:rPr lang="de-DE" sz="1200" dirty="0"/>
              <a:t>Stündliche Wetterdaten in Zürich</a:t>
            </a:r>
            <a:r>
              <a:rPr lang="de-DE" sz="1200" baseline="30000" dirty="0"/>
              <a:t>[1]</a:t>
            </a:r>
            <a:endParaRPr lang="de-DE" sz="1200" dirty="0"/>
          </a:p>
          <a:p>
            <a:pPr lvl="1"/>
            <a:r>
              <a:rPr lang="de-DE" sz="1100" dirty="0"/>
              <a:t>3 Standorte der Messung in Zürich</a:t>
            </a:r>
          </a:p>
          <a:p>
            <a:pPr lvl="1"/>
            <a:r>
              <a:rPr lang="de-DE" sz="1100" dirty="0"/>
              <a:t>Temperatur, Regendauer, Luftdruck, Luftfeuchtigkeit, etc.</a:t>
            </a:r>
          </a:p>
          <a:p>
            <a:pPr lvl="1"/>
            <a:r>
              <a:rPr lang="de-DE" sz="1100" dirty="0"/>
              <a:t>2000-2023</a:t>
            </a:r>
          </a:p>
          <a:p>
            <a:r>
              <a:rPr lang="de-DE" sz="1200" dirty="0"/>
              <a:t>Passagierfrequenzen an Haltestelle Hardbrücke</a:t>
            </a:r>
            <a:r>
              <a:rPr lang="de-DE" sz="1200" baseline="30000" dirty="0"/>
              <a:t>[2]</a:t>
            </a:r>
            <a:endParaRPr lang="de-DE" sz="1200" dirty="0"/>
          </a:p>
          <a:p>
            <a:pPr lvl="1"/>
            <a:r>
              <a:rPr lang="de-DE" sz="1100" dirty="0"/>
              <a:t>Ein- und Aussteiger an 2 Gleisen (Hin- und Rückrichtung) =&gt; Buslinien 33, 72, 83 und Tramlinie 8 davon betroffen</a:t>
            </a:r>
          </a:p>
          <a:p>
            <a:pPr lvl="1"/>
            <a:r>
              <a:rPr lang="de-DE" sz="1100" dirty="0"/>
              <a:t>Alle 5 Minuten gezählt</a:t>
            </a:r>
          </a:p>
          <a:p>
            <a:pPr lvl="1"/>
            <a:r>
              <a:rPr lang="de-DE" sz="1100" dirty="0"/>
              <a:t>2020-2023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45FF2D-0AAC-323F-B793-DDFDB844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20.02.2024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8CBD79-4C2E-BD0E-2A27-FFA7A168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BED89B-03AE-C258-A41B-2AD713BB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13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404602-81F0-CE69-E892-7F9E6295F63C}"/>
              </a:ext>
            </a:extLst>
          </p:cNvPr>
          <p:cNvSpPr txBox="1"/>
          <p:nvPr/>
        </p:nvSpPr>
        <p:spPr>
          <a:xfrm>
            <a:off x="5673806" y="82129"/>
            <a:ext cx="1400173" cy="234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400" dirty="0"/>
              <a:t>Schwierigkeit: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FF74ED-44C3-EF2B-682A-3DCD9D6F8C8D}"/>
              </a:ext>
            </a:extLst>
          </p:cNvPr>
          <p:cNvSpPr txBox="1">
            <a:spLocks/>
          </p:cNvSpPr>
          <p:nvPr/>
        </p:nvSpPr>
        <p:spPr>
          <a:xfrm>
            <a:off x="466725" y="3965456"/>
            <a:ext cx="4105275" cy="612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de-DE" sz="1000" dirty="0"/>
              <a:t>[1] </a:t>
            </a:r>
            <a:r>
              <a:rPr lang="de-DE" sz="900" dirty="0">
                <a:hlinkClick r:id="rId3"/>
              </a:rPr>
              <a:t>https://data.stadt-zuerich.ch/dataset/ugz_meteodaten_stundenmittelwerte</a:t>
            </a:r>
            <a:r>
              <a:rPr lang="de-DE" sz="900" dirty="0"/>
              <a:t> </a:t>
            </a:r>
            <a:endParaRPr lang="de-DE" sz="800" dirty="0"/>
          </a:p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de-DE" sz="1000" dirty="0"/>
              <a:t>[2] </a:t>
            </a:r>
            <a:r>
              <a:rPr lang="de-DE" sz="900" dirty="0">
                <a:hlinkClick r:id="rId4"/>
              </a:rPr>
              <a:t>https://data.stadt-zuerich.ch/dataset/vbz_frequenzen_hardbruecke</a:t>
            </a:r>
            <a:r>
              <a:rPr lang="de-DE" sz="900" dirty="0"/>
              <a:t> </a:t>
            </a:r>
          </a:p>
        </p:txBody>
      </p:sp>
      <p:sp>
        <p:nvSpPr>
          <p:cNvPr id="11" name="Stern: 5 Zacken 10">
            <a:extLst>
              <a:ext uri="{FF2B5EF4-FFF2-40B4-BE49-F238E27FC236}">
                <a16:creationId xmlns:a16="http://schemas.microsoft.com/office/drawing/2014/main" id="{75FBF30C-05D9-8A7A-94F9-C9E35F1CA3E9}"/>
              </a:ext>
            </a:extLst>
          </p:cNvPr>
          <p:cNvSpPr/>
          <p:nvPr/>
        </p:nvSpPr>
        <p:spPr>
          <a:xfrm>
            <a:off x="6899732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Stern: 5 Zacken 12">
            <a:extLst>
              <a:ext uri="{FF2B5EF4-FFF2-40B4-BE49-F238E27FC236}">
                <a16:creationId xmlns:a16="http://schemas.microsoft.com/office/drawing/2014/main" id="{0BB14F6F-DD83-3A1B-8C9B-409F02CDB47F}"/>
              </a:ext>
            </a:extLst>
          </p:cNvPr>
          <p:cNvSpPr/>
          <p:nvPr/>
        </p:nvSpPr>
        <p:spPr>
          <a:xfrm>
            <a:off x="7282005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8" name="Stern: 5 Zacken 17">
            <a:extLst>
              <a:ext uri="{FF2B5EF4-FFF2-40B4-BE49-F238E27FC236}">
                <a16:creationId xmlns:a16="http://schemas.microsoft.com/office/drawing/2014/main" id="{80BFD494-7469-137C-26FF-A867A83BA70E}"/>
              </a:ext>
            </a:extLst>
          </p:cNvPr>
          <p:cNvSpPr/>
          <p:nvPr/>
        </p:nvSpPr>
        <p:spPr>
          <a:xfrm>
            <a:off x="8433150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9" name="Stern: 5 Zacken 18">
            <a:extLst>
              <a:ext uri="{FF2B5EF4-FFF2-40B4-BE49-F238E27FC236}">
                <a16:creationId xmlns:a16="http://schemas.microsoft.com/office/drawing/2014/main" id="{C6017EF6-3113-B868-3953-7BAA54CC2695}"/>
              </a:ext>
            </a:extLst>
          </p:cNvPr>
          <p:cNvSpPr/>
          <p:nvPr/>
        </p:nvSpPr>
        <p:spPr>
          <a:xfrm>
            <a:off x="7665720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0" name="Stern: 5 Zacken 19">
            <a:extLst>
              <a:ext uri="{FF2B5EF4-FFF2-40B4-BE49-F238E27FC236}">
                <a16:creationId xmlns:a16="http://schemas.microsoft.com/office/drawing/2014/main" id="{4E3488C6-63A2-695F-D126-DE4004586A8E}"/>
              </a:ext>
            </a:extLst>
          </p:cNvPr>
          <p:cNvSpPr/>
          <p:nvPr/>
        </p:nvSpPr>
        <p:spPr>
          <a:xfrm>
            <a:off x="8049435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97E9571-17C2-0336-D8DE-DFA678693A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Mann-Whitney-U-Test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Weil beide Variablen nicht Normalverteilt sind</a:t>
                </a:r>
              </a:p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Variablen &amp; grober Ablauf</a:t>
                </a:r>
                <a:endParaRPr lang="de-DE" sz="1200" u="sng" dirty="0"/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b="1" dirty="0"/>
                  <a:t>Regendauer pro Stunde </a:t>
                </a:r>
                <a:r>
                  <a:rPr lang="de-DE" sz="1200" dirty="0"/>
                  <a:t>&amp;</a:t>
                </a:r>
                <a:r>
                  <a:rPr lang="de-DE" sz="1200" b="1" dirty="0"/>
                  <a:t> Passagierfrequenz pro Stunde</a:t>
                </a:r>
              </a:p>
              <a:p>
                <a:pPr marL="171450" indent="-1714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Ein- und Aussteiger pro Stunde aufsummieren</a:t>
                </a:r>
              </a:p>
              <a:p>
                <a:pPr marL="171450" indent="-1714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In eine der beiden Kategorien klassifizieren (Regen)</a:t>
                </a:r>
              </a:p>
              <a:p>
                <a:pPr marL="171450" indent="-1714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p-Wert ausrechnen</a:t>
                </a:r>
              </a:p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Annahmekriterium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Hypothese wird bei einem p Wert von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1200" dirty="0"/>
                  <a:t> 0,05 angenommen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97E9571-17C2-0336-D8DE-DFA67869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blipFill>
                <a:blip r:embed="rId5"/>
                <a:stretch>
                  <a:fillRect l="-2209" t="-1070" r="-16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91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EFC8E-AF18-8404-EBE6-C16CC297C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platzhalter 2">
            <a:extLst>
              <a:ext uri="{FF2B5EF4-FFF2-40B4-BE49-F238E27FC236}">
                <a16:creationId xmlns:a16="http://schemas.microsoft.com/office/drawing/2014/main" id="{B5D78840-F9BE-AB9B-C9FE-26D5C2F9E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8634" y="644641"/>
            <a:ext cx="3026729" cy="199439"/>
          </a:xfrm>
        </p:spPr>
        <p:txBody>
          <a:bodyPr/>
          <a:lstStyle/>
          <a:p>
            <a:pPr algn="ctr"/>
            <a:r>
              <a:rPr lang="de-DE" sz="1600" dirty="0"/>
              <a:t>Hypothese 06 - Tony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9F313B8B-2EA4-9ED0-AB18-CDB5BE2E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709" y="1918320"/>
            <a:ext cx="5526581" cy="1083960"/>
          </a:xfrm>
        </p:spPr>
        <p:txBody>
          <a:bodyPr/>
          <a:lstStyle/>
          <a:p>
            <a:pPr algn="ctr"/>
            <a:r>
              <a:rPr lang="de-DE" sz="2000" dirty="0"/>
              <a:t>Gab es Maßnahmen wegen Covid-19, die den öffentlichen Verkehr betrafen und wie haben die sich ausgewirkt auf die Verspätungen?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6B8F1A-DFEB-6A06-C1E7-41C7DD4AADE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612188" y="4876800"/>
            <a:ext cx="531812" cy="122238"/>
          </a:xfrm>
        </p:spPr>
        <p:txBody>
          <a:bodyPr/>
          <a:lstStyle/>
          <a:p>
            <a:fld id="{CB110550-A487-4EA1-8C42-27A58B3DDB63}" type="datetime1">
              <a:rPr lang="de-DE" smtClean="0"/>
              <a:t>20.02.2024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BA1A93-D311-AB54-8281-DBFC4DE31EF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876800"/>
            <a:ext cx="6064250" cy="122238"/>
          </a:xfrm>
        </p:spPr>
        <p:txBody>
          <a:bodyPr/>
          <a:lstStyle/>
          <a:p>
            <a:r>
              <a:rPr lang="de-DE"/>
              <a:t>Universität Stuttgart			Projekt Data Science		WS2023/24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A629A1-D5CD-52A8-EFFA-EE0F07F8D7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20163" y="4876800"/>
            <a:ext cx="223837" cy="122238"/>
          </a:xfrm>
        </p:spPr>
        <p:txBody>
          <a:bodyPr/>
          <a:lstStyle/>
          <a:p>
            <a:fld id="{9E82CC3C-1DC0-4FDA-9590-6CC506AB67F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279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2B764-0383-577B-3BB0-4D9899D90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476C0-1139-3D8D-3F01-84D40579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06/07 - Tony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0D4B98-4188-92DB-3D32-025730B94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523058"/>
            <a:ext cx="8243887" cy="612136"/>
          </a:xfrm>
        </p:spPr>
        <p:txBody>
          <a:bodyPr/>
          <a:lstStyle/>
          <a:p>
            <a:r>
              <a:rPr lang="de-DE" sz="1600" b="1" dirty="0"/>
              <a:t>Durch die Covid-19 Maßnahmen, die den öffentlichen Verkehr betrafen, vom 19.März 2020 bis 27.April 2020 hatten Trams überdurchschnittlich niedrige Verspätungen.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FDD564-B5DE-A00D-808C-3C7450AA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7" y="1295400"/>
            <a:ext cx="4103684" cy="2670054"/>
          </a:xfrm>
        </p:spPr>
        <p:txBody>
          <a:bodyPr/>
          <a:lstStyle/>
          <a:p>
            <a:pPr marL="0" indent="0" algn="ctr">
              <a:buNone/>
            </a:pPr>
            <a:r>
              <a:rPr lang="de-DE" sz="1400" u="sng" dirty="0"/>
              <a:t>Welche Daten werden benötigt?</a:t>
            </a:r>
          </a:p>
          <a:p>
            <a:r>
              <a:rPr lang="de-DE" sz="1200" dirty="0"/>
              <a:t>Fahrzeiten SOLL und IST Vergleich in Zürich</a:t>
            </a:r>
            <a:r>
              <a:rPr lang="de-DE" sz="1200" baseline="30000" dirty="0"/>
              <a:t>[1]</a:t>
            </a:r>
            <a:endParaRPr lang="de-DE" sz="1200" dirty="0"/>
          </a:p>
          <a:p>
            <a:pPr lvl="1"/>
            <a:r>
              <a:rPr lang="de-DE" sz="1100" dirty="0"/>
              <a:t>Basisdatensatz</a:t>
            </a:r>
          </a:p>
          <a:p>
            <a:pPr lvl="1"/>
            <a:r>
              <a:rPr lang="de-DE" sz="1100" dirty="0"/>
              <a:t>2016-2022</a:t>
            </a:r>
          </a:p>
          <a:p>
            <a:r>
              <a:rPr lang="de-DE" sz="1200" dirty="0"/>
              <a:t>Covid Pandemiemaßnahmen Schweiz</a:t>
            </a:r>
            <a:r>
              <a:rPr lang="de-DE" sz="1200" baseline="30000" dirty="0"/>
              <a:t>[2]</a:t>
            </a:r>
            <a:endParaRPr lang="de-DE" sz="12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52624B-0032-E373-4AC1-C1873D0A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20.02.2024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E890C2-4DCB-FB0E-F065-43155CFD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4387BF-FBAB-73B9-E398-5A594484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15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29B77A3-1899-44C3-9710-79A8D52CED4A}"/>
              </a:ext>
            </a:extLst>
          </p:cNvPr>
          <p:cNvSpPr txBox="1"/>
          <p:nvPr/>
        </p:nvSpPr>
        <p:spPr>
          <a:xfrm>
            <a:off x="5673806" y="82129"/>
            <a:ext cx="1400173" cy="234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400" dirty="0"/>
              <a:t>Schwierigkeit: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9BA12C5-0E93-3432-163D-EB7150A2F726}"/>
              </a:ext>
            </a:extLst>
          </p:cNvPr>
          <p:cNvSpPr txBox="1">
            <a:spLocks/>
          </p:cNvSpPr>
          <p:nvPr/>
        </p:nvSpPr>
        <p:spPr>
          <a:xfrm>
            <a:off x="466725" y="3965454"/>
            <a:ext cx="4105275" cy="6121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de-DE" sz="1000" dirty="0"/>
              <a:t>[1] </a:t>
            </a:r>
            <a:r>
              <a:rPr lang="de-DE" sz="900" dirty="0">
                <a:hlinkClick r:id="rId2"/>
              </a:rPr>
              <a:t>https://data.europa.eu/data/datasets/878a98b8-4973-4d76-858e-eddd88652d9f-stadt-zurich</a:t>
            </a:r>
            <a:r>
              <a:rPr lang="de-DE" sz="900" dirty="0"/>
              <a:t> </a:t>
            </a:r>
          </a:p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de-DE" sz="1000" dirty="0"/>
              <a:t>[2] </a:t>
            </a:r>
            <a:r>
              <a:rPr lang="de-DE" sz="900" dirty="0">
                <a:hlinkClick r:id="rId3"/>
              </a:rPr>
              <a:t>https://de.wikipedia.org/wiki/COVID-19-Pandemie_in_der_Schweiz</a:t>
            </a:r>
            <a:r>
              <a:rPr lang="de-DE" sz="9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9C38A5A-82A3-941A-1C25-FFC3FAAD91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Annahmekriterium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Regressionsanalyse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Wert zwischen 0 und 1 =&gt; Annahmewert </a:t>
                </a:r>
                <a14:m>
                  <m:oMath xmlns:m="http://schemas.openxmlformats.org/officeDocument/2006/math">
                    <m:r>
                      <a:rPr lang="de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1200" dirty="0"/>
                  <a:t> 0,05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br>
                  <a:rPr lang="de-DE" sz="1200" dirty="0"/>
                </a:br>
                <a:endParaRPr lang="de-DE" sz="1200" dirty="0"/>
              </a:p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Erklärung</a:t>
                </a:r>
                <a:endParaRPr lang="de-DE" sz="1200" u="sng" dirty="0"/>
              </a:p>
              <a:p>
                <a:pPr marL="285750" indent="-2857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p &lt; 0,01 – starke Evidenz gegen die Nullhypothese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p &gt; 0,10 – keine Evidenz gegen die Nullhypothese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de-DE" sz="1200" dirty="0"/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Die Hypothese </a:t>
                </a:r>
                <a:r>
                  <a:rPr lang="de-DE" sz="1200" dirty="0">
                    <a:solidFill>
                      <a:srgbClr val="3E444C"/>
                    </a:solidFill>
                    <a:latin typeface="Arial"/>
                  </a:rPr>
                  <a:t>wird </a:t>
                </a:r>
                <a:r>
                  <a:rPr lang="de-DE" sz="1200" dirty="0"/>
                  <a:t>angenommen wenn der p-Wert mehr als 0,05 ist, was eine starke Evidenz aufweist</a:t>
                </a: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9C38A5A-82A3-941A-1C25-FFC3FAAD9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blipFill>
                <a:blip r:embed="rId4"/>
                <a:stretch>
                  <a:fillRect l="-2209" t="-1070" r="-17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tern: 5 Zacken 25">
            <a:extLst>
              <a:ext uri="{FF2B5EF4-FFF2-40B4-BE49-F238E27FC236}">
                <a16:creationId xmlns:a16="http://schemas.microsoft.com/office/drawing/2014/main" id="{0D0649DD-7C6B-0ED6-6F83-20BE71B9CF50}"/>
              </a:ext>
            </a:extLst>
          </p:cNvPr>
          <p:cNvSpPr/>
          <p:nvPr/>
        </p:nvSpPr>
        <p:spPr>
          <a:xfrm>
            <a:off x="6899732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7" name="Stern: 5 Zacken 26">
            <a:extLst>
              <a:ext uri="{FF2B5EF4-FFF2-40B4-BE49-F238E27FC236}">
                <a16:creationId xmlns:a16="http://schemas.microsoft.com/office/drawing/2014/main" id="{D9FDA97D-59A2-3E04-FFF8-9618B7203146}"/>
              </a:ext>
            </a:extLst>
          </p:cNvPr>
          <p:cNvSpPr/>
          <p:nvPr/>
        </p:nvSpPr>
        <p:spPr>
          <a:xfrm>
            <a:off x="7282005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8" name="Stern: 5 Zacken 27">
            <a:extLst>
              <a:ext uri="{FF2B5EF4-FFF2-40B4-BE49-F238E27FC236}">
                <a16:creationId xmlns:a16="http://schemas.microsoft.com/office/drawing/2014/main" id="{48927F6E-8CB8-1846-FAEC-E3FF8192F5AA}"/>
              </a:ext>
            </a:extLst>
          </p:cNvPr>
          <p:cNvSpPr/>
          <p:nvPr/>
        </p:nvSpPr>
        <p:spPr>
          <a:xfrm>
            <a:off x="8433150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9" name="Stern: 5 Zacken 28">
            <a:extLst>
              <a:ext uri="{FF2B5EF4-FFF2-40B4-BE49-F238E27FC236}">
                <a16:creationId xmlns:a16="http://schemas.microsoft.com/office/drawing/2014/main" id="{766842DE-72FE-0FA0-34F7-AD51163FCCCF}"/>
              </a:ext>
            </a:extLst>
          </p:cNvPr>
          <p:cNvSpPr/>
          <p:nvPr/>
        </p:nvSpPr>
        <p:spPr>
          <a:xfrm>
            <a:off x="7665720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0" name="Stern: 5 Zacken 29">
            <a:extLst>
              <a:ext uri="{FF2B5EF4-FFF2-40B4-BE49-F238E27FC236}">
                <a16:creationId xmlns:a16="http://schemas.microsoft.com/office/drawing/2014/main" id="{5FDBA480-CFDA-7384-03A9-48D7B890EF62}"/>
              </a:ext>
            </a:extLst>
          </p:cNvPr>
          <p:cNvSpPr/>
          <p:nvPr/>
        </p:nvSpPr>
        <p:spPr>
          <a:xfrm>
            <a:off x="8049435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863863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9830B-7B31-7CE0-6CC4-E7B0C9214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platzhalter 2">
            <a:extLst>
              <a:ext uri="{FF2B5EF4-FFF2-40B4-BE49-F238E27FC236}">
                <a16:creationId xmlns:a16="http://schemas.microsoft.com/office/drawing/2014/main" id="{227ED749-10E9-3054-A818-577A486B4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8634" y="644641"/>
            <a:ext cx="3026729" cy="199439"/>
          </a:xfrm>
        </p:spPr>
        <p:txBody>
          <a:bodyPr/>
          <a:lstStyle/>
          <a:p>
            <a:pPr algn="ctr"/>
            <a:r>
              <a:rPr lang="de-DE" sz="1600" dirty="0"/>
              <a:t>Hypothese 07 - Ozan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482236B9-CF31-88EF-7E39-C9E36FF7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709" y="1918320"/>
            <a:ext cx="5526581" cy="1083960"/>
          </a:xfrm>
        </p:spPr>
        <p:txBody>
          <a:bodyPr/>
          <a:lstStyle/>
          <a:p>
            <a:pPr algn="ctr"/>
            <a:r>
              <a:rPr lang="de-DE" sz="2000" dirty="0"/>
              <a:t>Haben Busse oder Trams mehr Verspätungen?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009A08-7755-CC47-C57E-E5132F52571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612188" y="4876800"/>
            <a:ext cx="531812" cy="122238"/>
          </a:xfrm>
        </p:spPr>
        <p:txBody>
          <a:bodyPr/>
          <a:lstStyle/>
          <a:p>
            <a:fld id="{CB110550-A487-4EA1-8C42-27A58B3DDB63}" type="datetime1">
              <a:rPr lang="de-DE" smtClean="0"/>
              <a:t>20.02.2024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D71412-C505-911F-8259-F910CEC4263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876800"/>
            <a:ext cx="6064250" cy="122238"/>
          </a:xfrm>
        </p:spPr>
        <p:txBody>
          <a:bodyPr/>
          <a:lstStyle/>
          <a:p>
            <a:r>
              <a:rPr lang="de-DE"/>
              <a:t>Universität Stuttgart			Projekt Data Science		WS2023/24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FAC5B2-C7CD-675F-300D-52ABFF65A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20163" y="4876800"/>
            <a:ext cx="223837" cy="122238"/>
          </a:xfrm>
        </p:spPr>
        <p:txBody>
          <a:bodyPr/>
          <a:lstStyle/>
          <a:p>
            <a:fld id="{9E82CC3C-1DC0-4FDA-9590-6CC506AB67F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331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BEE45-7AC3-E114-E7C8-D85EB1614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169C1-ABED-325F-58A9-37EA9AE59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07/07 - Ozan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34E377-235F-DBAD-95EB-933150B1FA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523058"/>
            <a:ext cx="8243887" cy="612136"/>
          </a:xfrm>
        </p:spPr>
        <p:txBody>
          <a:bodyPr/>
          <a:lstStyle/>
          <a:p>
            <a:r>
              <a:rPr lang="de-DE" sz="1600" b="1" dirty="0"/>
              <a:t>An Silvester 2021 hatten Trams mehr Verspätungen als Busse.		ODER</a:t>
            </a:r>
            <a:br>
              <a:rPr lang="de-DE" sz="1600" b="1" dirty="0"/>
            </a:br>
            <a:r>
              <a:rPr lang="de-DE" sz="1600" b="1" dirty="0"/>
              <a:t>In 2021, am Züricher Hauptbahnhof haben Busse mehr Verspätungen als Trams.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84E137-AE6B-A498-E516-6F1BA391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7" y="1295400"/>
            <a:ext cx="4103684" cy="2670054"/>
          </a:xfrm>
        </p:spPr>
        <p:txBody>
          <a:bodyPr/>
          <a:lstStyle/>
          <a:p>
            <a:pPr marL="0" indent="0" algn="ctr">
              <a:buNone/>
            </a:pPr>
            <a:r>
              <a:rPr lang="de-DE" sz="1400" u="sng" dirty="0"/>
              <a:t>Welche Daten werden benötigt?</a:t>
            </a:r>
          </a:p>
          <a:p>
            <a:r>
              <a:rPr lang="de-DE" sz="1200" dirty="0"/>
              <a:t>Fahrzeiten SOLL und IST Vergleich in Zürich</a:t>
            </a:r>
            <a:r>
              <a:rPr lang="de-DE" sz="1200" baseline="30000" dirty="0"/>
              <a:t>[1]</a:t>
            </a:r>
            <a:endParaRPr lang="de-DE" sz="1200" dirty="0"/>
          </a:p>
          <a:p>
            <a:pPr lvl="1"/>
            <a:r>
              <a:rPr lang="de-DE" sz="1100" dirty="0"/>
              <a:t>Basisdatensatz</a:t>
            </a:r>
          </a:p>
          <a:p>
            <a:pPr lvl="1"/>
            <a:r>
              <a:rPr lang="de-DE" sz="1100" dirty="0"/>
              <a:t>2016-2022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50181F-92BC-428A-144C-2CDCFA20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20.02.2024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1DF70F-0858-D574-08BB-CF9FBAD2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61A4E6-C078-F2F0-F6BF-A61AF3BB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17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594662-5D4F-ED4D-0A20-802389A9A2F3}"/>
              </a:ext>
            </a:extLst>
          </p:cNvPr>
          <p:cNvSpPr txBox="1"/>
          <p:nvPr/>
        </p:nvSpPr>
        <p:spPr>
          <a:xfrm>
            <a:off x="5673806" y="82129"/>
            <a:ext cx="1400173" cy="234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400" dirty="0"/>
              <a:t>Schwierigkeit: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E1F4EE7-AF9B-8F8C-A0A6-28793A740BEC}"/>
              </a:ext>
            </a:extLst>
          </p:cNvPr>
          <p:cNvSpPr txBox="1">
            <a:spLocks/>
          </p:cNvSpPr>
          <p:nvPr/>
        </p:nvSpPr>
        <p:spPr>
          <a:xfrm>
            <a:off x="466725" y="3965454"/>
            <a:ext cx="4105275" cy="6121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de-DE" sz="1000" dirty="0"/>
              <a:t>[1] </a:t>
            </a:r>
            <a:r>
              <a:rPr lang="de-DE" sz="900" dirty="0">
                <a:hlinkClick r:id="rId2"/>
              </a:rPr>
              <a:t>https://data.europa.eu/data/datasets/878a98b8-4973-4d76-858e-eddd88652d9f-stadt-zurich</a:t>
            </a:r>
            <a:r>
              <a:rPr lang="de-DE" sz="900" dirty="0"/>
              <a:t> </a:t>
            </a:r>
            <a:endParaRPr lang="de-DE" sz="800" dirty="0"/>
          </a:p>
        </p:txBody>
      </p:sp>
      <p:sp>
        <p:nvSpPr>
          <p:cNvPr id="10" name="Stern: 5 Zacken 9">
            <a:extLst>
              <a:ext uri="{FF2B5EF4-FFF2-40B4-BE49-F238E27FC236}">
                <a16:creationId xmlns:a16="http://schemas.microsoft.com/office/drawing/2014/main" id="{F725E9D6-04F1-7D2A-01FF-D03627457ADD}"/>
              </a:ext>
            </a:extLst>
          </p:cNvPr>
          <p:cNvSpPr/>
          <p:nvPr/>
        </p:nvSpPr>
        <p:spPr>
          <a:xfrm>
            <a:off x="6899732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Stern: 5 Zacken 10">
            <a:extLst>
              <a:ext uri="{FF2B5EF4-FFF2-40B4-BE49-F238E27FC236}">
                <a16:creationId xmlns:a16="http://schemas.microsoft.com/office/drawing/2014/main" id="{0642B50F-8E12-3523-4360-96A8EF95DE4A}"/>
              </a:ext>
            </a:extLst>
          </p:cNvPr>
          <p:cNvSpPr/>
          <p:nvPr/>
        </p:nvSpPr>
        <p:spPr>
          <a:xfrm>
            <a:off x="7282005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Stern: 5 Zacken 11">
            <a:extLst>
              <a:ext uri="{FF2B5EF4-FFF2-40B4-BE49-F238E27FC236}">
                <a16:creationId xmlns:a16="http://schemas.microsoft.com/office/drawing/2014/main" id="{986CEE6C-F029-2FD8-AC82-695C6EB89F8B}"/>
              </a:ext>
            </a:extLst>
          </p:cNvPr>
          <p:cNvSpPr/>
          <p:nvPr/>
        </p:nvSpPr>
        <p:spPr>
          <a:xfrm>
            <a:off x="8433150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9" name="Stern: 5 Zacken 18">
            <a:extLst>
              <a:ext uri="{FF2B5EF4-FFF2-40B4-BE49-F238E27FC236}">
                <a16:creationId xmlns:a16="http://schemas.microsoft.com/office/drawing/2014/main" id="{D5D4E1E2-963B-62E9-8597-54BA9AD525D4}"/>
              </a:ext>
            </a:extLst>
          </p:cNvPr>
          <p:cNvSpPr/>
          <p:nvPr/>
        </p:nvSpPr>
        <p:spPr>
          <a:xfrm>
            <a:off x="7665720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0" name="Stern: 5 Zacken 19">
            <a:extLst>
              <a:ext uri="{FF2B5EF4-FFF2-40B4-BE49-F238E27FC236}">
                <a16:creationId xmlns:a16="http://schemas.microsoft.com/office/drawing/2014/main" id="{512D2296-9575-41BB-CF3F-3B92EB12DD16}"/>
              </a:ext>
            </a:extLst>
          </p:cNvPr>
          <p:cNvSpPr/>
          <p:nvPr/>
        </p:nvSpPr>
        <p:spPr>
          <a:xfrm>
            <a:off x="8049435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0E847450-7A70-B96E-EF09-2AB238DA4B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Mann-Whitney-U-Test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Weil Variable nicht Normalverteilt ist</a:t>
                </a:r>
              </a:p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Variable &amp; grober Ablauf</a:t>
                </a:r>
                <a:endParaRPr lang="de-DE" sz="1200" u="sng" dirty="0"/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b="1" dirty="0"/>
                  <a:t>Verspätungen der Busse &amp; Trams</a:t>
                </a:r>
              </a:p>
              <a:p>
                <a:pPr marL="171450" indent="-1714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Verspätungen aufsummieren</a:t>
                </a:r>
              </a:p>
              <a:p>
                <a:pPr marL="171450" indent="-1714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In eine der beiden Kategorien klassifizieren (Tram/Bus)</a:t>
                </a:r>
              </a:p>
              <a:p>
                <a:pPr marL="171450" indent="-1714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p-Wert ausrechnen</a:t>
                </a:r>
              </a:p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Annahmekriterium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Hypothese wird bei einem p Wert von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1200" dirty="0"/>
                  <a:t> 0,05 angenommen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0E847450-7A70-B96E-EF09-2AB238DA4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blipFill>
                <a:blip r:embed="rId3"/>
                <a:stretch>
                  <a:fillRect l="-2209" t="-10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078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Zeitaufwand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18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/>
              <a:t>Ozan: ~94 Stunden 	+ ~ 20 Stunden von vorherigen Meilensteinen, die ausgelassen wurden</a:t>
            </a:r>
          </a:p>
          <a:p>
            <a:pPr lvl="1"/>
            <a:r>
              <a:rPr lang="de-DE" sz="1200" dirty="0"/>
              <a:t>Feedback bearbeitet</a:t>
            </a:r>
            <a:endParaRPr lang="de-DE" sz="1000" dirty="0"/>
          </a:p>
          <a:p>
            <a:pPr lvl="1"/>
            <a:r>
              <a:rPr lang="de-DE" sz="1200" dirty="0"/>
              <a:t>Daten gesucht</a:t>
            </a:r>
          </a:p>
          <a:p>
            <a:pPr lvl="1"/>
            <a:r>
              <a:rPr lang="de-DE" sz="1200" dirty="0"/>
              <a:t>Hypothesen erstellt</a:t>
            </a:r>
          </a:p>
          <a:p>
            <a:pPr lvl="1"/>
            <a:r>
              <a:rPr lang="de-DE" sz="1200" dirty="0"/>
              <a:t>Präsentationsfolien erstellt</a:t>
            </a:r>
          </a:p>
          <a:p>
            <a:pPr marL="0" indent="0">
              <a:buNone/>
            </a:pPr>
            <a:endParaRPr lang="de-DE" sz="1200" dirty="0"/>
          </a:p>
          <a:p>
            <a:r>
              <a:rPr lang="de-DE" sz="1400" dirty="0"/>
              <a:t>Tony: ~32 Stunden</a:t>
            </a:r>
          </a:p>
          <a:p>
            <a:pPr lvl="1"/>
            <a:r>
              <a:rPr lang="de-DE" sz="1200" dirty="0"/>
              <a:t>Hypothesen erstellt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endParaRPr lang="de-DE" sz="1200" dirty="0"/>
          </a:p>
          <a:p>
            <a:r>
              <a:rPr lang="de-DE" sz="1400" dirty="0"/>
              <a:t>Hypothesenaufstellung: ~126 Stunden 	+ ~ 20 Stunden</a:t>
            </a:r>
          </a:p>
          <a:p>
            <a:r>
              <a:rPr lang="de-DE" sz="1400" dirty="0"/>
              <a:t>Insgesamt: 	Ozan: ~252 Stunden	Tony: ~94 Stunden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2D4FD3CB-5E99-864E-B5C7-04B2F8B1DA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546519"/>
            <a:ext cx="8244200" cy="248603"/>
          </a:xfrm>
        </p:spPr>
        <p:txBody>
          <a:bodyPr/>
          <a:lstStyle/>
          <a:p>
            <a:r>
              <a:rPr lang="de-DE" dirty="0"/>
              <a:t>Hypothesenaufstellung</a:t>
            </a:r>
          </a:p>
        </p:txBody>
      </p:sp>
    </p:spTree>
    <p:extLst>
      <p:ext uri="{BB962C8B-B14F-4D97-AF65-F5344CB8AC3E}">
        <p14:creationId xmlns:p14="http://schemas.microsoft.com/office/powerpoint/2010/main" val="106765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DD0CE-9CE3-86BF-BD24-E495D3BD7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F1B0C4-ACDB-D85A-E2B0-F13CED4F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550-A487-4EA1-8C42-27A58B3DDB63}" type="datetime1">
              <a:rPr lang="de-DE" smtClean="0"/>
              <a:t>20.02.2024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43020F-3F17-B681-F510-66EEDC3E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/>
              <a:t>Universität Stuttgart			Projekt Data Science		WS2023/24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622E18-DB23-2163-2DCD-4F7D048A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/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D9E157DC-8931-7ACB-60C0-7D0264BB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</p:spPr>
        <p:txBody>
          <a:bodyPr/>
          <a:lstStyle/>
          <a:p>
            <a:r>
              <a:rPr lang="de-DE" dirty="0"/>
              <a:t>Letztes Mal bei…</a:t>
            </a:r>
          </a:p>
        </p:txBody>
      </p:sp>
      <p:sp>
        <p:nvSpPr>
          <p:cNvPr id="51" name="Textplatzhalter 2">
            <a:extLst>
              <a:ext uri="{FF2B5EF4-FFF2-40B4-BE49-F238E27FC236}">
                <a16:creationId xmlns:a16="http://schemas.microsoft.com/office/drawing/2014/main" id="{06D7477A-6118-ED70-9140-81E3F2985A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546519"/>
            <a:ext cx="8244200" cy="248603"/>
          </a:xfrm>
        </p:spPr>
        <p:txBody>
          <a:bodyPr/>
          <a:lstStyle/>
          <a:p>
            <a:r>
              <a:rPr lang="de-DE" sz="1600" dirty="0"/>
              <a:t>Datenbereinigung</a:t>
            </a: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7AF4A2C1-7110-BD54-8674-48574D938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910" y="978519"/>
            <a:ext cx="6818180" cy="355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0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F95B9-A325-D708-22A4-62CC0B33A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603017-319A-7ED0-14B3-0B0520A2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550-A487-4EA1-8C42-27A58B3DDB63}" type="datetime1">
              <a:rPr lang="de-DE" smtClean="0"/>
              <a:t>20.02.2024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A5A51C-AB63-BCA1-CA05-D359F171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/>
              <a:t>Universität Stuttgart			Projekt Data Science		WS2023/24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5E96B7-2F41-FD7A-8697-F06FF7D4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/>
          </a:p>
        </p:txBody>
      </p:sp>
      <p:pic>
        <p:nvPicPr>
          <p:cNvPr id="59" name="Grafik 58">
            <a:extLst>
              <a:ext uri="{FF2B5EF4-FFF2-40B4-BE49-F238E27FC236}">
                <a16:creationId xmlns:a16="http://schemas.microsoft.com/office/drawing/2014/main" id="{4C1F9CBA-F41B-1DBF-8623-673179B885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97356" y="1005151"/>
            <a:ext cx="6391725" cy="3661019"/>
          </a:xfrm>
          <a:prstGeom prst="rect">
            <a:avLst/>
          </a:prstGeom>
        </p:spPr>
      </p:pic>
      <p:sp>
        <p:nvSpPr>
          <p:cNvPr id="37" name="Titel 1">
            <a:extLst>
              <a:ext uri="{FF2B5EF4-FFF2-40B4-BE49-F238E27FC236}">
                <a16:creationId xmlns:a16="http://schemas.microsoft.com/office/drawing/2014/main" id="{72EC5F7D-A1FB-B7C9-EB5A-C6DED1AC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</p:spPr>
        <p:txBody>
          <a:bodyPr/>
          <a:lstStyle/>
          <a:p>
            <a:r>
              <a:rPr lang="de-DE" dirty="0"/>
              <a:t>Letztes Mal bei…</a:t>
            </a:r>
          </a:p>
        </p:txBody>
      </p:sp>
      <p:sp>
        <p:nvSpPr>
          <p:cNvPr id="51" name="Textplatzhalter 2">
            <a:extLst>
              <a:ext uri="{FF2B5EF4-FFF2-40B4-BE49-F238E27FC236}">
                <a16:creationId xmlns:a16="http://schemas.microsoft.com/office/drawing/2014/main" id="{3A621F55-F634-9994-6043-04A236F49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546519"/>
            <a:ext cx="8244200" cy="248603"/>
          </a:xfrm>
        </p:spPr>
        <p:txBody>
          <a:bodyPr/>
          <a:lstStyle/>
          <a:p>
            <a:r>
              <a:rPr lang="de-DE" sz="1600" dirty="0"/>
              <a:t>Datenbereinigung</a:t>
            </a:r>
          </a:p>
        </p:txBody>
      </p:sp>
    </p:spTree>
    <p:extLst>
      <p:ext uri="{BB962C8B-B14F-4D97-AF65-F5344CB8AC3E}">
        <p14:creationId xmlns:p14="http://schemas.microsoft.com/office/powerpoint/2010/main" val="38448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8656E-7422-020F-3A68-441088E27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platzhalter 2">
            <a:extLst>
              <a:ext uri="{FF2B5EF4-FFF2-40B4-BE49-F238E27FC236}">
                <a16:creationId xmlns:a16="http://schemas.microsoft.com/office/drawing/2014/main" id="{F8B31C55-6A37-5965-E015-993A101D8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8634" y="644641"/>
            <a:ext cx="3026729" cy="199439"/>
          </a:xfrm>
        </p:spPr>
        <p:txBody>
          <a:bodyPr/>
          <a:lstStyle/>
          <a:p>
            <a:pPr algn="ctr"/>
            <a:r>
              <a:rPr lang="de-DE" sz="1600" dirty="0"/>
              <a:t>Hypothese 01 - Ozan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10D15688-3EEA-55E2-6497-BA3FE363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709" y="1918320"/>
            <a:ext cx="5526581" cy="1083960"/>
          </a:xfrm>
        </p:spPr>
        <p:txBody>
          <a:bodyPr/>
          <a:lstStyle/>
          <a:p>
            <a:pPr algn="ctr"/>
            <a:r>
              <a:rPr lang="de-DE" sz="2000" dirty="0"/>
              <a:t>Heißen mehr Passagiere auch automatisch mehr Verspätungen?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8B2349-B091-19E2-21B1-8A884C10BBA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612188" y="4876800"/>
            <a:ext cx="531812" cy="122238"/>
          </a:xfrm>
        </p:spPr>
        <p:txBody>
          <a:bodyPr/>
          <a:lstStyle/>
          <a:p>
            <a:fld id="{CB110550-A487-4EA1-8C42-27A58B3DDB63}" type="datetime1">
              <a:rPr lang="de-DE" smtClean="0"/>
              <a:t>20.02.2024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01A3AC-48C7-BA8B-5A75-6B10824C2F5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876800"/>
            <a:ext cx="6064250" cy="122238"/>
          </a:xfrm>
        </p:spPr>
        <p:txBody>
          <a:bodyPr/>
          <a:lstStyle/>
          <a:p>
            <a:r>
              <a:rPr lang="de-DE"/>
              <a:t>Universität Stuttgart			Projekt Data Science		WS2023/24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F61E6C-6D51-21A9-436B-BF127967C2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20163" y="4876800"/>
            <a:ext cx="223837" cy="122238"/>
          </a:xfrm>
        </p:spPr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71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D281F-8533-94C8-B43A-972250744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9111A-C66D-B51B-0771-8A7A8DBC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01/07 - Ozan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773A9D-6C1E-2EB9-78F6-FF0684A32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523058"/>
            <a:ext cx="8243887" cy="612136"/>
          </a:xfrm>
        </p:spPr>
        <p:txBody>
          <a:bodyPr/>
          <a:lstStyle/>
          <a:p>
            <a:r>
              <a:rPr lang="de-DE" sz="1600" b="1" dirty="0"/>
              <a:t>An der Hardbrücke-Haltestelle, auf den Linien 33, 72, 83 und 8 im Jahr 2022, führt eine erhöhte Anzahl von Fahrgästen zu einer Zunahme von Verspätungen.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8BACE1-7F5E-AE51-9694-75F0B30F5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7" y="1295400"/>
            <a:ext cx="4103684" cy="2670056"/>
          </a:xfrm>
        </p:spPr>
        <p:txBody>
          <a:bodyPr/>
          <a:lstStyle/>
          <a:p>
            <a:pPr marL="0" indent="0" algn="ctr">
              <a:buNone/>
            </a:pPr>
            <a:r>
              <a:rPr lang="de-DE" sz="1400" u="sng" dirty="0"/>
              <a:t>Welche Daten werden benötigt?</a:t>
            </a:r>
          </a:p>
          <a:p>
            <a:r>
              <a:rPr lang="de-DE" sz="1200" dirty="0"/>
              <a:t>Fahrzeiten SOLL und IST Vergleich in Zürich</a:t>
            </a:r>
            <a:r>
              <a:rPr lang="de-DE" sz="1200" baseline="30000" dirty="0"/>
              <a:t>[1]</a:t>
            </a:r>
            <a:endParaRPr lang="de-DE" sz="1200" dirty="0"/>
          </a:p>
          <a:p>
            <a:pPr lvl="1"/>
            <a:r>
              <a:rPr lang="de-DE" sz="1100" dirty="0"/>
              <a:t>Basisdatensatz</a:t>
            </a:r>
          </a:p>
          <a:p>
            <a:pPr lvl="1"/>
            <a:r>
              <a:rPr lang="de-DE" sz="1100" dirty="0"/>
              <a:t>2016-2022</a:t>
            </a:r>
          </a:p>
          <a:p>
            <a:r>
              <a:rPr lang="de-DE" sz="1200" dirty="0"/>
              <a:t>Passagierfrequenzen an Haltestelle Hardbrücke</a:t>
            </a:r>
            <a:r>
              <a:rPr lang="de-DE" sz="1200" baseline="30000" dirty="0"/>
              <a:t>[2]</a:t>
            </a:r>
            <a:endParaRPr lang="de-DE" sz="1200" dirty="0"/>
          </a:p>
          <a:p>
            <a:pPr lvl="1"/>
            <a:r>
              <a:rPr lang="de-DE" sz="1100" dirty="0"/>
              <a:t>Ein- und Aussteiger an 2 Gleisen (Hin- und Rückrichtung) =&gt; Buslinien 33, 72, 83 und Tramlinie 8 davon betroffen</a:t>
            </a:r>
          </a:p>
          <a:p>
            <a:pPr lvl="1"/>
            <a:r>
              <a:rPr lang="de-DE" sz="1100" dirty="0"/>
              <a:t>Gleise sind auf separaten Bahnsteigen</a:t>
            </a:r>
          </a:p>
          <a:p>
            <a:pPr lvl="1"/>
            <a:r>
              <a:rPr lang="de-DE" sz="1100" dirty="0"/>
              <a:t>Alle </a:t>
            </a:r>
            <a:r>
              <a:rPr lang="de-DE" sz="1100" b="1" dirty="0"/>
              <a:t>5 Minuten </a:t>
            </a:r>
            <a:r>
              <a:rPr lang="de-DE" sz="1100" dirty="0"/>
              <a:t>gezählt</a:t>
            </a:r>
          </a:p>
          <a:p>
            <a:pPr lvl="1"/>
            <a:r>
              <a:rPr lang="de-DE" sz="1100" dirty="0"/>
              <a:t>2020-2023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1BDEBE-E67B-0B99-CF33-EB0D3B25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20.02.2024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9A303A-CB91-09A2-17D4-5622A8B6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82E7E-409F-B961-0412-B078EBA2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/>
          </a:p>
        </p:txBody>
      </p:sp>
      <p:sp>
        <p:nvSpPr>
          <p:cNvPr id="8" name="Stern: 5 Zacken 7">
            <a:extLst>
              <a:ext uri="{FF2B5EF4-FFF2-40B4-BE49-F238E27FC236}">
                <a16:creationId xmlns:a16="http://schemas.microsoft.com/office/drawing/2014/main" id="{979AA5D8-E906-86DA-AB2B-5409D44D6666}"/>
              </a:ext>
            </a:extLst>
          </p:cNvPr>
          <p:cNvSpPr/>
          <p:nvPr/>
        </p:nvSpPr>
        <p:spPr>
          <a:xfrm>
            <a:off x="6899732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F6969A7-121B-FDD2-DBB1-8D393FF57B13}"/>
              </a:ext>
            </a:extLst>
          </p:cNvPr>
          <p:cNvSpPr txBox="1"/>
          <p:nvPr/>
        </p:nvSpPr>
        <p:spPr>
          <a:xfrm>
            <a:off x="5673806" y="82129"/>
            <a:ext cx="1400173" cy="234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400" dirty="0"/>
              <a:t>Schwierigkeit:</a:t>
            </a:r>
          </a:p>
        </p:txBody>
      </p:sp>
      <p:sp>
        <p:nvSpPr>
          <p:cNvPr id="10" name="Stern: 5 Zacken 9">
            <a:extLst>
              <a:ext uri="{FF2B5EF4-FFF2-40B4-BE49-F238E27FC236}">
                <a16:creationId xmlns:a16="http://schemas.microsoft.com/office/drawing/2014/main" id="{74D92491-2954-F034-DE59-7DA5C3BC6EC1}"/>
              </a:ext>
            </a:extLst>
          </p:cNvPr>
          <p:cNvSpPr/>
          <p:nvPr/>
        </p:nvSpPr>
        <p:spPr>
          <a:xfrm>
            <a:off x="7282005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Stern: 5 Zacken 14">
            <a:extLst>
              <a:ext uri="{FF2B5EF4-FFF2-40B4-BE49-F238E27FC236}">
                <a16:creationId xmlns:a16="http://schemas.microsoft.com/office/drawing/2014/main" id="{9ECF6C23-DA3D-FCA6-C824-FD669545CA3E}"/>
              </a:ext>
            </a:extLst>
          </p:cNvPr>
          <p:cNvSpPr/>
          <p:nvPr/>
        </p:nvSpPr>
        <p:spPr>
          <a:xfrm>
            <a:off x="8433150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444D5FD-DED4-66DE-E8F2-35DB7BD9302D}"/>
              </a:ext>
            </a:extLst>
          </p:cNvPr>
          <p:cNvSpPr txBox="1">
            <a:spLocks/>
          </p:cNvSpPr>
          <p:nvPr/>
        </p:nvSpPr>
        <p:spPr>
          <a:xfrm>
            <a:off x="466725" y="3965456"/>
            <a:ext cx="4105275" cy="612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de-DE" sz="1000" dirty="0"/>
              <a:t>[1] </a:t>
            </a:r>
            <a:r>
              <a:rPr lang="de-DE" sz="900" dirty="0">
                <a:hlinkClick r:id="rId3"/>
              </a:rPr>
              <a:t>https://data.europa.eu/data/datasets/878a98b8-4973-4d76-858e-eddd88652d9f-stadt-zurich</a:t>
            </a:r>
            <a:r>
              <a:rPr lang="de-DE" sz="900" dirty="0"/>
              <a:t> </a:t>
            </a:r>
            <a:endParaRPr lang="de-DE" sz="800" dirty="0"/>
          </a:p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de-DE" sz="1000" dirty="0"/>
              <a:t>[2] </a:t>
            </a:r>
            <a:r>
              <a:rPr lang="de-DE" sz="900" dirty="0">
                <a:hlinkClick r:id="rId4"/>
              </a:rPr>
              <a:t>https://data.stadt-zuerich.ch/dataset/vbz_frequenzen_hardbruecke</a:t>
            </a:r>
            <a:r>
              <a:rPr lang="de-DE" sz="900" dirty="0"/>
              <a:t> </a:t>
            </a:r>
          </a:p>
        </p:txBody>
      </p:sp>
      <p:sp>
        <p:nvSpPr>
          <p:cNvPr id="12" name="Stern: 5 Zacken 11">
            <a:extLst>
              <a:ext uri="{FF2B5EF4-FFF2-40B4-BE49-F238E27FC236}">
                <a16:creationId xmlns:a16="http://schemas.microsoft.com/office/drawing/2014/main" id="{0DD750BC-576A-D4E2-47D2-A88CD4437052}"/>
              </a:ext>
            </a:extLst>
          </p:cNvPr>
          <p:cNvSpPr/>
          <p:nvPr/>
        </p:nvSpPr>
        <p:spPr>
          <a:xfrm>
            <a:off x="7665720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Stern: 5 Zacken 10">
            <a:extLst>
              <a:ext uri="{FF2B5EF4-FFF2-40B4-BE49-F238E27FC236}">
                <a16:creationId xmlns:a16="http://schemas.microsoft.com/office/drawing/2014/main" id="{50119A03-5ECC-DC30-4F8F-01C6870A46BA}"/>
              </a:ext>
            </a:extLst>
          </p:cNvPr>
          <p:cNvSpPr/>
          <p:nvPr/>
        </p:nvSpPr>
        <p:spPr>
          <a:xfrm>
            <a:off x="8049435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78F7C172-2D95-221A-BB66-F8C3321CB3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Spearman-Rangkorrelation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Weil beide Variablen nicht Normalverteilt sind</a:t>
                </a:r>
              </a:p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Variablen &amp; grober Ablauf</a:t>
                </a:r>
                <a:endParaRPr lang="de-DE" sz="1200" u="sng" dirty="0"/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b="1" dirty="0"/>
                  <a:t>Verspätungen an </a:t>
                </a:r>
                <a:r>
                  <a:rPr lang="de-DE" sz="1200" b="1" dirty="0" err="1"/>
                  <a:t>Hst</a:t>
                </a:r>
                <a:r>
                  <a:rPr lang="de-DE" sz="1200" b="1" dirty="0"/>
                  <a:t>. </a:t>
                </a:r>
                <a:r>
                  <a:rPr lang="de-DE" sz="1200" dirty="0"/>
                  <a:t>&amp;</a:t>
                </a:r>
                <a:r>
                  <a:rPr lang="de-DE" sz="1200" b="1" dirty="0"/>
                  <a:t> Passagierfrequenz pro 5 Min</a:t>
                </a:r>
              </a:p>
              <a:p>
                <a:pPr marL="171450" indent="-1714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Nicht sicher wegen Ablauf, Problem:</a:t>
                </a:r>
                <a:br>
                  <a:rPr lang="de-DE" sz="1200" dirty="0"/>
                </a:br>
                <a:r>
                  <a:rPr lang="de-DE" sz="1200" dirty="0"/>
                  <a:t>Linien sind nicht genau bei 5 Minuten Marke an Haltestelle</a:t>
                </a:r>
                <a:br>
                  <a:rPr lang="de-DE" sz="1200" dirty="0"/>
                </a:br>
                <a:r>
                  <a:rPr lang="de-DE" sz="1200" dirty="0"/>
                  <a:t>=&gt; Welche Linie bekommt wie viele Ein- und Aussteiger?</a:t>
                </a:r>
              </a:p>
              <a:p>
                <a:pPr marL="171450" indent="-1714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Korrelationskoeffizient r wird ausgerechnet</a:t>
                </a:r>
              </a:p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Annahmekriterium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Hypothese wird bei einem r Wert von </a:t>
                </a:r>
                <a14:m>
                  <m:oMath xmlns:m="http://schemas.openxmlformats.org/officeDocument/2006/math">
                    <m:r>
                      <a:rPr lang="de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1200" dirty="0"/>
                  <a:t> 0,6 angenommen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0,5</a:t>
                </a:r>
                <a:r>
                  <a:rPr lang="de-DE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</m:oMath>
                </a14:m>
                <a:r>
                  <a:rPr lang="de-DE" sz="1200" dirty="0"/>
                  <a:t>r</a:t>
                </a:r>
                <a:r>
                  <a:rPr lang="de-DE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</m:oMath>
                </a14:m>
                <a:r>
                  <a:rPr lang="de-DE" sz="1200" dirty="0"/>
                  <a:t>0,7 wird als „hohe positive Korrelation“ bezeichnet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78F7C172-2D95-221A-BB66-F8C3321CB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blipFill>
                <a:blip r:embed="rId5"/>
                <a:stretch>
                  <a:fillRect l="-2209" t="-1070" r="-17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00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533A8-E4B7-6A2B-B1E1-81554EC4A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platzhalter 2">
            <a:extLst>
              <a:ext uri="{FF2B5EF4-FFF2-40B4-BE49-F238E27FC236}">
                <a16:creationId xmlns:a16="http://schemas.microsoft.com/office/drawing/2014/main" id="{5DA08073-5167-9463-D4B4-E894A706B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8634" y="644641"/>
            <a:ext cx="3026729" cy="199439"/>
          </a:xfrm>
        </p:spPr>
        <p:txBody>
          <a:bodyPr/>
          <a:lstStyle/>
          <a:p>
            <a:pPr algn="ctr"/>
            <a:r>
              <a:rPr lang="de-DE" sz="1600" dirty="0"/>
              <a:t>Hypothese 02 - Tony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1C6948BB-9052-382B-A2C7-6C0C0FA0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709" y="1918320"/>
            <a:ext cx="5526581" cy="1083960"/>
          </a:xfrm>
        </p:spPr>
        <p:txBody>
          <a:bodyPr/>
          <a:lstStyle/>
          <a:p>
            <a:pPr algn="ctr"/>
            <a:r>
              <a:rPr lang="de-DE" sz="2000" dirty="0"/>
              <a:t>Gab es Fahrplanänderungen, die eine Linie entlasten sollte, wenn ja, haben sich die Verspätungen der Linie auch verbessert?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30DE6B-7EA8-738E-B3FE-C8121309E3B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612188" y="4876800"/>
            <a:ext cx="531812" cy="122238"/>
          </a:xfrm>
        </p:spPr>
        <p:txBody>
          <a:bodyPr/>
          <a:lstStyle/>
          <a:p>
            <a:fld id="{CB110550-A487-4EA1-8C42-27A58B3DDB63}" type="datetime1">
              <a:rPr lang="de-DE" smtClean="0"/>
              <a:t>20.02.2024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CC0663-37E4-71B5-FF21-83EC40FEC8A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876800"/>
            <a:ext cx="6064250" cy="122238"/>
          </a:xfrm>
        </p:spPr>
        <p:txBody>
          <a:bodyPr/>
          <a:lstStyle/>
          <a:p>
            <a:r>
              <a:rPr lang="de-DE"/>
              <a:t>Universität Stuttgart			Projekt Data Science		WS2023/24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DE0B54-3E51-1805-679B-6DD23A02B6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20163" y="4876800"/>
            <a:ext cx="223837" cy="122238"/>
          </a:xfrm>
        </p:spPr>
        <p:txBody>
          <a:bodyPr/>
          <a:lstStyle/>
          <a:p>
            <a:fld id="{9E82CC3C-1DC0-4FDA-9590-6CC506AB67F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04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4B8D7-1A4F-A21E-DD89-75E38B9BA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8E8FE-C275-5CA9-6B54-2A0FCCFC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02/07 - Tony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17FFF0-1889-361A-6985-BC17EE0A41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523058"/>
            <a:ext cx="8243887" cy="612136"/>
          </a:xfrm>
        </p:spPr>
        <p:txBody>
          <a:bodyPr/>
          <a:lstStyle/>
          <a:p>
            <a:r>
              <a:rPr lang="de-DE" sz="1600" b="1" dirty="0"/>
              <a:t>Durch die Fahrplanänderung am 09. Dezember 2018 haben sich die Verspätungen bei den Linien 744 und 743 von Montag bis Freitag verringert.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826D0D-4161-17EB-B477-D0F7D9BBA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7" y="1295400"/>
            <a:ext cx="4103684" cy="2670056"/>
          </a:xfrm>
        </p:spPr>
        <p:txBody>
          <a:bodyPr/>
          <a:lstStyle/>
          <a:p>
            <a:pPr marL="0" indent="0" algn="ctr">
              <a:buNone/>
            </a:pPr>
            <a:r>
              <a:rPr lang="de-DE" sz="1400" u="sng" dirty="0"/>
              <a:t>Welche Daten werden benötigt?</a:t>
            </a:r>
          </a:p>
          <a:p>
            <a:r>
              <a:rPr lang="de-DE" sz="1200" dirty="0"/>
              <a:t>Fahrzeiten SOLL und IST Vergleich in Zürich</a:t>
            </a:r>
            <a:r>
              <a:rPr lang="de-DE" sz="1200" baseline="30000" dirty="0"/>
              <a:t>[1]</a:t>
            </a:r>
            <a:endParaRPr lang="de-DE" sz="1200" dirty="0"/>
          </a:p>
          <a:p>
            <a:pPr lvl="1"/>
            <a:r>
              <a:rPr lang="de-DE" sz="1100" dirty="0"/>
              <a:t>Basisdatensatz</a:t>
            </a:r>
          </a:p>
          <a:p>
            <a:pPr lvl="1"/>
            <a:r>
              <a:rPr lang="de-DE" sz="1100" dirty="0"/>
              <a:t>2016-2022</a:t>
            </a:r>
          </a:p>
          <a:p>
            <a:r>
              <a:rPr lang="de-DE" sz="1200" dirty="0"/>
              <a:t>Fahrplanwechsel Dezember 2018</a:t>
            </a:r>
            <a:r>
              <a:rPr lang="de-DE" sz="1100" baseline="30000" dirty="0"/>
              <a:t>[2]</a:t>
            </a:r>
          </a:p>
          <a:p>
            <a:pPr lvl="1"/>
            <a:r>
              <a:rPr lang="de-DE" sz="1100" dirty="0"/>
              <a:t>Zur Mittagszeit fährt mit der Linie 744 ein neuer halbstündiger Bus</a:t>
            </a:r>
          </a:p>
          <a:p>
            <a:pPr lvl="1"/>
            <a:r>
              <a:rPr lang="de-DE" sz="1100" dirty="0"/>
              <a:t>Linie 743 entlastet durch Linie 745</a:t>
            </a:r>
          </a:p>
          <a:p>
            <a:pPr lvl="2"/>
            <a:r>
              <a:rPr lang="de-DE" sz="1000" dirty="0"/>
              <a:t>745 fährt länger</a:t>
            </a:r>
            <a:endParaRPr lang="de-DE" sz="9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98D81-50E7-796C-17B9-A449C045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20.02.2024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0B1B49-CAEE-00DA-A4DA-6888D13A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2F4CDB-3BDB-9326-BEAC-664F643A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BB5300-334A-690B-5554-9DB91BFA72A0}"/>
              </a:ext>
            </a:extLst>
          </p:cNvPr>
          <p:cNvSpPr txBox="1"/>
          <p:nvPr/>
        </p:nvSpPr>
        <p:spPr>
          <a:xfrm>
            <a:off x="5673806" y="82129"/>
            <a:ext cx="1400173" cy="234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400" dirty="0"/>
              <a:t>Schwierigkeit: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BE26A15-6FEE-64AF-778E-96D1A3EEB67E}"/>
              </a:ext>
            </a:extLst>
          </p:cNvPr>
          <p:cNvSpPr txBox="1">
            <a:spLocks/>
          </p:cNvSpPr>
          <p:nvPr/>
        </p:nvSpPr>
        <p:spPr>
          <a:xfrm>
            <a:off x="466725" y="3965456"/>
            <a:ext cx="4105275" cy="612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de-DE" sz="1000" dirty="0"/>
              <a:t>[1] </a:t>
            </a:r>
            <a:r>
              <a:rPr lang="de-DE" sz="900" dirty="0">
                <a:hlinkClick r:id="rId2"/>
              </a:rPr>
              <a:t>https://data.europa.eu/data/datasets/878a98b8-4973-4d76-858e-eddd88652d9f-stadt-zurich</a:t>
            </a:r>
            <a:r>
              <a:rPr lang="de-DE" sz="900" dirty="0"/>
              <a:t> </a:t>
            </a:r>
          </a:p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de-DE" sz="900" dirty="0"/>
              <a:t>[2] </a:t>
            </a:r>
            <a:r>
              <a:rPr lang="de-DE" sz="900" dirty="0">
                <a:hlinkClick r:id="rId3"/>
              </a:rPr>
              <a:t>https://www.stadt-zuerich.ch/vbz/de/index/die_vbz/medien/medienmitteilungen/fahrplanwechsel18.html</a:t>
            </a:r>
            <a:r>
              <a:rPr lang="de-DE" sz="9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A292C30-2EB4-7BBB-1351-3F4EEF386C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Annahmekriterium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Statistischer Test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Wert zwischen 0 und 1 =&gt; Annahmewert </a:t>
                </a:r>
                <a14:m>
                  <m:oMath xmlns:m="http://schemas.openxmlformats.org/officeDocument/2006/math">
                    <m:r>
                      <a:rPr lang="de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1200" dirty="0"/>
                  <a:t> 0,05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br>
                  <a:rPr lang="de-DE" sz="1200" dirty="0"/>
                </a:br>
                <a:endParaRPr lang="de-DE" sz="1200" dirty="0"/>
              </a:p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Erklärung</a:t>
                </a:r>
                <a:endParaRPr lang="de-DE" sz="1200" u="sng" dirty="0"/>
              </a:p>
              <a:p>
                <a:pPr marL="285750" indent="-2857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p &lt; 0,01 – starke Evidenz gegen die Nullhypothese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p &gt; 0,10 – keine Evidenz gegen die Nullhypothese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de-DE" sz="1200" dirty="0"/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Die Hypothese </a:t>
                </a:r>
                <a:r>
                  <a:rPr lang="de-DE" sz="1200" dirty="0">
                    <a:solidFill>
                      <a:srgbClr val="3E444C"/>
                    </a:solidFill>
                    <a:latin typeface="Arial"/>
                  </a:rPr>
                  <a:t>wird </a:t>
                </a:r>
                <a:r>
                  <a:rPr lang="de-DE" sz="1200" dirty="0"/>
                  <a:t>angenommen wenn der p-Wert mehr als 0,05 ist, was eine starke Evidenz aufweist</a:t>
                </a: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A292C30-2EB4-7BBB-1351-3F4EEF386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blipFill>
                <a:blip r:embed="rId4"/>
                <a:stretch>
                  <a:fillRect l="-2209" t="-1070" r="-17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tern: 5 Zacken 21">
            <a:extLst>
              <a:ext uri="{FF2B5EF4-FFF2-40B4-BE49-F238E27FC236}">
                <a16:creationId xmlns:a16="http://schemas.microsoft.com/office/drawing/2014/main" id="{3627EE5C-E4B1-220B-11E6-96FB0186779A}"/>
              </a:ext>
            </a:extLst>
          </p:cNvPr>
          <p:cNvSpPr/>
          <p:nvPr/>
        </p:nvSpPr>
        <p:spPr>
          <a:xfrm>
            <a:off x="6899732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3" name="Stern: 5 Zacken 22">
            <a:extLst>
              <a:ext uri="{FF2B5EF4-FFF2-40B4-BE49-F238E27FC236}">
                <a16:creationId xmlns:a16="http://schemas.microsoft.com/office/drawing/2014/main" id="{3B4AF8D4-E745-2BE1-EA4E-6C3D82440523}"/>
              </a:ext>
            </a:extLst>
          </p:cNvPr>
          <p:cNvSpPr/>
          <p:nvPr/>
        </p:nvSpPr>
        <p:spPr>
          <a:xfrm>
            <a:off x="7282005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4" name="Stern: 5 Zacken 23">
            <a:extLst>
              <a:ext uri="{FF2B5EF4-FFF2-40B4-BE49-F238E27FC236}">
                <a16:creationId xmlns:a16="http://schemas.microsoft.com/office/drawing/2014/main" id="{0D6FC061-FFA1-37CE-31F5-8E873695A8CD}"/>
              </a:ext>
            </a:extLst>
          </p:cNvPr>
          <p:cNvSpPr/>
          <p:nvPr/>
        </p:nvSpPr>
        <p:spPr>
          <a:xfrm>
            <a:off x="8433150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5" name="Stern: 5 Zacken 24">
            <a:extLst>
              <a:ext uri="{FF2B5EF4-FFF2-40B4-BE49-F238E27FC236}">
                <a16:creationId xmlns:a16="http://schemas.microsoft.com/office/drawing/2014/main" id="{1A8EB564-9874-33EA-5112-5B9A928D6BA1}"/>
              </a:ext>
            </a:extLst>
          </p:cNvPr>
          <p:cNvSpPr/>
          <p:nvPr/>
        </p:nvSpPr>
        <p:spPr>
          <a:xfrm>
            <a:off x="7665720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6" name="Stern: 5 Zacken 25">
            <a:extLst>
              <a:ext uri="{FF2B5EF4-FFF2-40B4-BE49-F238E27FC236}">
                <a16:creationId xmlns:a16="http://schemas.microsoft.com/office/drawing/2014/main" id="{10C3B074-961C-B809-F92C-0C0170B4ED37}"/>
              </a:ext>
            </a:extLst>
          </p:cNvPr>
          <p:cNvSpPr/>
          <p:nvPr/>
        </p:nvSpPr>
        <p:spPr>
          <a:xfrm>
            <a:off x="8049435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6114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8A9DE-83AB-D6A0-1F78-AB4BAEF86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platzhalter 2">
            <a:extLst>
              <a:ext uri="{FF2B5EF4-FFF2-40B4-BE49-F238E27FC236}">
                <a16:creationId xmlns:a16="http://schemas.microsoft.com/office/drawing/2014/main" id="{72DA0BF5-C6DB-EF6D-A5B4-CAC4D4F46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8634" y="644641"/>
            <a:ext cx="3026729" cy="199439"/>
          </a:xfrm>
        </p:spPr>
        <p:txBody>
          <a:bodyPr/>
          <a:lstStyle/>
          <a:p>
            <a:pPr algn="ctr"/>
            <a:r>
              <a:rPr lang="de-DE" sz="1600" dirty="0"/>
              <a:t>Hypothese 03 - Ozan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86B2277E-357A-8AA0-7A5A-8259160E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709" y="1918320"/>
            <a:ext cx="5526581" cy="1083960"/>
          </a:xfrm>
        </p:spPr>
        <p:txBody>
          <a:bodyPr/>
          <a:lstStyle/>
          <a:p>
            <a:pPr algn="ctr"/>
            <a:r>
              <a:rPr lang="de-DE" sz="2000" dirty="0"/>
              <a:t>Beeinflusst der Regen die Verspätungen der Busse, sodass sie mehr Verspätungen haben?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E6939D-EC1D-28F9-3064-830331D0AE4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612188" y="4876800"/>
            <a:ext cx="531812" cy="122238"/>
          </a:xfrm>
        </p:spPr>
        <p:txBody>
          <a:bodyPr/>
          <a:lstStyle/>
          <a:p>
            <a:fld id="{CB110550-A487-4EA1-8C42-27A58B3DDB63}" type="datetime1">
              <a:rPr lang="de-DE" smtClean="0"/>
              <a:t>20.02.2024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1913E0-FF5F-4D20-941B-651D12457E1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876800"/>
            <a:ext cx="6064250" cy="122238"/>
          </a:xfrm>
        </p:spPr>
        <p:txBody>
          <a:bodyPr/>
          <a:lstStyle/>
          <a:p>
            <a:r>
              <a:rPr lang="de-DE"/>
              <a:t>Universität Stuttgart			Projekt Data Science		WS2023/24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C87137-06C1-789F-EA30-8957BF310D5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20163" y="4876800"/>
            <a:ext cx="223837" cy="122238"/>
          </a:xfrm>
        </p:spPr>
        <p:txBody>
          <a:bodyPr/>
          <a:lstStyle/>
          <a:p>
            <a:fld id="{9E82CC3C-1DC0-4FDA-9590-6CC506AB67F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15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614CD-338B-B465-D438-C0AC7AB0C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076DD-3218-8622-1171-C00E0295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100148"/>
            <a:ext cx="3175633" cy="248603"/>
          </a:xfrm>
        </p:spPr>
        <p:txBody>
          <a:bodyPr/>
          <a:lstStyle/>
          <a:p>
            <a:r>
              <a:rPr lang="de-DE" b="0" dirty="0"/>
              <a:t>Hypothese  03/07 - Ozan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930D2C-E8AE-5CFC-E09E-165062AA39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" y="523058"/>
            <a:ext cx="8243887" cy="612136"/>
          </a:xfrm>
        </p:spPr>
        <p:txBody>
          <a:bodyPr/>
          <a:lstStyle/>
          <a:p>
            <a:r>
              <a:rPr lang="de-DE" sz="1600" b="1" dirty="0"/>
              <a:t>Im Jahr 2022 verzeichneten Busse an den Haltestellen in Stunden mit mehr als 10 Minuten Regen überdurchschnittlich hohe Verspätungen.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B6D4BE-6517-D4DE-A55B-1A7639C2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7" y="1295400"/>
            <a:ext cx="4103684" cy="2670056"/>
          </a:xfrm>
        </p:spPr>
        <p:txBody>
          <a:bodyPr/>
          <a:lstStyle/>
          <a:p>
            <a:pPr marL="0" indent="0" algn="ctr">
              <a:buNone/>
            </a:pPr>
            <a:r>
              <a:rPr lang="de-DE" sz="1400" u="sng" dirty="0"/>
              <a:t>Welche Daten werden benötigt?</a:t>
            </a:r>
          </a:p>
          <a:p>
            <a:r>
              <a:rPr lang="de-DE" sz="1200" dirty="0"/>
              <a:t>Fahrzeiten SOLL und IST Vergleich in Zürich</a:t>
            </a:r>
            <a:r>
              <a:rPr lang="de-DE" sz="1200" baseline="30000" dirty="0"/>
              <a:t>[1]</a:t>
            </a:r>
            <a:endParaRPr lang="de-DE" sz="1200" dirty="0"/>
          </a:p>
          <a:p>
            <a:pPr lvl="1"/>
            <a:r>
              <a:rPr lang="de-DE" sz="1100" dirty="0"/>
              <a:t>Basisdatensatz</a:t>
            </a:r>
          </a:p>
          <a:p>
            <a:pPr lvl="1"/>
            <a:r>
              <a:rPr lang="de-DE" sz="1100" dirty="0"/>
              <a:t>2016-2022</a:t>
            </a:r>
          </a:p>
          <a:p>
            <a:r>
              <a:rPr lang="de-DE" sz="1200" dirty="0"/>
              <a:t>Stündliche Wetterdaten in Zürich</a:t>
            </a:r>
            <a:r>
              <a:rPr lang="de-DE" sz="1200" baseline="30000" dirty="0"/>
              <a:t>[2]</a:t>
            </a:r>
            <a:endParaRPr lang="de-DE" sz="1200" dirty="0"/>
          </a:p>
          <a:p>
            <a:pPr lvl="1"/>
            <a:r>
              <a:rPr lang="de-DE" sz="1100" dirty="0"/>
              <a:t>3 Standorte der Messung in Zürich</a:t>
            </a:r>
          </a:p>
          <a:p>
            <a:pPr lvl="1"/>
            <a:r>
              <a:rPr lang="de-DE" sz="1100" dirty="0"/>
              <a:t>Temperatur, Regendauer, Luftdruck, Luftfeuchtigkeit, etc.</a:t>
            </a:r>
          </a:p>
          <a:p>
            <a:pPr lvl="1"/>
            <a:r>
              <a:rPr lang="de-DE" sz="1100" dirty="0"/>
              <a:t>2000-2023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C13A56-A7FA-45FE-4E89-460FA2B7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F6E7-737E-4DC2-B056-5B65EE866A93}" type="datetime1">
              <a:rPr lang="de-DE" smtClean="0"/>
              <a:t>20.02.2024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B65299-E38E-0CE9-3F3F-2DC2DAC7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8BDA39-8FAA-9CE4-B8ED-225FD050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9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FAF769F-74B4-4454-03A4-98E0A382E9D0}"/>
              </a:ext>
            </a:extLst>
          </p:cNvPr>
          <p:cNvSpPr txBox="1"/>
          <p:nvPr/>
        </p:nvSpPr>
        <p:spPr>
          <a:xfrm>
            <a:off x="5673806" y="82129"/>
            <a:ext cx="1400173" cy="234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400" dirty="0"/>
              <a:t>Schwierigkeit: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2AE61E4-3660-2E3D-0D5B-C5E07F13E386}"/>
              </a:ext>
            </a:extLst>
          </p:cNvPr>
          <p:cNvSpPr txBox="1">
            <a:spLocks/>
          </p:cNvSpPr>
          <p:nvPr/>
        </p:nvSpPr>
        <p:spPr>
          <a:xfrm>
            <a:off x="466725" y="3965456"/>
            <a:ext cx="4105275" cy="612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de-DE" sz="1000" dirty="0"/>
              <a:t>[1] </a:t>
            </a:r>
            <a:r>
              <a:rPr lang="de-DE" sz="900" dirty="0">
                <a:hlinkClick r:id="rId3"/>
              </a:rPr>
              <a:t>https://data.europa.eu/data/datasets/878a98b8-4973-4d76-858e-eddd88652d9f-stadt-zurich</a:t>
            </a:r>
            <a:r>
              <a:rPr lang="de-DE" sz="900" dirty="0"/>
              <a:t> </a:t>
            </a:r>
            <a:endParaRPr lang="de-DE" sz="800" dirty="0"/>
          </a:p>
          <a:p>
            <a:pPr>
              <a:spcBef>
                <a:spcPts val="750"/>
              </a:spcBef>
              <a:buClr>
                <a:schemeClr val="accent1"/>
              </a:buClr>
            </a:pPr>
            <a:r>
              <a:rPr lang="de-DE" sz="1000" dirty="0"/>
              <a:t>[2] </a:t>
            </a:r>
            <a:r>
              <a:rPr lang="de-DE" sz="900" dirty="0">
                <a:hlinkClick r:id="rId4"/>
              </a:rPr>
              <a:t>https://data.stadt-zuerich.ch/dataset/ugz_meteodaten_stundenmittelwerte</a:t>
            </a:r>
            <a:r>
              <a:rPr lang="de-DE" sz="9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0FB5D6E-6ACF-D95F-94D4-8EAE3777A0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Mann-Whitney-U-Test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Weil beide Variablen nicht Normalverteilt sind</a:t>
                </a:r>
              </a:p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Variablen &amp; grober Ablauf</a:t>
                </a:r>
                <a:endParaRPr lang="de-DE" sz="1200" u="sng" dirty="0"/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b="1" dirty="0"/>
                  <a:t>Verspätungen pro Stunde </a:t>
                </a:r>
                <a:r>
                  <a:rPr lang="de-DE" sz="1200" dirty="0"/>
                  <a:t>&amp;</a:t>
                </a:r>
                <a:r>
                  <a:rPr lang="de-DE" sz="1200" b="1" dirty="0"/>
                  <a:t> Regendauer pro Stunde</a:t>
                </a:r>
              </a:p>
              <a:p>
                <a:pPr marL="171450" indent="-1714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Verspätungen der Busse pro Stunde aufsummieren</a:t>
                </a:r>
              </a:p>
              <a:p>
                <a:pPr marL="171450" indent="-1714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In eine der beiden Kategorien klassifizieren (Regen)</a:t>
                </a:r>
              </a:p>
              <a:p>
                <a:pPr marL="171450" indent="-171450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de-DE" sz="1200" dirty="0"/>
                  <a:t>p-Wert ausrechnen</a:t>
                </a:r>
              </a:p>
              <a:p>
                <a:pPr algn="ctr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400" u="sng" dirty="0"/>
                  <a:t>Annahmekriterium</a:t>
                </a:r>
              </a:p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:r>
                  <a:rPr lang="de-DE" sz="1200" dirty="0"/>
                  <a:t>Hypothese wird bei einem p Wert von </a:t>
                </a:r>
                <a14:m>
                  <m:oMath xmlns:m="http://schemas.openxmlformats.org/officeDocument/2006/math">
                    <m:r>
                      <a:rPr lang="de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de-DE" sz="1200" dirty="0"/>
                  <a:t> 0,05 angenommen</a:t>
                </a: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0FB5D6E-6ACF-D95F-94D4-8EAE3777A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95400"/>
                <a:ext cx="4139887" cy="3420692"/>
              </a:xfrm>
              <a:prstGeom prst="rect">
                <a:avLst/>
              </a:prstGeom>
              <a:blipFill>
                <a:blip r:embed="rId5"/>
                <a:stretch>
                  <a:fillRect l="-2209" t="-10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tern: 5 Zacken 10">
            <a:extLst>
              <a:ext uri="{FF2B5EF4-FFF2-40B4-BE49-F238E27FC236}">
                <a16:creationId xmlns:a16="http://schemas.microsoft.com/office/drawing/2014/main" id="{50D6C9B8-3E20-FC76-9311-21E1309DAC68}"/>
              </a:ext>
            </a:extLst>
          </p:cNvPr>
          <p:cNvSpPr/>
          <p:nvPr/>
        </p:nvSpPr>
        <p:spPr>
          <a:xfrm>
            <a:off x="6899732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Stern: 5 Zacken 12">
            <a:extLst>
              <a:ext uri="{FF2B5EF4-FFF2-40B4-BE49-F238E27FC236}">
                <a16:creationId xmlns:a16="http://schemas.microsoft.com/office/drawing/2014/main" id="{903C994D-B030-11F1-40F4-220EE14F1719}"/>
              </a:ext>
            </a:extLst>
          </p:cNvPr>
          <p:cNvSpPr/>
          <p:nvPr/>
        </p:nvSpPr>
        <p:spPr>
          <a:xfrm>
            <a:off x="7282005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8" name="Stern: 5 Zacken 17">
            <a:extLst>
              <a:ext uri="{FF2B5EF4-FFF2-40B4-BE49-F238E27FC236}">
                <a16:creationId xmlns:a16="http://schemas.microsoft.com/office/drawing/2014/main" id="{C69DAC34-700E-E3E5-E576-38AD876B79FB}"/>
              </a:ext>
            </a:extLst>
          </p:cNvPr>
          <p:cNvSpPr/>
          <p:nvPr/>
        </p:nvSpPr>
        <p:spPr>
          <a:xfrm>
            <a:off x="8433150" y="55501"/>
            <a:ext cx="288000" cy="28800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9" name="Stern: 5 Zacken 18">
            <a:extLst>
              <a:ext uri="{FF2B5EF4-FFF2-40B4-BE49-F238E27FC236}">
                <a16:creationId xmlns:a16="http://schemas.microsoft.com/office/drawing/2014/main" id="{51D7EC0C-D20E-81E1-ACE6-12A22DC25F08}"/>
              </a:ext>
            </a:extLst>
          </p:cNvPr>
          <p:cNvSpPr/>
          <p:nvPr/>
        </p:nvSpPr>
        <p:spPr>
          <a:xfrm>
            <a:off x="7665720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0" name="Stern: 5 Zacken 19">
            <a:extLst>
              <a:ext uri="{FF2B5EF4-FFF2-40B4-BE49-F238E27FC236}">
                <a16:creationId xmlns:a16="http://schemas.microsoft.com/office/drawing/2014/main" id="{7C81D3A8-E061-5ADD-2887-CA40C9D7CE36}"/>
              </a:ext>
            </a:extLst>
          </p:cNvPr>
          <p:cNvSpPr/>
          <p:nvPr/>
        </p:nvSpPr>
        <p:spPr>
          <a:xfrm>
            <a:off x="8049435" y="55501"/>
            <a:ext cx="288000" cy="288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01499978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9 Institute.pptx" id="{266BC66B-825B-403F-9A9C-61AA4CDB5599}" vid="{E6FD89BB-BBE7-4ED5-9F52-F067FE05C298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Master D_16zu9 Institute</Template>
  <TotalTime>0</TotalTime>
  <Words>1554</Words>
  <Application>Microsoft Office PowerPoint</Application>
  <PresentationFormat>Bildschirmpräsentation (16:9)</PresentationFormat>
  <Paragraphs>288</Paragraphs>
  <Slides>18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Arial</vt:lpstr>
      <vt:lpstr>Cambria Math</vt:lpstr>
      <vt:lpstr>Uni_Stuttgart</vt:lpstr>
      <vt:lpstr>PowerPoint-Präsentation</vt:lpstr>
      <vt:lpstr>Letztes Mal bei…</vt:lpstr>
      <vt:lpstr>Letztes Mal bei…</vt:lpstr>
      <vt:lpstr>Heißen mehr Passagiere auch automatisch mehr Verspätungen?</vt:lpstr>
      <vt:lpstr>Hypothese  01/07 - Ozan</vt:lpstr>
      <vt:lpstr>Gab es Fahrplanänderungen, die eine Linie entlasten sollte, wenn ja, haben sich die Verspätungen der Linie auch verbessert?</vt:lpstr>
      <vt:lpstr>Hypothese  02/07 - Tony</vt:lpstr>
      <vt:lpstr>Beeinflusst der Regen die Verspätungen der Busse, sodass sie mehr Verspätungen haben?</vt:lpstr>
      <vt:lpstr>Hypothese  03/07 - Ozan</vt:lpstr>
      <vt:lpstr>Gibt es während den Zeiten, in denen die meisten zur Arbeit gehen, mehr Verspätungen?</vt:lpstr>
      <vt:lpstr>Hypothese  04/07 - Tony</vt:lpstr>
      <vt:lpstr>Gibt es weniger Ein- und Aussteiger, wenn es regnet?</vt:lpstr>
      <vt:lpstr>Hypothese  05/07 - Ozan</vt:lpstr>
      <vt:lpstr>Gab es Maßnahmen wegen Covid-19, die den öffentlichen Verkehr betrafen und wie haben die sich ausgewirkt auf die Verspätungen?</vt:lpstr>
      <vt:lpstr>Hypothese  06/07 - Tony</vt:lpstr>
      <vt:lpstr>Haben Busse oder Trams mehr Verspätungen?</vt:lpstr>
      <vt:lpstr>Hypothese  07/07 - Ozan</vt:lpstr>
      <vt:lpstr>Zeitaufwand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Ozan Tastekin</dc:creator>
  <cp:lastModifiedBy>Ozan Tastekin</cp:lastModifiedBy>
  <cp:revision>102</cp:revision>
  <dcterms:created xsi:type="dcterms:W3CDTF">2023-04-13T19:22:12Z</dcterms:created>
  <dcterms:modified xsi:type="dcterms:W3CDTF">2024-02-20T11:36:33Z</dcterms:modified>
</cp:coreProperties>
</file>