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2" r:id="rId3"/>
    <p:sldId id="402" r:id="rId4"/>
    <p:sldId id="399" r:id="rId5"/>
    <p:sldId id="404" r:id="rId6"/>
    <p:sldId id="403" r:id="rId7"/>
    <p:sldId id="405" r:id="rId8"/>
    <p:sldId id="407" r:id="rId9"/>
    <p:sldId id="406" r:id="rId10"/>
    <p:sldId id="409" r:id="rId11"/>
    <p:sldId id="410" r:id="rId12"/>
    <p:sldId id="411" r:id="rId13"/>
    <p:sldId id="412" r:id="rId14"/>
    <p:sldId id="413" r:id="rId15"/>
    <p:sldId id="417" r:id="rId16"/>
    <p:sldId id="418" r:id="rId17"/>
    <p:sldId id="415" r:id="rId18"/>
    <p:sldId id="416" r:id="rId19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1FD69-3246-4365-B589-22AFA9BDDCE4}" v="1" dt="2023-05-08T16:28:0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3196" autoAdjust="0"/>
  </p:normalViewPr>
  <p:slideViewPr>
    <p:cSldViewPr snapToGrid="0">
      <p:cViewPr varScale="1">
        <p:scale>
          <a:sx n="125" d="100"/>
          <a:sy n="125" d="100"/>
        </p:scale>
        <p:origin x="1344" y="10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n Tastekin" userId="0f9d23481a88e6f6" providerId="LiveId" clId="{2C61FD69-3246-4365-B589-22AFA9BDDCE4}"/>
    <pc:docChg chg="addSld delSld modSld">
      <pc:chgData name="Ozan Tastekin" userId="0f9d23481a88e6f6" providerId="LiveId" clId="{2C61FD69-3246-4365-B589-22AFA9BDDCE4}" dt="2023-05-08T16:34:09.880" v="29" actId="47"/>
      <pc:docMkLst>
        <pc:docMk/>
      </pc:docMkLst>
      <pc:sldChg chg="modSp mod">
        <pc:chgData name="Ozan Tastekin" userId="0f9d23481a88e6f6" providerId="LiveId" clId="{2C61FD69-3246-4365-B589-22AFA9BDDCE4}" dt="2023-05-08T16:31:19.566" v="16" actId="20577"/>
        <pc:sldMkLst>
          <pc:docMk/>
          <pc:sldMk cId="1418998216" sldId="256"/>
        </pc:sldMkLst>
        <pc:spChg chg="mod">
          <ac:chgData name="Ozan Tastekin" userId="0f9d23481a88e6f6" providerId="LiveId" clId="{2C61FD69-3246-4365-B589-22AFA9BDDCE4}" dt="2023-05-08T16:31:19.566" v="16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2C61FD69-3246-4365-B589-22AFA9BDDCE4}" dt="2023-05-08T16:31:16.847" v="12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">
        <pc:chgData name="Ozan Tastekin" userId="0f9d23481a88e6f6" providerId="LiveId" clId="{2C61FD69-3246-4365-B589-22AFA9BDDCE4}" dt="2023-05-08T16:33:58.128" v="17" actId="47"/>
        <pc:sldMkLst>
          <pc:docMk/>
          <pc:sldMk cId="127352201" sldId="270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1343810484" sldId="271"/>
        </pc:sldMkLst>
      </pc:sldChg>
      <pc:sldChg chg="add del">
        <pc:chgData name="Ozan Tastekin" userId="0f9d23481a88e6f6" providerId="LiveId" clId="{2C61FD69-3246-4365-B589-22AFA9BDDCE4}" dt="2023-05-08T16:33:59.617" v="19" actId="47"/>
        <pc:sldMkLst>
          <pc:docMk/>
          <pc:sldMk cId="1066570880" sldId="273"/>
        </pc:sldMkLst>
      </pc:sldChg>
      <pc:sldChg chg="add del">
        <pc:chgData name="Ozan Tastekin" userId="0f9d23481a88e6f6" providerId="LiveId" clId="{2C61FD69-3246-4365-B589-22AFA9BDDCE4}" dt="2023-05-08T16:34:00.090" v="20" actId="47"/>
        <pc:sldMkLst>
          <pc:docMk/>
          <pc:sldMk cId="3260913348" sldId="274"/>
        </pc:sldMkLst>
      </pc:sldChg>
      <pc:sldChg chg="add del">
        <pc:chgData name="Ozan Tastekin" userId="0f9d23481a88e6f6" providerId="LiveId" clId="{2C61FD69-3246-4365-B589-22AFA9BDDCE4}" dt="2023-05-08T16:34:00.548" v="21" actId="47"/>
        <pc:sldMkLst>
          <pc:docMk/>
          <pc:sldMk cId="1716265715" sldId="275"/>
        </pc:sldMkLst>
      </pc:sldChg>
      <pc:sldChg chg="add del">
        <pc:chgData name="Ozan Tastekin" userId="0f9d23481a88e6f6" providerId="LiveId" clId="{2C61FD69-3246-4365-B589-22AFA9BDDCE4}" dt="2023-05-08T16:34:01.041" v="22" actId="47"/>
        <pc:sldMkLst>
          <pc:docMk/>
          <pc:sldMk cId="2184134132" sldId="276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2109300362" sldId="278"/>
        </pc:sldMkLst>
      </pc:sldChg>
      <pc:sldChg chg="add">
        <pc:chgData name="Ozan Tastekin" userId="0f9d23481a88e6f6" providerId="LiveId" clId="{2C61FD69-3246-4365-B589-22AFA9BDDCE4}" dt="2023-05-03T20:13:17.322" v="1"/>
        <pc:sldMkLst>
          <pc:docMk/>
          <pc:sldMk cId="4076733144" sldId="284"/>
        </pc:sldMkLst>
      </pc:sldChg>
      <pc:sldChg chg="add del">
        <pc:chgData name="Ozan Tastekin" userId="0f9d23481a88e6f6" providerId="LiveId" clId="{2C61FD69-3246-4365-B589-22AFA9BDDCE4}" dt="2023-05-08T16:33:59.088" v="18" actId="47"/>
        <pc:sldMkLst>
          <pc:docMk/>
          <pc:sldMk cId="3215419919" sldId="295"/>
        </pc:sldMkLst>
      </pc:sldChg>
      <pc:sldChg chg="del">
        <pc:chgData name="Ozan Tastekin" userId="0f9d23481a88e6f6" providerId="LiveId" clId="{2C61FD69-3246-4365-B589-22AFA9BDDCE4}" dt="2023-05-08T16:34:05.451" v="23" actId="47"/>
        <pc:sldMkLst>
          <pc:docMk/>
          <pc:sldMk cId="808905611" sldId="302"/>
        </pc:sldMkLst>
      </pc:sldChg>
      <pc:sldChg chg="del">
        <pc:chgData name="Ozan Tastekin" userId="0f9d23481a88e6f6" providerId="LiveId" clId="{2C61FD69-3246-4365-B589-22AFA9BDDCE4}" dt="2023-05-08T16:34:06.742" v="24" actId="47"/>
        <pc:sldMkLst>
          <pc:docMk/>
          <pc:sldMk cId="2606631472" sldId="303"/>
        </pc:sldMkLst>
      </pc:sldChg>
      <pc:sldChg chg="del">
        <pc:chgData name="Ozan Tastekin" userId="0f9d23481a88e6f6" providerId="LiveId" clId="{2C61FD69-3246-4365-B589-22AFA9BDDCE4}" dt="2023-05-08T16:34:07.253" v="25" actId="47"/>
        <pc:sldMkLst>
          <pc:docMk/>
          <pc:sldMk cId="2962060866" sldId="304"/>
        </pc:sldMkLst>
      </pc:sldChg>
      <pc:sldChg chg="del">
        <pc:chgData name="Ozan Tastekin" userId="0f9d23481a88e6f6" providerId="LiveId" clId="{2C61FD69-3246-4365-B589-22AFA9BDDCE4}" dt="2023-05-08T16:34:08.881" v="27" actId="47"/>
        <pc:sldMkLst>
          <pc:docMk/>
          <pc:sldMk cId="440261850" sldId="305"/>
        </pc:sldMkLst>
      </pc:sldChg>
      <pc:sldChg chg="del">
        <pc:chgData name="Ozan Tastekin" userId="0f9d23481a88e6f6" providerId="LiveId" clId="{2C61FD69-3246-4365-B589-22AFA9BDDCE4}" dt="2023-05-08T16:34:09.344" v="28" actId="47"/>
        <pc:sldMkLst>
          <pc:docMk/>
          <pc:sldMk cId="3228400743" sldId="307"/>
        </pc:sldMkLst>
      </pc:sldChg>
      <pc:sldChg chg="del">
        <pc:chgData name="Ozan Tastekin" userId="0f9d23481a88e6f6" providerId="LiveId" clId="{2C61FD69-3246-4365-B589-22AFA9BDDCE4}" dt="2023-05-08T16:34:09.880" v="29" actId="47"/>
        <pc:sldMkLst>
          <pc:docMk/>
          <pc:sldMk cId="3365772681" sldId="308"/>
        </pc:sldMkLst>
      </pc:sldChg>
      <pc:sldChg chg="del">
        <pc:chgData name="Ozan Tastekin" userId="0f9d23481a88e6f6" providerId="LiveId" clId="{2C61FD69-3246-4365-B589-22AFA9BDDCE4}" dt="2023-05-08T16:34:07.810" v="26" actId="47"/>
        <pc:sldMkLst>
          <pc:docMk/>
          <pc:sldMk cId="1148711624" sldId="309"/>
        </pc:sldMkLst>
      </pc:sldChg>
    </pc:docChg>
  </pc:docChgLst>
  <pc:docChgLst>
    <pc:chgData name="Ozan Tastekin" userId="0f9d23481a88e6f6" providerId="LiveId" clId="{8567CC69-9709-4845-ABB1-EB53F8092C86}"/>
    <pc:docChg chg="undo redo custSel addSld delSld modSld sldOrd">
      <pc:chgData name="Ozan Tastekin" userId="0f9d23481a88e6f6" providerId="LiveId" clId="{8567CC69-9709-4845-ABB1-EB53F8092C86}" dt="2023-04-22T20:39:07.485" v="4089" actId="3626"/>
      <pc:docMkLst>
        <pc:docMk/>
      </pc:docMkLst>
      <pc:sldChg chg="modSp mod">
        <pc:chgData name="Ozan Tastekin" userId="0f9d23481a88e6f6" providerId="LiveId" clId="{8567CC69-9709-4845-ABB1-EB53F8092C86}" dt="2023-04-22T18:15:25.878" v="3649" actId="122"/>
        <pc:sldMkLst>
          <pc:docMk/>
          <pc:sldMk cId="1418998216" sldId="256"/>
        </pc:sldMkLst>
        <pc:spChg chg="mod">
          <ac:chgData name="Ozan Tastekin" userId="0f9d23481a88e6f6" providerId="LiveId" clId="{8567CC69-9709-4845-ABB1-EB53F8092C86}" dt="2023-04-22T13:59:42.739" v="453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8567CC69-9709-4845-ABB1-EB53F8092C86}" dt="2023-04-22T18:15:25.878" v="3649" actId="122"/>
          <ac:spMkLst>
            <pc:docMk/>
            <pc:sldMk cId="1418998216" sldId="256"/>
            <ac:spMk id="19" creationId="{90ADCC7E-BB9B-4A5A-B203-B36AD2817BEE}"/>
          </ac:spMkLst>
        </pc:spChg>
      </pc:sldChg>
      <pc:sldChg chg="del">
        <pc:chgData name="Ozan Tastekin" userId="0f9d23481a88e6f6" providerId="LiveId" clId="{8567CC69-9709-4845-ABB1-EB53F8092C86}" dt="2023-04-22T15:05:46.940" v="2536" actId="47"/>
        <pc:sldMkLst>
          <pc:docMk/>
          <pc:sldMk cId="1388799615" sldId="257"/>
        </pc:sldMkLst>
      </pc:sldChg>
      <pc:sldChg chg="addSp delSp modSp mod modNotesTx">
        <pc:chgData name="Ozan Tastekin" userId="0f9d23481a88e6f6" providerId="LiveId" clId="{8567CC69-9709-4845-ABB1-EB53F8092C86}" dt="2023-04-22T20:39:07.485" v="4089" actId="3626"/>
        <pc:sldMkLst>
          <pc:docMk/>
          <pc:sldMk cId="3272939884" sldId="258"/>
        </pc:sldMkLst>
        <pc:spChg chg="mod">
          <ac:chgData name="Ozan Tastekin" userId="0f9d23481a88e6f6" providerId="LiveId" clId="{8567CC69-9709-4845-ABB1-EB53F8092C86}" dt="2023-04-22T20:39:07.485" v="4089" actId="3626"/>
          <ac:spMkLst>
            <pc:docMk/>
            <pc:sldMk cId="3272939884" sldId="258"/>
            <ac:spMk id="3" creationId="{5382E699-6223-4A83-938E-631D12D1F7A6}"/>
          </ac:spMkLst>
        </pc:spChg>
        <pc:spChg chg="del">
          <ac:chgData name="Ozan Tastekin" userId="0f9d23481a88e6f6" providerId="LiveId" clId="{8567CC69-9709-4845-ABB1-EB53F8092C86}" dt="2023-04-22T17:56:55.141" v="3349" actId="478"/>
          <ac:spMkLst>
            <pc:docMk/>
            <pc:sldMk cId="3272939884" sldId="258"/>
            <ac:spMk id="4" creationId="{E666CC04-83F5-4D6C-99FC-A67683A9CE00}"/>
          </ac:spMkLst>
        </pc:spChg>
        <pc:spChg chg="del">
          <ac:chgData name="Ozan Tastekin" userId="0f9d23481a88e6f6" providerId="LiveId" clId="{8567CC69-9709-4845-ABB1-EB53F8092C86}" dt="2023-04-22T18:13:16.058" v="3584"/>
          <ac:spMkLst>
            <pc:docMk/>
            <pc:sldMk cId="3272939884" sldId="258"/>
            <ac:spMk id="5" creationId="{B94D3A6C-53B7-4285-B249-80D9BC4F5538}"/>
          </ac:spMkLst>
        </pc:spChg>
        <pc:picChg chg="add mod modCrop">
          <ac:chgData name="Ozan Tastekin" userId="0f9d23481a88e6f6" providerId="LiveId" clId="{8567CC69-9709-4845-ABB1-EB53F8092C86}" dt="2023-04-22T18:14:23.585" v="3596" actId="18131"/>
          <ac:picMkLst>
            <pc:docMk/>
            <pc:sldMk cId="3272939884" sldId="258"/>
            <ac:picMk id="7" creationId="{605B97E7-4C91-999B-2650-12EFE786C2ED}"/>
          </ac:picMkLst>
        </pc:picChg>
      </pc:sldChg>
      <pc:sldChg chg="del">
        <pc:chgData name="Ozan Tastekin" userId="0f9d23481a88e6f6" providerId="LiveId" clId="{8567CC69-9709-4845-ABB1-EB53F8092C86}" dt="2023-04-22T15:05:49.740" v="2537" actId="47"/>
        <pc:sldMkLst>
          <pc:docMk/>
          <pc:sldMk cId="3642468032" sldId="259"/>
        </pc:sldMkLst>
      </pc:sldChg>
      <pc:sldChg chg="modSp mod">
        <pc:chgData name="Ozan Tastekin" userId="0f9d23481a88e6f6" providerId="LiveId" clId="{8567CC69-9709-4845-ABB1-EB53F8092C86}" dt="2023-04-22T18:19:03.338" v="3650" actId="113"/>
        <pc:sldMkLst>
          <pc:docMk/>
          <pc:sldMk cId="2288628546" sldId="260"/>
        </pc:sldMkLst>
        <pc:spChg chg="mod">
          <ac:chgData name="Ozan Tastekin" userId="0f9d23481a88e6f6" providerId="LiveId" clId="{8567CC69-9709-4845-ABB1-EB53F8092C86}" dt="2023-04-22T13:50:49.830" v="34" actId="20577"/>
          <ac:spMkLst>
            <pc:docMk/>
            <pc:sldMk cId="2288628546" sldId="260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3:50:54.487" v="49" actId="20577"/>
          <ac:spMkLst>
            <pc:docMk/>
            <pc:sldMk cId="2288628546" sldId="26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19:03.338" v="3650" actId="113"/>
          <ac:spMkLst>
            <pc:docMk/>
            <pc:sldMk cId="2288628546" sldId="260"/>
            <ac:spMk id="4" creationId="{69932A33-5F44-4A60-A680-EAF196FA10F2}"/>
          </ac:spMkLst>
        </pc:spChg>
      </pc:sldChg>
      <pc:sldChg chg="del">
        <pc:chgData name="Ozan Tastekin" userId="0f9d23481a88e6f6" providerId="LiveId" clId="{8567CC69-9709-4845-ABB1-EB53F8092C86}" dt="2023-04-22T14:02:49.546" v="557" actId="47"/>
        <pc:sldMkLst>
          <pc:docMk/>
          <pc:sldMk cId="4274868773" sldId="261"/>
        </pc:sldMkLst>
      </pc:sldChg>
      <pc:sldChg chg="addSp delSp modSp del mod">
        <pc:chgData name="Ozan Tastekin" userId="0f9d23481a88e6f6" providerId="LiveId" clId="{8567CC69-9709-4845-ABB1-EB53F8092C86}" dt="2023-04-22T17:39:39.801" v="2665" actId="47"/>
        <pc:sldMkLst>
          <pc:docMk/>
          <pc:sldMk cId="1102862999" sldId="262"/>
        </pc:sldMkLst>
        <pc:spChg chg="mod">
          <ac:chgData name="Ozan Tastekin" userId="0f9d23481a88e6f6" providerId="LiveId" clId="{8567CC69-9709-4845-ABB1-EB53F8092C86}" dt="2023-04-22T13:56:05.677" v="81"/>
          <ac:spMkLst>
            <pc:docMk/>
            <pc:sldMk cId="1102862999" sldId="262"/>
            <ac:spMk id="2" creationId="{783BA873-C469-4420-AF3B-8160552EB19A}"/>
          </ac:spMkLst>
        </pc:spChg>
        <pc:spChg chg="mod">
          <ac:chgData name="Ozan Tastekin" userId="0f9d23481a88e6f6" providerId="LiveId" clId="{8567CC69-9709-4845-ABB1-EB53F8092C86}" dt="2023-04-22T13:55:41.540" v="73" actId="1076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8567CC69-9709-4845-ABB1-EB53F8092C86}" dt="2023-04-22T13:55:21.375" v="64" actId="20577"/>
          <ac:spMkLst>
            <pc:docMk/>
            <pc:sldMk cId="1102862999" sldId="262"/>
            <ac:spMk id="4" creationId="{B339875C-9106-4DE0-874B-A8487FC549C2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8567CC69-9709-4845-ABB1-EB53F8092C86}" dt="2023-04-22T13:55:31.705" v="66" actId="478"/>
          <ac:spMkLst>
            <pc:docMk/>
            <pc:sldMk cId="1102862999" sldId="262"/>
            <ac:spMk id="7" creationId="{619952D0-15B0-4307-82EA-9B8D10E6B691}"/>
          </ac:spMkLst>
        </pc:spChg>
        <pc:spChg chg="del">
          <ac:chgData name="Ozan Tastekin" userId="0f9d23481a88e6f6" providerId="LiveId" clId="{8567CC69-9709-4845-ABB1-EB53F8092C86}" dt="2023-04-22T13:55:44.501" v="75" actId="478"/>
          <ac:spMkLst>
            <pc:docMk/>
            <pc:sldMk cId="1102862999" sldId="262"/>
            <ac:spMk id="8" creationId="{47F9B1D7-F883-47A9-8C3C-C9F1569BCCA4}"/>
          </ac:spMkLst>
        </pc:spChg>
        <pc:spChg chg="del">
          <ac:chgData name="Ozan Tastekin" userId="0f9d23481a88e6f6" providerId="LiveId" clId="{8567CC69-9709-4845-ABB1-EB53F8092C86}" dt="2023-04-22T13:55:37.346" v="69" actId="478"/>
          <ac:spMkLst>
            <pc:docMk/>
            <pc:sldMk cId="1102862999" sldId="262"/>
            <ac:spMk id="9" creationId="{5A9ECCC0-28E9-4982-8704-9CAF2926B843}"/>
          </ac:spMkLst>
        </pc:spChg>
        <pc:spChg chg="del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0" creationId="{D3E4A891-16A9-4007-A598-387D9CA41A57}"/>
          </ac:spMkLst>
        </pc:spChg>
        <pc:spChg chg="del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1" creationId="{C005F269-114E-4E3E-AF2E-8BE053244BDB}"/>
          </ac:spMkLst>
        </pc:spChg>
        <pc:spChg chg="del mod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2" creationId="{884C751F-75D8-44A6-B188-7EF920AC1360}"/>
          </ac:spMkLst>
        </pc:spChg>
        <pc:spChg chg="del">
          <ac:chgData name="Ozan Tastekin" userId="0f9d23481a88e6f6" providerId="LiveId" clId="{8567CC69-9709-4845-ABB1-EB53F8092C86}" dt="2023-04-22T13:55:52.950" v="77" actId="478"/>
          <ac:spMkLst>
            <pc:docMk/>
            <pc:sldMk cId="1102862999" sldId="262"/>
            <ac:spMk id="13" creationId="{76A57157-D6E4-47B2-AA92-19A053C2E2CD}"/>
          </ac:spMkLst>
        </pc:spChg>
        <pc:spChg chg="add del mod">
          <ac:chgData name="Ozan Tastekin" userId="0f9d23481a88e6f6" providerId="LiveId" clId="{8567CC69-9709-4845-ABB1-EB53F8092C86}" dt="2023-04-22T13:55:48.182" v="76" actId="478"/>
          <ac:spMkLst>
            <pc:docMk/>
            <pc:sldMk cId="1102862999" sldId="262"/>
            <ac:spMk id="15" creationId="{B0C8DB35-2A10-376E-B85D-ED9F2F187DE4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17" creationId="{102CD213-5FCC-B1A1-2472-4CA8C9572A6C}"/>
          </ac:spMkLst>
        </pc:spChg>
        <pc:spChg chg="add del mod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9" creationId="{DFBDF369-104C-350C-1FAD-D2014F5FF7A7}"/>
          </ac:spMkLst>
        </pc:spChg>
        <pc:spChg chg="add del mod">
          <ac:chgData name="Ozan Tastekin" userId="0f9d23481a88e6f6" providerId="LiveId" clId="{8567CC69-9709-4845-ABB1-EB53F8092C86}" dt="2023-04-22T13:56:13.806" v="83" actId="478"/>
          <ac:spMkLst>
            <pc:docMk/>
            <pc:sldMk cId="1102862999" sldId="262"/>
            <ac:spMk id="21" creationId="{63701591-DD54-2B32-DAC5-A612DFDE62BB}"/>
          </ac:spMkLst>
        </pc:spChg>
        <pc:spChg chg="add del mod">
          <ac:chgData name="Ozan Tastekin" userId="0f9d23481a88e6f6" providerId="LiveId" clId="{8567CC69-9709-4845-ABB1-EB53F8092C86}" dt="2023-04-22T13:56:14.742" v="84" actId="478"/>
          <ac:spMkLst>
            <pc:docMk/>
            <pc:sldMk cId="1102862999" sldId="262"/>
            <ac:spMk id="23" creationId="{0144C64A-BCA4-C8C1-A5D3-0F47D5847754}"/>
          </ac:spMkLst>
        </pc:spChg>
      </pc:sldChg>
      <pc:sldChg chg="delSp modSp add mod ord">
        <pc:chgData name="Ozan Tastekin" userId="0f9d23481a88e6f6" providerId="LiveId" clId="{8567CC69-9709-4845-ABB1-EB53F8092C86}" dt="2023-04-22T19:26:52.469" v="3989" actId="20577"/>
        <pc:sldMkLst>
          <pc:docMk/>
          <pc:sldMk cId="3708432526" sldId="263"/>
        </pc:sldMkLst>
        <pc:spChg chg="mod">
          <ac:chgData name="Ozan Tastekin" userId="0f9d23481a88e6f6" providerId="LiveId" clId="{8567CC69-9709-4845-ABB1-EB53F8092C86}" dt="2023-04-22T13:56:47.166" v="100" actId="20577"/>
          <ac:spMkLst>
            <pc:docMk/>
            <pc:sldMk cId="3708432526" sldId="263"/>
            <ac:spMk id="2" creationId="{8C0EDE06-F882-4EBC-B43C-1AB89358A6D4}"/>
          </ac:spMkLst>
        </pc:spChg>
        <pc:spChg chg="del mod">
          <ac:chgData name="Ozan Tastekin" userId="0f9d23481a88e6f6" providerId="LiveId" clId="{8567CC69-9709-4845-ABB1-EB53F8092C86}" dt="2023-04-22T17:37:04.755" v="2636" actId="478"/>
          <ac:spMkLst>
            <pc:docMk/>
            <pc:sldMk cId="3708432526" sldId="263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9:26:52.469" v="3989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Sp delSp modSp add del mod ord">
        <pc:chgData name="Ozan Tastekin" userId="0f9d23481a88e6f6" providerId="LiveId" clId="{8567CC69-9709-4845-ABB1-EB53F8092C86}" dt="2023-04-22T14:26:13.565" v="1768" actId="2696"/>
        <pc:sldMkLst>
          <pc:docMk/>
          <pc:sldMk cId="3181546401" sldId="264"/>
        </pc:sldMkLst>
        <pc:spChg chg="mod">
          <ac:chgData name="Ozan Tastekin" userId="0f9d23481a88e6f6" providerId="LiveId" clId="{8567CC69-9709-4845-ABB1-EB53F8092C86}" dt="2023-04-22T14:03:54.518" v="605" actId="20577"/>
          <ac:spMkLst>
            <pc:docMk/>
            <pc:sldMk cId="3181546401" sldId="264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03:58.839" v="616" actId="20577"/>
          <ac:spMkLst>
            <pc:docMk/>
            <pc:sldMk cId="3181546401" sldId="264"/>
            <ac:spMk id="3" creationId="{B00993C7-653A-4A2C-A51F-B0E3F59E1169}"/>
          </ac:spMkLst>
        </pc:spChg>
        <pc:spChg chg="del">
          <ac:chgData name="Ozan Tastekin" userId="0f9d23481a88e6f6" providerId="LiveId" clId="{8567CC69-9709-4845-ABB1-EB53F8092C86}" dt="2023-04-22T14:03:14.793" v="561" actId="478"/>
          <ac:spMkLst>
            <pc:docMk/>
            <pc:sldMk cId="3181546401" sldId="264"/>
            <ac:spMk id="4" creationId="{69932A33-5F44-4A60-A680-EAF196FA10F2}"/>
          </ac:spMkLst>
        </pc:spChg>
        <pc:spChg chg="add mod">
          <ac:chgData name="Ozan Tastekin" userId="0f9d23481a88e6f6" providerId="LiveId" clId="{8567CC69-9709-4845-ABB1-EB53F8092C86}" dt="2023-04-22T14:14:25.904" v="1279" actId="20577"/>
          <ac:spMkLst>
            <pc:docMk/>
            <pc:sldMk cId="3181546401" sldId="264"/>
            <ac:spMk id="9" creationId="{D80BBF7F-4CD5-6D53-0CD7-C024156E3E7A}"/>
          </ac:spMkLst>
        </pc:spChg>
      </pc:sldChg>
      <pc:sldChg chg="modSp add mod ord">
        <pc:chgData name="Ozan Tastekin" userId="0f9d23481a88e6f6" providerId="LiveId" clId="{8567CC69-9709-4845-ABB1-EB53F8092C86}" dt="2023-04-22T18:40:31.201" v="3852" actId="113"/>
        <pc:sldMkLst>
          <pc:docMk/>
          <pc:sldMk cId="2539450277" sldId="265"/>
        </pc:sldMkLst>
        <pc:spChg chg="mod">
          <ac:chgData name="Ozan Tastekin" userId="0f9d23481a88e6f6" providerId="LiveId" clId="{8567CC69-9709-4845-ABB1-EB53F8092C86}" dt="2023-04-22T18:40:31.201" v="3852" actId="113"/>
          <ac:spMkLst>
            <pc:docMk/>
            <pc:sldMk cId="2539450277" sldId="265"/>
            <ac:spMk id="9" creationId="{D80BBF7F-4CD5-6D53-0CD7-C024156E3E7A}"/>
          </ac:spMkLst>
        </pc:spChg>
      </pc:sldChg>
      <pc:sldChg chg="new del">
        <pc:chgData name="Ozan Tastekin" userId="0f9d23481a88e6f6" providerId="LiveId" clId="{8567CC69-9709-4845-ABB1-EB53F8092C86}" dt="2023-04-22T14:15:38.407" v="1281" actId="47"/>
        <pc:sldMkLst>
          <pc:docMk/>
          <pc:sldMk cId="2673899249" sldId="265"/>
        </pc:sldMkLst>
      </pc:sldChg>
      <pc:sldChg chg="modSp add del mod">
        <pc:chgData name="Ozan Tastekin" userId="0f9d23481a88e6f6" providerId="LiveId" clId="{8567CC69-9709-4845-ABB1-EB53F8092C86}" dt="2023-04-22T14:36:44.798" v="1934" actId="2696"/>
        <pc:sldMkLst>
          <pc:docMk/>
          <pc:sldMk cId="89853528" sldId="266"/>
        </pc:sldMkLst>
        <pc:spChg chg="mod">
          <ac:chgData name="Ozan Tastekin" userId="0f9d23481a88e6f6" providerId="LiveId" clId="{8567CC69-9709-4845-ABB1-EB53F8092C86}" dt="2023-04-22T14:29:35.702" v="1888" actId="20577"/>
          <ac:spMkLst>
            <pc:docMk/>
            <pc:sldMk cId="89853528" sldId="266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4:28:11.032" v="1832" actId="20577"/>
          <ac:spMkLst>
            <pc:docMk/>
            <pc:sldMk cId="89853528" sldId="266"/>
            <ac:spMk id="4" creationId="{69932A33-5F44-4A60-A680-EAF196FA10F2}"/>
          </ac:spMkLst>
        </pc:spChg>
      </pc:sldChg>
      <pc:sldChg chg="addSp delSp modSp add mod">
        <pc:chgData name="Ozan Tastekin" userId="0f9d23481a88e6f6" providerId="LiveId" clId="{8567CC69-9709-4845-ABB1-EB53F8092C86}" dt="2023-04-22T14:33:21.456" v="1890" actId="22"/>
        <pc:sldMkLst>
          <pc:docMk/>
          <pc:sldMk cId="3805844016" sldId="267"/>
        </pc:sldMkLst>
        <pc:spChg chg="mod">
          <ac:chgData name="Ozan Tastekin" userId="0f9d23481a88e6f6" providerId="LiveId" clId="{8567CC69-9709-4845-ABB1-EB53F8092C86}" dt="2023-04-22T14:28:36.919" v="1851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28:43.983" v="1877" actId="20577"/>
          <ac:spMkLst>
            <pc:docMk/>
            <pc:sldMk cId="3805844016" sldId="267"/>
            <ac:spMk id="3" creationId="{B00993C7-653A-4A2C-A51F-B0E3F59E1169}"/>
          </ac:spMkLst>
        </pc:spChg>
        <pc:spChg chg="del mod">
          <ac:chgData name="Ozan Tastekin" userId="0f9d23481a88e6f6" providerId="LiveId" clId="{8567CC69-9709-4845-ABB1-EB53F8092C86}" dt="2023-04-22T14:33:21.456" v="1890" actId="22"/>
          <ac:spMkLst>
            <pc:docMk/>
            <pc:sldMk cId="3805844016" sldId="267"/>
            <ac:spMk id="4" creationId="{69932A33-5F44-4A60-A680-EAF196FA10F2}"/>
          </ac:spMkLst>
        </pc:spChg>
        <pc:picChg chg="add mod ord">
          <ac:chgData name="Ozan Tastekin" userId="0f9d23481a88e6f6" providerId="LiveId" clId="{8567CC69-9709-4845-ABB1-EB53F8092C86}" dt="2023-04-22T14:33:21.456" v="1890" actId="22"/>
          <ac:picMkLst>
            <pc:docMk/>
            <pc:sldMk cId="3805844016" sldId="267"/>
            <ac:picMk id="9" creationId="{5B7DAB75-DA8C-6C36-5A64-4694F7C4EC70}"/>
          </ac:picMkLst>
        </pc:picChg>
      </pc:sldChg>
      <pc:sldChg chg="modSp add mod modNotesTx">
        <pc:chgData name="Ozan Tastekin" userId="0f9d23481a88e6f6" providerId="LiveId" clId="{8567CC69-9709-4845-ABB1-EB53F8092C86}" dt="2023-04-22T19:34:29.920" v="4064" actId="12"/>
        <pc:sldMkLst>
          <pc:docMk/>
          <pc:sldMk cId="19079386" sldId="268"/>
        </pc:sldMkLst>
        <pc:spChg chg="mod">
          <ac:chgData name="Ozan Tastekin" userId="0f9d23481a88e6f6" providerId="LiveId" clId="{8567CC69-9709-4845-ABB1-EB53F8092C86}" dt="2023-04-22T14:40:13.551" v="2104" actId="20577"/>
          <ac:spMkLst>
            <pc:docMk/>
            <pc:sldMk cId="19079386" sldId="268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43:05.361" v="3962" actId="20577"/>
          <ac:spMkLst>
            <pc:docMk/>
            <pc:sldMk cId="19079386" sldId="268"/>
            <ac:spMk id="4" creationId="{69932A33-5F44-4A60-A680-EAF196FA10F2}"/>
          </ac:spMkLst>
        </pc:spChg>
        <pc:spChg chg="mod">
          <ac:chgData name="Ozan Tastekin" userId="0f9d23481a88e6f6" providerId="LiveId" clId="{8567CC69-9709-4845-ABB1-EB53F8092C86}" dt="2023-04-22T14:49:57.620" v="2376" actId="20577"/>
          <ac:spMkLst>
            <pc:docMk/>
            <pc:sldMk cId="19079386" sldId="268"/>
            <ac:spMk id="5" creationId="{247EA653-9857-4123-A4B3-F63422F740FB}"/>
          </ac:spMkLst>
        </pc:spChg>
      </pc:sldChg>
      <pc:sldChg chg="addSp modSp add mod">
        <pc:chgData name="Ozan Tastekin" userId="0f9d23481a88e6f6" providerId="LiveId" clId="{8567CC69-9709-4845-ABB1-EB53F8092C86}" dt="2023-04-22T18:05:48.317" v="3366" actId="20577"/>
        <pc:sldMkLst>
          <pc:docMk/>
          <pc:sldMk cId="1253751360" sldId="269"/>
        </pc:sldMkLst>
        <pc:spChg chg="mod">
          <ac:chgData name="Ozan Tastekin" userId="0f9d23481a88e6f6" providerId="LiveId" clId="{8567CC69-9709-4845-ABB1-EB53F8092C86}" dt="2023-04-22T18:05:48.317" v="3366" actId="20577"/>
          <ac:spMkLst>
            <pc:docMk/>
            <pc:sldMk cId="1253751360" sldId="269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7:35:26.554" v="2561" actId="122"/>
          <ac:spMkLst>
            <pc:docMk/>
            <pc:sldMk cId="1253751360" sldId="269"/>
            <ac:spMk id="4" creationId="{69932A33-5F44-4A60-A680-EAF196FA10F2}"/>
          </ac:spMkLst>
        </pc:spChg>
        <pc:picChg chg="add mod">
          <ac:chgData name="Ozan Tastekin" userId="0f9d23481a88e6f6" providerId="LiveId" clId="{8567CC69-9709-4845-ABB1-EB53F8092C86}" dt="2023-04-22T17:35:20.965" v="2559" actId="1076"/>
          <ac:picMkLst>
            <pc:docMk/>
            <pc:sldMk cId="1253751360" sldId="269"/>
            <ac:picMk id="9" creationId="{D020EEA1-475F-C3A9-50E6-24404B03F5BF}"/>
          </ac:picMkLst>
        </pc:picChg>
      </pc:sldChg>
      <pc:sldChg chg="modSp add mod">
        <pc:chgData name="Ozan Tastekin" userId="0f9d23481a88e6f6" providerId="LiveId" clId="{8567CC69-9709-4845-ABB1-EB53F8092C86}" dt="2023-04-22T18:32:24.481" v="3850" actId="113"/>
        <pc:sldMkLst>
          <pc:docMk/>
          <pc:sldMk cId="2996576039" sldId="270"/>
        </pc:sldMkLst>
        <pc:spChg chg="mod">
          <ac:chgData name="Ozan Tastekin" userId="0f9d23481a88e6f6" providerId="LiveId" clId="{8567CC69-9709-4845-ABB1-EB53F8092C86}" dt="2023-04-22T17:40:01.214" v="2674" actId="20577"/>
          <ac:spMkLst>
            <pc:docMk/>
            <pc:sldMk cId="2996576039" sldId="27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32:24.481" v="3850" actId="113"/>
          <ac:spMkLst>
            <pc:docMk/>
            <pc:sldMk cId="2996576039" sldId="270"/>
            <ac:spMk id="4" creationId="{69932A33-5F44-4A60-A680-EAF196FA10F2}"/>
          </ac:spMkLst>
        </pc:spChg>
      </pc:sldChg>
    </pc:docChg>
  </pc:docChgLst>
  <pc:docChgLst>
    <pc:chgData name="Ozan Tastekin" userId="0f9d23481a88e6f6" providerId="LiveId" clId="{2364BA07-F0E0-41FF-ABFE-1EE558B76BA4}"/>
    <pc:docChg chg="undo redo custSel addSld delSld modSld">
      <pc:chgData name="Ozan Tastekin" userId="0f9d23481a88e6f6" providerId="LiveId" clId="{2364BA07-F0E0-41FF-ABFE-1EE558B76BA4}" dt="2023-05-03T18:42:26.455" v="213" actId="47"/>
      <pc:docMkLst>
        <pc:docMk/>
      </pc:docMkLst>
      <pc:sldChg chg="modSp mod">
        <pc:chgData name="Ozan Tastekin" userId="0f9d23481a88e6f6" providerId="LiveId" clId="{2364BA07-F0E0-41FF-ABFE-1EE558B76BA4}" dt="2023-05-03T18:34:09.299" v="10" actId="20577"/>
        <pc:sldMkLst>
          <pc:docMk/>
          <pc:sldMk cId="1418998216" sldId="256"/>
        </pc:sldMkLst>
        <pc:spChg chg="mod">
          <ac:chgData name="Ozan Tastekin" userId="0f9d23481a88e6f6" providerId="LiveId" clId="{2364BA07-F0E0-41FF-ABFE-1EE558B76BA4}" dt="2023-05-03T18:34:09.299" v="10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 modNotesTx">
        <pc:chgData name="Ozan Tastekin" userId="0f9d23481a88e6f6" providerId="LiveId" clId="{2364BA07-F0E0-41FF-ABFE-1EE558B76BA4}" dt="2023-05-03T18:42:26.455" v="213" actId="47"/>
        <pc:sldMkLst>
          <pc:docMk/>
          <pc:sldMk cId="3272939884" sldId="258"/>
        </pc:sldMkLst>
      </pc:sldChg>
      <pc:sldChg chg="add del">
        <pc:chgData name="Ozan Tastekin" userId="0f9d23481a88e6f6" providerId="LiveId" clId="{2364BA07-F0E0-41FF-ABFE-1EE558B76BA4}" dt="2023-05-03T18:37:56.215" v="108" actId="47"/>
        <pc:sldMkLst>
          <pc:docMk/>
          <pc:sldMk cId="2288628546" sldId="260"/>
        </pc:sldMkLst>
      </pc:sldChg>
      <pc:sldChg chg="addSp delSp modSp add del mod">
        <pc:chgData name="Ozan Tastekin" userId="0f9d23481a88e6f6" providerId="LiveId" clId="{2364BA07-F0E0-41FF-ABFE-1EE558B76BA4}" dt="2023-05-03T18:42:17.425" v="210" actId="47"/>
        <pc:sldMkLst>
          <pc:docMk/>
          <pc:sldMk cId="1102862999" sldId="262"/>
        </pc:sldMkLst>
        <pc:spChg chg="add del">
          <ac:chgData name="Ozan Tastekin" userId="0f9d23481a88e6f6" providerId="LiveId" clId="{2364BA07-F0E0-41FF-ABFE-1EE558B76BA4}" dt="2023-05-03T18:39:17.693" v="141" actId="931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2364BA07-F0E0-41FF-ABFE-1EE558B76BA4}" dt="2023-05-03T18:41:59.728" v="174" actId="20577"/>
          <ac:spMkLst>
            <pc:docMk/>
            <pc:sldMk cId="1102862999" sldId="262"/>
            <ac:spMk id="4" creationId="{B339875C-9106-4DE0-874B-A8487FC549C2}"/>
          </ac:spMkLst>
        </pc:spChg>
        <pc:spChg chg="mod">
          <ac:chgData name="Ozan Tastekin" userId="0f9d23481a88e6f6" providerId="LiveId" clId="{2364BA07-F0E0-41FF-ABFE-1EE558B76BA4}" dt="2023-05-03T18:42:10.157" v="208" actId="20577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7" creationId="{619952D0-15B0-4307-82EA-9B8D10E6B691}"/>
          </ac:spMkLst>
        </pc:spChg>
        <pc:spChg chg="add del mod">
          <ac:chgData name="Ozan Tastekin" userId="0f9d23481a88e6f6" providerId="LiveId" clId="{2364BA07-F0E0-41FF-ABFE-1EE558B76BA4}" dt="2023-05-03T18:41:50.632" v="158" actId="478"/>
          <ac:spMkLst>
            <pc:docMk/>
            <pc:sldMk cId="1102862999" sldId="262"/>
            <ac:spMk id="19" creationId="{D35B05D9-BC81-A301-F06F-BF3E8D3A22DB}"/>
          </ac:spMkLst>
        </pc:spChg>
        <pc:spChg chg="add mod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23" creationId="{DB9E3A79-03E8-D968-8EE7-2813E963C944}"/>
          </ac:spMkLst>
        </pc:spChg>
        <pc:picChg chg="add del mod">
          <ac:chgData name="Ozan Tastekin" userId="0f9d23481a88e6f6" providerId="LiveId" clId="{2364BA07-F0E0-41FF-ABFE-1EE558B76BA4}" dt="2023-05-03T18:38:36.261" v="132" actId="21"/>
          <ac:picMkLst>
            <pc:docMk/>
            <pc:sldMk cId="1102862999" sldId="262"/>
            <ac:picMk id="14" creationId="{84824FF9-CE4F-91B4-300E-0BDA3F670B02}"/>
          </ac:picMkLst>
        </pc:picChg>
        <pc:picChg chg="add del mod">
          <ac:chgData name="Ozan Tastekin" userId="0f9d23481a88e6f6" providerId="LiveId" clId="{2364BA07-F0E0-41FF-ABFE-1EE558B76BA4}" dt="2023-05-03T18:38:40.516" v="134"/>
          <ac:picMkLst>
            <pc:docMk/>
            <pc:sldMk cId="1102862999" sldId="262"/>
            <ac:picMk id="15" creationId="{C8748ED1-CD27-8596-94D5-D23DE17784B7}"/>
          </ac:picMkLst>
        </pc:picChg>
        <pc:picChg chg="add del mod modCrop">
          <ac:chgData name="Ozan Tastekin" userId="0f9d23481a88e6f6" providerId="LiveId" clId="{2364BA07-F0E0-41FF-ABFE-1EE558B76BA4}" dt="2023-05-03T18:39:42.032" v="155" actId="478"/>
          <ac:picMkLst>
            <pc:docMk/>
            <pc:sldMk cId="1102862999" sldId="262"/>
            <ac:picMk id="17" creationId="{36388698-F67D-1FDF-43F3-3BCE516FC4AE}"/>
          </ac:picMkLst>
        </pc:picChg>
        <pc:picChg chg="add del mod">
          <ac:chgData name="Ozan Tastekin" userId="0f9d23481a88e6f6" providerId="LiveId" clId="{2364BA07-F0E0-41FF-ABFE-1EE558B76BA4}" dt="2023-05-03T18:41:47.961" v="157"/>
          <ac:picMkLst>
            <pc:docMk/>
            <pc:sldMk cId="1102862999" sldId="262"/>
            <ac:picMk id="20" creationId="{101C8098-F5BD-3EE3-077E-B689AF24641C}"/>
          </ac:picMkLst>
        </pc:picChg>
        <pc:picChg chg="add mod">
          <ac:chgData name="Ozan Tastekin" userId="0f9d23481a88e6f6" providerId="LiveId" clId="{2364BA07-F0E0-41FF-ABFE-1EE558B76BA4}" dt="2023-05-03T18:41:50.932" v="159"/>
          <ac:picMkLst>
            <pc:docMk/>
            <pc:sldMk cId="1102862999" sldId="262"/>
            <ac:picMk id="21" creationId="{E8970813-C472-A918-E815-7D5CB9110378}"/>
          </ac:picMkLst>
        </pc:picChg>
      </pc:sldChg>
      <pc:sldChg chg="modSp add del mod">
        <pc:chgData name="Ozan Tastekin" userId="0f9d23481a88e6f6" providerId="LiveId" clId="{2364BA07-F0E0-41FF-ABFE-1EE558B76BA4}" dt="2023-05-03T18:37:00.556" v="40" actId="47"/>
        <pc:sldMkLst>
          <pc:docMk/>
          <pc:sldMk cId="3708432526" sldId="263"/>
        </pc:sldMkLst>
        <pc:spChg chg="mod">
          <ac:chgData name="Ozan Tastekin" userId="0f9d23481a88e6f6" providerId="LiveId" clId="{2364BA07-F0E0-41FF-ABFE-1EE558B76BA4}" dt="2023-05-03T18:36:55.194" v="37" actId="20577"/>
          <ac:spMkLst>
            <pc:docMk/>
            <pc:sldMk cId="3708432526" sldId="263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4:18.262" v="11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 del">
        <pc:chgData name="Ozan Tastekin" userId="0f9d23481a88e6f6" providerId="LiveId" clId="{2364BA07-F0E0-41FF-ABFE-1EE558B76BA4}" dt="2023-05-03T18:37:55.642" v="107" actId="47"/>
        <pc:sldMkLst>
          <pc:docMk/>
          <pc:sldMk cId="2539450277" sldId="265"/>
        </pc:sldMkLst>
      </pc:sldChg>
      <pc:sldChg chg="addSp delSp modSp mod modNotesTx">
        <pc:chgData name="Ozan Tastekin" userId="0f9d23481a88e6f6" providerId="LiveId" clId="{2364BA07-F0E0-41FF-ABFE-1EE558B76BA4}" dt="2023-05-03T18:42:24.234" v="212" actId="20577"/>
        <pc:sldMkLst>
          <pc:docMk/>
          <pc:sldMk cId="3805844016" sldId="267"/>
        </pc:sldMkLst>
        <pc:spChg chg="mod">
          <ac:chgData name="Ozan Tastekin" userId="0f9d23481a88e6f6" providerId="LiveId" clId="{2364BA07-F0E0-41FF-ABFE-1EE558B76BA4}" dt="2023-05-03T18:37:04.984" v="42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7:03.289" v="41" actId="20577"/>
          <ac:spMkLst>
            <pc:docMk/>
            <pc:sldMk cId="3805844016" sldId="267"/>
            <ac:spMk id="3" creationId="{B00993C7-653A-4A2C-A51F-B0E3F59E1169}"/>
          </ac:spMkLst>
        </pc:spChg>
        <pc:spChg chg="mod">
          <ac:chgData name="Ozan Tastekin" userId="0f9d23481a88e6f6" providerId="LiveId" clId="{2364BA07-F0E0-41FF-ABFE-1EE558B76BA4}" dt="2023-05-03T18:38:15.173" v="128" actId="20577"/>
          <ac:spMkLst>
            <pc:docMk/>
            <pc:sldMk cId="3805844016" sldId="267"/>
            <ac:spMk id="5" creationId="{247EA653-9857-4123-A4B3-F63422F740FB}"/>
          </ac:spMkLst>
        </pc:spChg>
        <pc:spChg chg="add del mod">
          <ac:chgData name="Ozan Tastekin" userId="0f9d23481a88e6f6" providerId="LiveId" clId="{2364BA07-F0E0-41FF-ABFE-1EE558B76BA4}" dt="2023-05-03T18:36:53.744" v="34" actId="478"/>
          <ac:spMkLst>
            <pc:docMk/>
            <pc:sldMk cId="3805844016" sldId="267"/>
            <ac:spMk id="8" creationId="{CCBA3C1F-24B7-5920-6BD4-84A1F286AD2A}"/>
          </ac:spMkLst>
        </pc:spChg>
        <pc:spChg chg="add mod">
          <ac:chgData name="Ozan Tastekin" userId="0f9d23481a88e6f6" providerId="LiveId" clId="{2364BA07-F0E0-41FF-ABFE-1EE558B76BA4}" dt="2023-05-03T18:37:51.953" v="106" actId="404"/>
          <ac:spMkLst>
            <pc:docMk/>
            <pc:sldMk cId="3805844016" sldId="267"/>
            <ac:spMk id="11" creationId="{86EEEAA2-718A-8D1B-5DD2-556646DC1A80}"/>
          </ac:spMkLst>
        </pc:spChg>
        <pc:picChg chg="add del">
          <ac:chgData name="Ozan Tastekin" userId="0f9d23481a88e6f6" providerId="LiveId" clId="{2364BA07-F0E0-41FF-ABFE-1EE558B76BA4}" dt="2023-05-03T18:37:06.401" v="43" actId="478"/>
          <ac:picMkLst>
            <pc:docMk/>
            <pc:sldMk cId="3805844016" sldId="267"/>
            <ac:picMk id="9" creationId="{5B7DAB75-DA8C-6C36-5A64-4694F7C4EC70}"/>
          </ac:picMkLst>
        </pc:picChg>
        <pc:picChg chg="add del mod">
          <ac:chgData name="Ozan Tastekin" userId="0f9d23481a88e6f6" providerId="LiveId" clId="{2364BA07-F0E0-41FF-ABFE-1EE558B76BA4}" dt="2023-05-03T18:38:51.352" v="136"/>
          <ac:picMkLst>
            <pc:docMk/>
            <pc:sldMk cId="3805844016" sldId="267"/>
            <ac:picMk id="12" creationId="{7B341FD5-43F8-2F1C-AFD2-2D54773F50D9}"/>
          </ac:picMkLst>
        </pc:picChg>
        <pc:picChg chg="add del mod">
          <ac:chgData name="Ozan Tastekin" userId="0f9d23481a88e6f6" providerId="LiveId" clId="{2364BA07-F0E0-41FF-ABFE-1EE558B76BA4}" dt="2023-05-03T18:39:00.165" v="138"/>
          <ac:picMkLst>
            <pc:docMk/>
            <pc:sldMk cId="3805844016" sldId="267"/>
            <ac:picMk id="13" creationId="{084A4652-509B-2E12-BD27-DBBE6C264972}"/>
          </ac:picMkLst>
        </pc:picChg>
        <pc:picChg chg="add del">
          <ac:chgData name="Ozan Tastekin" userId="0f9d23481a88e6f6" providerId="LiveId" clId="{2364BA07-F0E0-41FF-ABFE-1EE558B76BA4}" dt="2023-05-03T18:39:01.725" v="140"/>
          <ac:picMkLst>
            <pc:docMk/>
            <pc:sldMk cId="3805844016" sldId="267"/>
            <ac:picMk id="14" creationId="{C37034D6-7C9F-BBD6-F29E-383AFEFD06B9}"/>
          </ac:picMkLst>
        </pc:picChg>
      </pc:sldChg>
      <pc:sldChg chg="add del">
        <pc:chgData name="Ozan Tastekin" userId="0f9d23481a88e6f6" providerId="LiveId" clId="{2364BA07-F0E0-41FF-ABFE-1EE558B76BA4}" dt="2023-05-03T18:37:56.646" v="109" actId="47"/>
        <pc:sldMkLst>
          <pc:docMk/>
          <pc:sldMk cId="19079386" sldId="268"/>
        </pc:sldMkLst>
      </pc:sldChg>
      <pc:sldChg chg="add del">
        <pc:chgData name="Ozan Tastekin" userId="0f9d23481a88e6f6" providerId="LiveId" clId="{2364BA07-F0E0-41FF-ABFE-1EE558B76BA4}" dt="2023-05-03T18:37:57.776" v="111" actId="47"/>
        <pc:sldMkLst>
          <pc:docMk/>
          <pc:sldMk cId="1253751360" sldId="269"/>
        </pc:sldMkLst>
      </pc:sldChg>
      <pc:sldChg chg="add del">
        <pc:chgData name="Ozan Tastekin" userId="0f9d23481a88e6f6" providerId="LiveId" clId="{2364BA07-F0E0-41FF-ABFE-1EE558B76BA4}" dt="2023-05-03T18:37:57.285" v="110" actId="47"/>
        <pc:sldMkLst>
          <pc:docMk/>
          <pc:sldMk cId="2996576039" sldId="270"/>
        </pc:sldMkLst>
      </pc:sldChg>
      <pc:sldChg chg="add del">
        <pc:chgData name="Ozan Tastekin" userId="0f9d23481a88e6f6" providerId="LiveId" clId="{2364BA07-F0E0-41FF-ABFE-1EE558B76BA4}" dt="2023-05-03T18:37:58.796" v="112" actId="47"/>
        <pc:sldMkLst>
          <pc:docMk/>
          <pc:sldMk cId="3779423351" sldId="271"/>
        </pc:sldMkLst>
      </pc:sldChg>
    </pc:docChg>
  </pc:docChgLst>
  <pc:docChgLst>
    <pc:chgData name="Ozan Tastekin" userId="0f9d23481a88e6f6" providerId="LiveId" clId="{2981A7D7-988A-4824-A792-0ADC219C2BF2}"/>
    <pc:docChg chg="undo redo custSel addSld delSld modSld sldOrd">
      <pc:chgData name="Ozan Tastekin" userId="0f9d23481a88e6f6" providerId="LiveId" clId="{2981A7D7-988A-4824-A792-0ADC219C2BF2}" dt="2023-05-06T18:00:01.706" v="4511" actId="207"/>
      <pc:docMkLst>
        <pc:docMk/>
      </pc:docMkLst>
      <pc:sldChg chg="addSp delSp modSp add del mod ord">
        <pc:chgData name="Ozan Tastekin" userId="0f9d23481a88e6f6" providerId="LiveId" clId="{2981A7D7-988A-4824-A792-0ADC219C2BF2}" dt="2023-05-06T16:06:15.909" v="436" actId="47"/>
        <pc:sldMkLst>
          <pc:docMk/>
          <pc:sldMk cId="836968598" sldId="297"/>
        </pc:sldMkLst>
        <pc:spChg chg="mod">
          <ac:chgData name="Ozan Tastekin" userId="0f9d23481a88e6f6" providerId="LiveId" clId="{2981A7D7-988A-4824-A792-0ADC219C2BF2}" dt="2023-05-06T16:00:33.672" v="115" actId="20577"/>
          <ac:spMkLst>
            <pc:docMk/>
            <pc:sldMk cId="836968598" sldId="297"/>
            <ac:spMk id="3" creationId="{B00993C7-653A-4A2C-A51F-B0E3F59E1169}"/>
          </ac:spMkLst>
        </pc:spChg>
        <pc:spChg chg="add del mod">
          <ac:chgData name="Ozan Tastekin" userId="0f9d23481a88e6f6" providerId="LiveId" clId="{2981A7D7-988A-4824-A792-0ADC219C2BF2}" dt="2023-05-06T16:05:33.129" v="396" actId="478"/>
          <ac:spMkLst>
            <pc:docMk/>
            <pc:sldMk cId="836968598" sldId="297"/>
            <ac:spMk id="4" creationId="{8E77E9AB-BA7A-4EA5-6983-888013051AAF}"/>
          </ac:spMkLst>
        </pc:spChg>
        <pc:spChg chg="mod">
          <ac:chgData name="Ozan Tastekin" userId="0f9d23481a88e6f6" providerId="LiveId" clId="{2981A7D7-988A-4824-A792-0ADC219C2BF2}" dt="2023-05-06T16:05:38.411" v="399" actId="21"/>
          <ac:spMkLst>
            <pc:docMk/>
            <pc:sldMk cId="836968598" sldId="297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7:58:36.641" v="4501" actId="20577"/>
        <pc:sldMkLst>
          <pc:docMk/>
          <pc:sldMk cId="3217298060" sldId="298"/>
        </pc:sldMkLst>
        <pc:spChg chg="mod">
          <ac:chgData name="Ozan Tastekin" userId="0f9d23481a88e6f6" providerId="LiveId" clId="{2981A7D7-988A-4824-A792-0ADC219C2BF2}" dt="2023-05-06T16:01:06.530" v="157" actId="20577"/>
          <ac:spMkLst>
            <pc:docMk/>
            <pc:sldMk cId="3217298060" sldId="298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7:58:36.641" v="4501" actId="20577"/>
          <ac:spMkLst>
            <pc:docMk/>
            <pc:sldMk cId="3217298060" sldId="298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1:13.929" v="159"/>
        <pc:sldMkLst>
          <pc:docMk/>
          <pc:sldMk cId="1513949366" sldId="299"/>
        </pc:sldMkLst>
        <pc:spChg chg="mod">
          <ac:chgData name="Ozan Tastekin" userId="0f9d23481a88e6f6" providerId="LiveId" clId="{2981A7D7-988A-4824-A792-0ADC219C2BF2}" dt="2023-05-06T16:00:56.040" v="141" actId="20577"/>
          <ac:spMkLst>
            <pc:docMk/>
            <pc:sldMk cId="1513949366" sldId="299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5:57:16.611" v="21" actId="20577"/>
          <ac:spMkLst>
            <pc:docMk/>
            <pc:sldMk cId="1513949366" sldId="299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07.433" v="379" actId="47"/>
        <pc:sldMkLst>
          <pc:docMk/>
          <pc:sldMk cId="2383755897" sldId="300"/>
        </pc:sldMkLst>
        <pc:spChg chg="mod">
          <ac:chgData name="Ozan Tastekin" userId="0f9d23481a88e6f6" providerId="LiveId" clId="{2981A7D7-988A-4824-A792-0ADC219C2BF2}" dt="2023-05-06T16:01:02.158" v="149" actId="20577"/>
          <ac:spMkLst>
            <pc:docMk/>
            <pc:sldMk cId="2383755897" sldId="300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05:00.952" v="378" actId="20577"/>
          <ac:spMkLst>
            <pc:docMk/>
            <pc:sldMk cId="2383755897" sldId="300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6:00:43.888" v="119" actId="20577"/>
          <ac:spMkLst>
            <pc:docMk/>
            <pc:sldMk cId="2383755897" sldId="300"/>
            <ac:spMk id="4" creationId="{8E77E9AB-BA7A-4EA5-6983-888013051AAF}"/>
          </ac:spMkLst>
        </pc:spChg>
      </pc:sldChg>
      <pc:sldChg chg="modSp add del mod ord">
        <pc:chgData name="Ozan Tastekin" userId="0f9d23481a88e6f6" providerId="LiveId" clId="{2981A7D7-988A-4824-A792-0ADC219C2BF2}" dt="2023-05-06T17:09:16.943" v="3456" actId="2696"/>
        <pc:sldMkLst>
          <pc:docMk/>
          <pc:sldMk cId="963259755" sldId="301"/>
        </pc:sldMkLst>
        <pc:spChg chg="mod">
          <ac:chgData name="Ozan Tastekin" userId="0f9d23481a88e6f6" providerId="LiveId" clId="{2981A7D7-988A-4824-A792-0ADC219C2BF2}" dt="2023-05-06T16:06:33.832" v="472" actId="20577"/>
          <ac:spMkLst>
            <pc:docMk/>
            <pc:sldMk cId="963259755" sldId="301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5:08.457" v="380" actId="47"/>
        <pc:sldMkLst>
          <pc:docMk/>
          <pc:sldMk cId="708958224" sldId="302"/>
        </pc:sldMkLst>
      </pc:sldChg>
      <pc:sldChg chg="modSp add mod ord">
        <pc:chgData name="Ozan Tastekin" userId="0f9d23481a88e6f6" providerId="LiveId" clId="{2981A7D7-988A-4824-A792-0ADC219C2BF2}" dt="2023-05-06T17:57:48.055" v="4499" actId="207"/>
        <pc:sldMkLst>
          <pc:docMk/>
          <pc:sldMk cId="808905611" sldId="302"/>
        </pc:sldMkLst>
        <pc:spChg chg="mod">
          <ac:chgData name="Ozan Tastekin" userId="0f9d23481a88e6f6" providerId="LiveId" clId="{2981A7D7-988A-4824-A792-0ADC219C2BF2}" dt="2023-05-06T16:26:03.977" v="981" actId="20577"/>
          <ac:spMkLst>
            <pc:docMk/>
            <pc:sldMk cId="808905611" sldId="302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22:54.784" v="699" actId="20577"/>
          <ac:spMkLst>
            <pc:docMk/>
            <pc:sldMk cId="808905611" sldId="302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48.055" v="4499" actId="207"/>
          <ac:spMkLst>
            <pc:docMk/>
            <pc:sldMk cId="808905611" sldId="302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32.419" v="395" actId="2890"/>
        <pc:sldMkLst>
          <pc:docMk/>
          <pc:sldMk cId="2657711347" sldId="302"/>
        </pc:sldMkLst>
        <pc:spChg chg="mod">
          <ac:chgData name="Ozan Tastekin" userId="0f9d23481a88e6f6" providerId="LiveId" clId="{2981A7D7-988A-4824-A792-0ADC219C2BF2}" dt="2023-05-06T16:05:30.059" v="391"/>
          <ac:spMkLst>
            <pc:docMk/>
            <pc:sldMk cId="2657711347" sldId="302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6:28.985" v="4494" actId="207"/>
        <pc:sldMkLst>
          <pc:docMk/>
          <pc:sldMk cId="2606631472" sldId="303"/>
        </pc:sldMkLst>
        <pc:spChg chg="mod">
          <ac:chgData name="Ozan Tastekin" userId="0f9d23481a88e6f6" providerId="LiveId" clId="{2981A7D7-988A-4824-A792-0ADC219C2BF2}" dt="2023-05-06T16:26:00.225" v="973" actId="20577"/>
          <ac:spMkLst>
            <pc:docMk/>
            <pc:sldMk cId="2606631472" sldId="303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14:01.320" v="500" actId="20577"/>
          <ac:spMkLst>
            <pc:docMk/>
            <pc:sldMk cId="2606631472" sldId="303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6:28.985" v="4494" actId="207"/>
          <ac:spMkLst>
            <pc:docMk/>
            <pc:sldMk cId="2606631472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6:52.680" v="483" actId="47"/>
        <pc:sldMkLst>
          <pc:docMk/>
          <pc:sldMk cId="3532021884" sldId="303"/>
        </pc:sldMkLst>
        <pc:spChg chg="mod">
          <ac:chgData name="Ozan Tastekin" userId="0f9d23481a88e6f6" providerId="LiveId" clId="{2981A7D7-988A-4824-A792-0ADC219C2BF2}" dt="2023-05-06T16:06:49.034" v="480" actId="20577"/>
          <ac:spMkLst>
            <pc:docMk/>
            <pc:sldMk cId="3532021884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24:03.996" v="808" actId="2696"/>
        <pc:sldMkLst>
          <pc:docMk/>
          <pc:sldMk cId="549025263" sldId="304"/>
        </pc:sldMkLst>
        <pc:spChg chg="mod">
          <ac:chgData name="Ozan Tastekin" userId="0f9d23481a88e6f6" providerId="LiveId" clId="{2981A7D7-988A-4824-A792-0ADC219C2BF2}" dt="2023-05-06T16:24:01.482" v="807" actId="20577"/>
          <ac:spMkLst>
            <pc:docMk/>
            <pc:sldMk cId="549025263" sldId="304"/>
            <ac:spMk id="8" creationId="{24E7DEC0-8A97-4164-2A4C-12F487F326FF}"/>
          </ac:spMkLst>
        </pc:spChg>
      </pc:sldChg>
      <pc:sldChg chg="new del">
        <pc:chgData name="Ozan Tastekin" userId="0f9d23481a88e6f6" providerId="LiveId" clId="{2981A7D7-988A-4824-A792-0ADC219C2BF2}" dt="2023-05-06T16:25:38.976" v="940" actId="47"/>
        <pc:sldMkLst>
          <pc:docMk/>
          <pc:sldMk cId="1498467036" sldId="304"/>
        </pc:sldMkLst>
      </pc:sldChg>
      <pc:sldChg chg="modSp add mod ord">
        <pc:chgData name="Ozan Tastekin" userId="0f9d23481a88e6f6" providerId="LiveId" clId="{2981A7D7-988A-4824-A792-0ADC219C2BF2}" dt="2023-05-06T17:57:26.828" v="4498" actId="207"/>
        <pc:sldMkLst>
          <pc:docMk/>
          <pc:sldMk cId="2962060866" sldId="304"/>
        </pc:sldMkLst>
        <pc:spChg chg="mod">
          <ac:chgData name="Ozan Tastekin" userId="0f9d23481a88e6f6" providerId="LiveId" clId="{2981A7D7-988A-4824-A792-0ADC219C2BF2}" dt="2023-05-06T16:25:54.932" v="965" actId="20577"/>
          <ac:spMkLst>
            <pc:docMk/>
            <pc:sldMk cId="2962060866" sldId="304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38:26.320" v="1632" actId="20577"/>
          <ac:spMkLst>
            <pc:docMk/>
            <pc:sldMk cId="2962060866" sldId="304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26.828" v="4498" actId="207"/>
          <ac:spMkLst>
            <pc:docMk/>
            <pc:sldMk cId="2962060866" sldId="304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6:52.059" v="482" actId="47"/>
        <pc:sldMkLst>
          <pc:docMk/>
          <pc:sldMk cId="3986052942" sldId="304"/>
        </pc:sldMkLst>
      </pc:sldChg>
      <pc:sldChg chg="modSp add mod ord">
        <pc:chgData name="Ozan Tastekin" userId="0f9d23481a88e6f6" providerId="LiveId" clId="{2981A7D7-988A-4824-A792-0ADC219C2BF2}" dt="2023-05-06T17:55:38.147" v="4493" actId="20577"/>
        <pc:sldMkLst>
          <pc:docMk/>
          <pc:sldMk cId="440261850" sldId="305"/>
        </pc:sldMkLst>
        <pc:spChg chg="mod">
          <ac:chgData name="Ozan Tastekin" userId="0f9d23481a88e6f6" providerId="LiveId" clId="{2981A7D7-988A-4824-A792-0ADC219C2BF2}" dt="2023-05-06T16:51:08.590" v="1980" actId="20577"/>
          <ac:spMkLst>
            <pc:docMk/>
            <pc:sldMk cId="440261850" sldId="305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5:38.147" v="4493" actId="20577"/>
          <ac:spMkLst>
            <pc:docMk/>
            <pc:sldMk cId="440261850" sldId="305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0:19.119" v="4482" actId="20577"/>
        <pc:sldMkLst>
          <pc:docMk/>
          <pc:sldMk cId="4171546968" sldId="306"/>
        </pc:sldMkLst>
        <pc:spChg chg="mod">
          <ac:chgData name="Ozan Tastekin" userId="0f9d23481a88e6f6" providerId="LiveId" clId="{2981A7D7-988A-4824-A792-0ADC219C2BF2}" dt="2023-05-06T17:50:19.119" v="4482" actId="20577"/>
          <ac:spMkLst>
            <pc:docMk/>
            <pc:sldMk cId="4171546968" sldId="306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09:25.417" v="3457" actId="20577"/>
          <ac:spMkLst>
            <pc:docMk/>
            <pc:sldMk cId="4171546968" sldId="306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8:00:01.706" v="4511" actId="207"/>
        <pc:sldMkLst>
          <pc:docMk/>
          <pc:sldMk cId="3228400743" sldId="307"/>
        </pc:sldMkLst>
        <pc:spChg chg="mod">
          <ac:chgData name="Ozan Tastekin" userId="0f9d23481a88e6f6" providerId="LiveId" clId="{2981A7D7-988A-4824-A792-0ADC219C2BF2}" dt="2023-05-06T17:02:09.266" v="2708" actId="20577"/>
          <ac:spMkLst>
            <pc:docMk/>
            <pc:sldMk cId="3228400743" sldId="307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8:00:01.706" v="4511" actId="207"/>
          <ac:spMkLst>
            <pc:docMk/>
            <pc:sldMk cId="3228400743" sldId="307"/>
            <ac:spMk id="8" creationId="{24E7DEC0-8A97-4164-2A4C-12F487F326FF}"/>
          </ac:spMkLst>
        </pc:spChg>
      </pc:sldChg>
      <pc:sldChg chg="modSp add mod">
        <pc:chgData name="Ozan Tastekin" userId="0f9d23481a88e6f6" providerId="LiveId" clId="{2981A7D7-988A-4824-A792-0ADC219C2BF2}" dt="2023-05-06T17:10:40.298" v="3599" actId="20577"/>
        <pc:sldMkLst>
          <pc:docMk/>
          <pc:sldMk cId="3365772681" sldId="308"/>
        </pc:sldMkLst>
        <pc:spChg chg="mod">
          <ac:chgData name="Ozan Tastekin" userId="0f9d23481a88e6f6" providerId="LiveId" clId="{2981A7D7-988A-4824-A792-0ADC219C2BF2}" dt="2023-05-06T17:10:40.298" v="3599" actId="20577"/>
          <ac:spMkLst>
            <pc:docMk/>
            <pc:sldMk cId="3365772681" sldId="308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40:19.471" v="4479" actId="20577"/>
        <pc:sldMkLst>
          <pc:docMk/>
          <pc:sldMk cId="1148711624" sldId="309"/>
        </pc:sldMkLst>
        <pc:spChg chg="mod">
          <ac:chgData name="Ozan Tastekin" userId="0f9d23481a88e6f6" providerId="LiveId" clId="{2981A7D7-988A-4824-A792-0ADC219C2BF2}" dt="2023-05-06T17:35:43.532" v="4156" actId="20577"/>
          <ac:spMkLst>
            <pc:docMk/>
            <pc:sldMk cId="1148711624" sldId="309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40:19.471" v="4479" actId="20577"/>
          <ac:spMkLst>
            <pc:docMk/>
            <pc:sldMk cId="1148711624" sldId="309"/>
            <ac:spMk id="8" creationId="{24E7DEC0-8A97-4164-2A4C-12F487F326FF}"/>
          </ac:spMkLst>
        </pc:spChg>
      </pc:sldChg>
    </pc:docChg>
  </pc:docChgLst>
  <pc:docChgLst>
    <pc:chgData name="Ozan Tastekin" userId="0f9d23481a88e6f6" providerId="LiveId" clId="{814DD18B-5FE7-4D64-94D0-8CDAA12F9322}"/>
    <pc:docChg chg="custSel modSld">
      <pc:chgData name="Ozan Tastekin" userId="0f9d23481a88e6f6" providerId="LiveId" clId="{814DD18B-5FE7-4D64-94D0-8CDAA12F9322}" dt="2023-04-22T19:09:28.631" v="1357" actId="20577"/>
      <pc:docMkLst>
        <pc:docMk/>
      </pc:docMkLst>
      <pc:sldChg chg="modNotesTx">
        <pc:chgData name="Ozan Tastekin" userId="0f9d23481a88e6f6" providerId="LiveId" clId="{814DD18B-5FE7-4D64-94D0-8CDAA12F9322}" dt="2023-04-22T19:00:10.246" v="5" actId="20577"/>
        <pc:sldMkLst>
          <pc:docMk/>
          <pc:sldMk cId="1418998216" sldId="256"/>
        </pc:sldMkLst>
      </pc:sldChg>
      <pc:sldChg chg="modNotesTx">
        <pc:chgData name="Ozan Tastekin" userId="0f9d23481a88e6f6" providerId="LiveId" clId="{814DD18B-5FE7-4D64-94D0-8CDAA12F9322}" dt="2023-04-22T19:02:19.438" v="119" actId="20577"/>
        <pc:sldMkLst>
          <pc:docMk/>
          <pc:sldMk cId="3272939884" sldId="258"/>
        </pc:sldMkLst>
      </pc:sldChg>
      <pc:sldChg chg="modNotesTx">
        <pc:chgData name="Ozan Tastekin" userId="0f9d23481a88e6f6" providerId="LiveId" clId="{814DD18B-5FE7-4D64-94D0-8CDAA12F9322}" dt="2023-04-22T19:04:39.717" v="578" actId="20577"/>
        <pc:sldMkLst>
          <pc:docMk/>
          <pc:sldMk cId="2288628546" sldId="260"/>
        </pc:sldMkLst>
      </pc:sldChg>
      <pc:sldChg chg="modNotesTx">
        <pc:chgData name="Ozan Tastekin" userId="0f9d23481a88e6f6" providerId="LiveId" clId="{814DD18B-5FE7-4D64-94D0-8CDAA12F9322}" dt="2023-04-22T19:04:17.647" v="485" actId="20577"/>
        <pc:sldMkLst>
          <pc:docMk/>
          <pc:sldMk cId="2539450277" sldId="265"/>
        </pc:sldMkLst>
      </pc:sldChg>
      <pc:sldChg chg="modNotesTx">
        <pc:chgData name="Ozan Tastekin" userId="0f9d23481a88e6f6" providerId="LiveId" clId="{814DD18B-5FE7-4D64-94D0-8CDAA12F9322}" dt="2023-04-22T19:02:51.726" v="161" actId="20577"/>
        <pc:sldMkLst>
          <pc:docMk/>
          <pc:sldMk cId="3805844016" sldId="267"/>
        </pc:sldMkLst>
      </pc:sldChg>
      <pc:sldChg chg="modNotesTx">
        <pc:chgData name="Ozan Tastekin" userId="0f9d23481a88e6f6" providerId="LiveId" clId="{814DD18B-5FE7-4D64-94D0-8CDAA12F9322}" dt="2023-04-22T19:04:49.009" v="587" actId="5793"/>
        <pc:sldMkLst>
          <pc:docMk/>
          <pc:sldMk cId="19079386" sldId="268"/>
        </pc:sldMkLst>
      </pc:sldChg>
      <pc:sldChg chg="modNotesTx">
        <pc:chgData name="Ozan Tastekin" userId="0f9d23481a88e6f6" providerId="LiveId" clId="{814DD18B-5FE7-4D64-94D0-8CDAA12F9322}" dt="2023-04-22T19:08:34.520" v="1350" actId="20577"/>
        <pc:sldMkLst>
          <pc:docMk/>
          <pc:sldMk cId="1253751360" sldId="269"/>
        </pc:sldMkLst>
      </pc:sldChg>
      <pc:sldChg chg="modNotesTx">
        <pc:chgData name="Ozan Tastekin" userId="0f9d23481a88e6f6" providerId="LiveId" clId="{814DD18B-5FE7-4D64-94D0-8CDAA12F9322}" dt="2023-04-22T19:09:28.631" v="1357" actId="20577"/>
        <pc:sldMkLst>
          <pc:docMk/>
          <pc:sldMk cId="2996576039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C40F71EB-E3D0-40EB-B67D-721DA074581B}" type="datetime1">
              <a:rPr lang="de-DE" sz="800" smtClean="0"/>
              <a:t>06.03.2024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6F69C-72BD-4127-A0A6-74CFE0C41241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C1A16-8ED0-50C1-949F-99C8B2B9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5E5DA1-F425-3555-63A9-85C403FCA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C276D95-ACAA-1D82-A709-F65C6CF31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EF076C8-A081-0F68-1684-179E3DB3376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1CA64E-37BC-CC03-0C79-1134AF5390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5B040-5EEF-D495-085B-BBB942098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27DF76-457D-3BFA-C26A-E9D150A82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A800B-31F8-7AAF-882E-67A004ACA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A66F41-CBE0-5767-8D67-A980B4072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3C515E-B990-D6DF-8F52-5C131A290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342233D8-A487-EE4E-AE5D-1D1DE019EB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F739F2-9885-1055-06A8-021A872E94D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DF046-0031-62F7-97CD-3107CC8AA5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116014-0E26-9732-F3FA-E678AD1C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4A751-C984-B3BA-EF60-8B4A3BF64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67F9F8-86CE-08E9-FE95-B02D76181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A46CF43-B86A-5D36-3062-49A3FFE56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729B735E-1B81-5B8F-A55B-2AC89B4CA5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B9EBF2-095B-3BA6-A698-2AA7836DF5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4ED30-1C4B-20D7-73D2-6F405F8DA1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1E128-A203-561A-FDC2-A50696155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4C58-5DF1-500F-BEF2-DD6058FDB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494194-9B21-C263-93C7-5D2AA813D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AD0FC8-2362-E5D8-267E-D905E5B81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06770D56-C724-A0E6-5F22-62BEF78157A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BD6252-17D1-4594-B196-39555D1F45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A7E44E-673B-E0FD-16CB-D065B4180E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4441F-5D97-D879-DD9E-91C15CABC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CDBD6-F8B3-7E26-4BA2-D5A9952E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85A88B-EA0C-BE01-3FA7-CC54033F7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87AB307-90CC-74A5-70C7-3F96580D4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BBAF2847-156D-0C30-1C6F-A7B6BD53EF5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6FFA90-F71F-1DE9-A6A4-47FD2AD480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1DFD8-EACD-D863-3BC6-9BD224002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9182A-9E98-5FC5-0359-874AD0844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8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E1A11-0BA8-0962-8ACC-E6C54CC8C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00A7DDE-8408-0CBD-19BD-C0DBBC735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6F9BCCE-A4FF-D809-E9A8-5E1D57013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EF9F81CF-F7DA-C3FC-BD73-8A178DEA47E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045259-5CCF-503E-83C4-A2D727D7BB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3ED5D-50A5-2F64-F5F7-6222869F06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DE218-1A37-B1AC-104D-68002F7EE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6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E9553-42B2-0CCA-6B70-EA90C933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D58B42-068D-EC84-A3DF-19838CD56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FFD887-B1BC-DBA4-3159-EB15AF723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84F6C6C-96E8-3D22-B6E2-F9915815DD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2A3C-10F0-3F81-65B2-AC3C2F8103A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F49148-8BC9-6C32-7B76-261BFF49F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42978-D23D-02EF-8C40-6ECD2A946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377E-D5FB-BC0F-5CFE-49A9591FD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EF1437-2621-EA73-95B7-EA08ADD04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1C06D3-EA36-0B0E-D7F1-58051152F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0553C240-8646-7B76-5D8B-6ADF07161C4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36D02E-5410-1481-709F-B92367E702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A991E-83FE-1629-5FA4-C47CF12BC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8EC5EB-0A66-D684-44F4-70534F2B7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6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8A2F0-EC74-25CF-AFA5-C8C989B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023771-AA6A-675F-0A30-AF3B7B6B6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993701-1AED-1FF0-EC6B-A12E0143C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3E5E52F-551F-F624-9106-13BB4276A0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DB3E07-1E1E-5803-4AAD-AE09E1FE9C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0D1A5-0536-0B80-CE48-F4A56F1B3C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0DAE3B-6208-3F78-F52B-6FFCF0EEB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4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D684D-EB2B-47B7-79C6-148B6A97C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F6F482-E1CC-1C4C-6ADB-C23435897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680116-8758-0308-9939-0621EC1FD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0FFA6EE-56BD-000C-14FF-2E6D8BC5EE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17353-8B99-374E-108E-7281DBA754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842F5-D223-3ADC-FBA7-5EFEA2B41F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91650-FE17-5D29-CABE-B27801804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32426-427B-1144-18B6-EE728372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91D649-2077-1C2F-1C22-68659D9E3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BFA161-6CA5-B1A8-71D1-B18287C3B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42007FF-3589-F73F-F7F6-C94FBF83B31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68D5DB-A968-EBB7-C365-DF8E8DE083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D3975C-B2F6-4285-61DC-DCC2F68A7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6483D-A67F-EAD0-656B-60C1CFA7C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C5D19-57BD-8BBE-56D5-CF2B9DC1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6FAA5F-8725-5581-E8C4-CB500598C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6ED0FE-2B46-7A22-06B5-C02E1D99E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028A71D-1395-E25C-8EEE-69CED1C105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C54C8D-DFA7-FBBC-4364-A1687F2D69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4EE1BE-A2A8-5F63-EB19-1EC7D6FF92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F9FE90-0EF4-C0BD-7F7B-D2788C01A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0FC62-3A9A-7806-5881-7481BA730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5D0725-4312-DB24-08B0-A985E0A46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05358DA-CF42-F5C3-AF4B-665ADA133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51067DC4-C380-8A4B-E128-E38B26A6C41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7B2CF1-0327-C7BB-1864-76F24AC0DD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EA4A17-6C12-8152-CD40-1C7B3DF491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DC4B5-B453-A050-7879-AB5742704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F72-6658-D66E-D1E7-2188B6C01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6C250-F9B3-A151-3A5D-8A51C1293A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3369EF-D128-7748-B42E-3C0294E06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Liegt eine andere Art von Korrelation vor?</a:t>
            </a:r>
          </a:p>
          <a:p>
            <a:pPr lvl="1"/>
            <a:r>
              <a:rPr lang="de-DE" dirty="0"/>
              <a:t>Nein</a:t>
            </a:r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0CD404C6-4D3F-9EDC-8C64-3FF0EBCFC16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749EBB-1EEE-A6A2-9316-F937CC4679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98214D-7F80-347E-36C4-B97302353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D9245-72AA-0E5F-C8A4-628382C55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61D0-7B47-0735-FACA-28EF0F46C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114DB80-ACAF-4516-2F06-CA07BCF48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7FDAF3-327D-893E-DA9E-AF95863F6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Hat vielleicht nur eine Linie Verspätungen der Rest keine?</a:t>
            </a:r>
          </a:p>
          <a:p>
            <a:pPr lvl="1"/>
            <a:r>
              <a:rPr lang="de-DE" dirty="0"/>
              <a:t>Nein</a:t>
            </a:r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8E2B3BF-2E3D-1CE7-CEAA-9DA44A3C01F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557D8-5752-2371-6524-ED9FA9667E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7BAA7-4F44-01E5-355E-4D624E0E5B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636E30-6222-B376-9FDA-3C0422103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C4EA2-695B-88B0-B943-04779929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97D5D3F-0D7A-B160-84E2-4F283C3E5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3A44A7-6165-A05C-538E-03B34507B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-180975"/>
            <a:r>
              <a:rPr lang="de-DE" dirty="0" err="1"/>
              <a:t>Motvation</a:t>
            </a:r>
            <a:r>
              <a:rPr lang="de-DE" dirty="0"/>
              <a:t> für Regen:</a:t>
            </a:r>
          </a:p>
          <a:p>
            <a:pPr marL="358775" lvl="1" indent="-180975"/>
            <a:r>
              <a:rPr lang="de-DE" dirty="0"/>
              <a:t>Bremsweg </a:t>
            </a:r>
            <a:r>
              <a:rPr lang="de-DE"/>
              <a:t>erhöht sich</a:t>
            </a: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DB626E70-478C-82F5-8CC8-F841659F9B3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E0B1E3-12B7-DBAD-F2CA-1B2503F157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B8813-B3B9-ED6C-6277-B490A91AB7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7DB5F-6D60-CC24-A6E8-ED731DB07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5DB7C-77B8-DEFE-1F6F-38470B96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DC0ED6-5B48-7E5D-B6A4-D2EFD6C69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ED63A57-E40F-6CA2-767F-91355B224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BC43807-2798-50C7-8783-D3185B9718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754518-6670-A32F-E20A-9081E11D37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7C7924-3836-0368-4CF3-F2FB4BE88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628EA-39BA-6DA8-BF5B-0F066460B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4D1366-F0ED-4A15-A914-A0AFD718DD69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D307D6F-01D8-4C89-9C53-66B858A614F6}" type="datetime1">
              <a:rPr lang="de-DE" smtClean="0"/>
              <a:t>06.03.2024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016AE3-18BE-4DA0-8D14-6628D1B21735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B8A3DE-230E-4B2E-9B2A-89492973C4DC}" type="datetime1">
              <a:rPr lang="de-DE" smtClean="0"/>
              <a:t>06.03.2024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D265FE6-80D8-4738-9FBA-C52E2ADD2CAF}" type="datetime1">
              <a:rPr lang="de-DE" smtClean="0"/>
              <a:t>06.03.2024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A9EF8DC-2675-45B4-A1F0-592F8B27AA9C}" type="datetime1">
              <a:rPr lang="de-DE" smtClean="0"/>
              <a:t>06.03.2024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9C7C6ED-C172-4648-A41D-537DC86A9031}" type="datetime1">
              <a:rPr lang="de-DE" smtClean="0"/>
              <a:t>06.03.2024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2951FCD4-A749-4A66-99F4-5F5B2EC65929}" type="datetime1">
              <a:rPr lang="de-DE" smtClean="0"/>
              <a:t>06.03.2024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406302-C608-48BF-9DAA-B6746E57482D}" type="datetime1">
              <a:rPr lang="de-DE" smtClean="0"/>
              <a:t>06.03.2024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3430FCB-67F6-47EA-ADEC-C963B338F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F17020-C636-4F36-A129-8C8B83E3D209}" type="datetime1">
              <a:rPr lang="de-DE" smtClean="0"/>
              <a:t>06.03.2024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C83D-2340-4AAE-AFEF-7556FBFAC1AE}" type="datetime1">
              <a:rPr lang="de-DE" smtClean="0"/>
              <a:t>06.03.2024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1D18541-70CE-40EB-B92C-30B7A646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DF9AEFA-E42D-45BB-B5AE-37EFC1305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46A9-C8FD-4B92-8EE2-9E94D1474CFF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A2AF-928C-4364-8A30-A6E0A07410A7}" type="datetime1">
              <a:rPr lang="de-DE" smtClean="0"/>
              <a:t>06.03.2024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463F3C-4D6F-4881-BF98-631ACA2621D0}" type="datetime1">
              <a:rPr lang="de-DE" smtClean="0"/>
              <a:t>06.03.2024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73DC7341-702D-416F-A774-BFAA0C3806C1}" type="datetime1">
              <a:rPr lang="de-DE" smtClean="0"/>
              <a:t>06.03.2024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Abstrakter Globus mit binärem Code">
            <a:extLst>
              <a:ext uri="{FF2B5EF4-FFF2-40B4-BE49-F238E27FC236}">
                <a16:creationId xmlns:a16="http://schemas.microsoft.com/office/drawing/2014/main" id="{069F80B5-9106-E73E-555C-9CD12D2238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563" t="7562" r="-18864" b="29384"/>
          <a:stretch/>
        </p:blipFill>
        <p:spPr>
          <a:xfrm>
            <a:off x="0" y="1266841"/>
            <a:ext cx="9144000" cy="3304800"/>
          </a:xfr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7965DEDA-EE2D-45B6-A350-555B61A94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0ADCC7E-BB9B-4A5A-B203-B36AD2817B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200" dirty="0">
                <a:solidFill>
                  <a:schemeClr val="tx2"/>
                </a:solidFill>
              </a:rPr>
              <a:t>Projekt Data Science</a:t>
            </a:r>
          </a:p>
          <a:p>
            <a:r>
              <a:rPr lang="de-DE" sz="1400" dirty="0">
                <a:solidFill>
                  <a:schemeClr val="bg1"/>
                </a:solidFill>
              </a:rPr>
              <a:t>Analyse von Mobilitätsdaten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Zwischenstand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5C623A4A-342B-4964-A640-D9179207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447302"/>
          </a:xfrm>
        </p:spPr>
        <p:txBody>
          <a:bodyPr/>
          <a:lstStyle/>
          <a:p>
            <a:r>
              <a:rPr lang="de-DE" sz="1200" dirty="0">
                <a:solidFill>
                  <a:schemeClr val="bg1"/>
                </a:solidFill>
              </a:rPr>
              <a:t>Wintersemester 2023/24</a:t>
            </a:r>
          </a:p>
          <a:p>
            <a:r>
              <a:rPr lang="de-DE" sz="1200" dirty="0">
                <a:solidFill>
                  <a:schemeClr val="bg1"/>
                </a:solidFill>
              </a:rPr>
              <a:t>Gruppe 02 – Ozan Tastekin</a:t>
            </a:r>
          </a:p>
        </p:txBody>
      </p:sp>
    </p:spTree>
    <p:extLst>
      <p:ext uri="{BB962C8B-B14F-4D97-AF65-F5344CB8AC3E}">
        <p14:creationId xmlns:p14="http://schemas.microsoft.com/office/powerpoint/2010/main" val="14189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B5BA5-D5F9-5C70-FA88-FD60F37E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F64BE-7EE3-9C05-1E6E-759847DB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FE0AE3-9306-4801-E4D6-57D454366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B5C786-B8F0-4E7F-343B-2E375421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0312B2-47E6-BE65-A0D9-063386CB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FEF136-D1F5-0A36-9578-73333B2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6C409-55B2-DA2A-E89C-7192F8F8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580" y="1136176"/>
            <a:ext cx="6368840" cy="36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2157-20B8-2D25-B57D-48752F44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053D3-ACB1-C219-15E6-08B7BB25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V2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B02A9-C06F-AF4D-DE89-860BD3D13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2CE2E4-2DA4-034B-50C1-90F5A2E3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B88D87-AEFB-DA9F-442F-564E31BE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8AA20-2AFE-BDBE-5EEE-EDE61F77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9DF2F5-5B96-F6A3-A462-F525FAA9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7580" y="1136176"/>
            <a:ext cx="6368840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3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C61C-21A2-ECAE-B2F5-23FFDF47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6492-4AED-DAC1-2F15-FE3EC856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3B533-964F-B90C-66FB-EE1344037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B14D83-DB4C-8BB4-CCEF-18BF41D1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0B0486-F11B-D146-4AC0-5B2844A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4BBDD0-3432-2927-A8B8-12259F11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D64959F7-05B2-E196-E52F-E731AC70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135195"/>
            <a:ext cx="8243887" cy="3575396"/>
          </a:xfrm>
        </p:spPr>
        <p:txBody>
          <a:bodyPr/>
          <a:lstStyle/>
          <a:p>
            <a:pPr marL="0" indent="0" algn="ctr">
              <a:buNone/>
            </a:pPr>
            <a:r>
              <a:rPr lang="de-DE" u="sng" dirty="0"/>
              <a:t>Ergebnisse</a:t>
            </a:r>
          </a:p>
          <a:p>
            <a:pPr marL="0" indent="0" algn="ctr">
              <a:buNone/>
            </a:pPr>
            <a:r>
              <a:rPr lang="de-DE" sz="1400" dirty="0"/>
              <a:t>Hypothese wird bei einem p Wert von ≤ 0,05</a:t>
            </a:r>
            <a:br>
              <a:rPr lang="de-DE" sz="1400" dirty="0"/>
            </a:br>
            <a:r>
              <a:rPr lang="de-DE" sz="1400" dirty="0"/>
              <a:t>bei mindestens 4 der 7 Jahre angenommen</a:t>
            </a:r>
          </a:p>
          <a:p>
            <a:pPr marL="0" indent="0" algn="ctr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sz="1400" dirty="0"/>
              <a:t>Mann-Whitney-U-Test hat bei beiden Versionen nicht</a:t>
            </a:r>
            <a:br>
              <a:rPr lang="de-DE" sz="1400" dirty="0"/>
            </a:br>
            <a:r>
              <a:rPr lang="de-DE" sz="1400" dirty="0"/>
              <a:t>mind. 4 von 7 Jahre p ≤ 0,05 ausgegeben</a:t>
            </a:r>
          </a:p>
          <a:p>
            <a:pPr marL="0" indent="0" algn="ctr">
              <a:buNone/>
            </a:pPr>
            <a:r>
              <a:rPr lang="de-DE" sz="1400" dirty="0"/>
              <a:t>Hypothese wird abgelehnt</a:t>
            </a:r>
          </a:p>
          <a:p>
            <a:pPr marL="0" indent="0" algn="ctr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sz="1400" dirty="0"/>
              <a:t>In der Mehrheit der Jahre von 2016 bis 2022 verzeichneten Busse in Stunden</a:t>
            </a:r>
            <a:br>
              <a:rPr lang="de-DE" sz="1400" dirty="0"/>
            </a:br>
            <a:r>
              <a:rPr lang="de-DE" sz="1400" dirty="0"/>
              <a:t>mit mehr als 30 Minuten Regen </a:t>
            </a:r>
            <a:r>
              <a:rPr lang="de-DE" sz="1400" b="1" dirty="0"/>
              <a:t>nicht </a:t>
            </a:r>
            <a:r>
              <a:rPr lang="de-DE" sz="1400" dirty="0"/>
              <a:t>überdurchschnittlich hohe Verspätungen.</a:t>
            </a:r>
          </a:p>
        </p:txBody>
      </p:sp>
    </p:spTree>
    <p:extLst>
      <p:ext uri="{BB962C8B-B14F-4D97-AF65-F5344CB8AC3E}">
        <p14:creationId xmlns:p14="http://schemas.microsoft.com/office/powerpoint/2010/main" val="89325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ABB1-09CC-D34D-EE8C-14F7D11F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4BCA-41D5-D9A9-2698-9F1C0DF8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V1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9E536-DA69-A69D-56C4-797F22512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6F6F6-1832-FC72-4F8E-2CB5BDC7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0DAEEC-703D-77B5-FE6C-CE8F44EC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B4AEC-A7BF-6DD5-24D0-282C2C7F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410301-FDE6-9F47-6A96-10C62F5F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6466" y="1136176"/>
            <a:ext cx="4891068" cy="36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A6997-3D0F-3C5A-6E6C-95B94EB34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D8265-F29B-35D5-A27D-625546DA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V2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D8318-402E-BB5F-2E21-57E046AFEB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0CA389-CA6A-2AB8-0938-33062484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3D084-8A89-D40F-7BBE-D3E87A84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3C7CBD-67CB-EC06-6108-3E99A2C3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FF75671-8D4D-EB32-CAAA-5FE60BD3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6466" y="1136176"/>
            <a:ext cx="4891068" cy="36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2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66C4E-89A6-CF9F-44B6-5820895F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C1DF5-98DF-8314-34E6-9EC1C602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V1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D82E9D-B93E-0E69-D7A4-86DB64DF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28819-03AB-A0A9-E16A-D585963F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A0C27F-38CC-0A83-E15A-C95D1195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DBBD9-B929-FC54-FA1A-A1D0F383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AC7017-BC0E-7426-7FF0-C563679B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0340" y="1148414"/>
            <a:ext cx="7490459" cy="36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7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7B9C3-93BC-ECC0-E909-9C0674A53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A4951-4B9E-9D3C-3837-CED95DF9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V2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B5E08-453F-6E42-1CAA-2989C1ECD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81043-E4D9-00BC-B4E1-6DE65EA1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AE96B-2BFD-0104-61F2-B2F763FA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7E5431-77EF-596A-B46B-D9BF298E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F8FF84-7056-66C2-568B-F0172E36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40" y="1148414"/>
            <a:ext cx="7490460" cy="36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C7119-B05D-6D9E-47A7-4BF92D8C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E2538-CBEC-A93D-2151-EF434C74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V1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D7426-EDBA-1F2A-A7CC-3C0E2EB37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4990BD-1A43-3924-34CF-36DCE109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DD633-4A2E-6E0E-2A34-05580AAC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20262-4F5A-4B16-D1B3-C84F11D1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D98CF9-5B03-D3A0-BD51-EEA6512B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4" y="1202406"/>
            <a:ext cx="8710612" cy="345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13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AA48-4812-E895-558E-9084C92B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65DD-081B-D736-C50A-5349287D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 – </a:t>
            </a:r>
            <a:r>
              <a:rPr lang="de-DE" dirty="0"/>
              <a:t>V2</a:t>
            </a:r>
            <a:endParaRPr lang="de-DE" b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9D436-7D46-ECEC-C390-290CAA6CF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A35C07-240E-1256-4C9A-017F74AC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01665-880F-2F42-E970-B0B146D5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5A8CE-413D-7E5E-428F-4CE9EEC0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C2B0B98-FF12-D68C-4370-B9BD8878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6694" y="1203564"/>
            <a:ext cx="8710612" cy="34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8656E-7422-020F-3A68-441088E2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F8B31C55-6A37-5965-E015-993A101D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01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10D15688-3EEA-55E2-6497-BA3FE363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8" y="3168000"/>
            <a:ext cx="8869680" cy="1083960"/>
          </a:xfrm>
        </p:spPr>
        <p:txBody>
          <a:bodyPr/>
          <a:lstStyle/>
          <a:p>
            <a:pPr algn="ctr"/>
            <a:r>
              <a:rPr lang="de-DE" sz="2000" b="1" dirty="0"/>
              <a:t>An der Hardbrücke-Haltestelle, auf den Linien 33, 72, 83 und 8 im Jahr 2022, gibt es einen positiven linearen Zusammenhang zwischen Fahrgästen und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B2349-B091-19E2-21B1-8A884C10BB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1A3AC-48C7-BA8B-5A75-6B10824C2F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F61E6C-6D51-21A9-436B-BF127967C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F3C20D-A2E8-F282-35E2-2CC4987F6403}"/>
              </a:ext>
            </a:extLst>
          </p:cNvPr>
          <p:cNvSpPr txBox="1">
            <a:spLocks/>
          </p:cNvSpPr>
          <p:nvPr/>
        </p:nvSpPr>
        <p:spPr>
          <a:xfrm>
            <a:off x="137158" y="1308720"/>
            <a:ext cx="8783005" cy="1083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An der Hardbrücke-Haltestelle, auf den Linien 33, 72, 83 und 8 im Jahr 2022, führt eine erhöhte Anzahl von Fahrgästen zu einer Zunahme von Verspätungen.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EA5D8E34-CFF9-5237-DEE6-65EDB19C6EDC}"/>
              </a:ext>
            </a:extLst>
          </p:cNvPr>
          <p:cNvSpPr/>
          <p:nvPr/>
        </p:nvSpPr>
        <p:spPr>
          <a:xfrm>
            <a:off x="4351018" y="2305140"/>
            <a:ext cx="441960" cy="5332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3571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0F80C-06F0-F9DC-D4C7-4037B4C0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66523-9EFC-BA45-4EA3-B5B0FD83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E970D-FE74-943B-F143-378192300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gibt es einen positiven linearen Zusammenhang zwischen Fahrgästen und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DD65B-236B-837D-7BE7-71636CB7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DFA4-A68B-AF8F-7B06-9EB961C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3CD800-E186-EE8E-68DF-1012ACF3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C2781CB-A3AF-F37A-F41D-7C13A0F8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135195"/>
            <a:ext cx="8243887" cy="35753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Datenbereinigung Passagierdaten:</a:t>
            </a:r>
          </a:p>
          <a:p>
            <a:pPr marL="531812" lvl="1" indent="-342900"/>
            <a:r>
              <a:rPr lang="de-DE" sz="1200" dirty="0"/>
              <a:t>11% der Zeitstempel (Zeilen) fehlen</a:t>
            </a:r>
          </a:p>
          <a:p>
            <a:pPr marL="708022" lvl="2" indent="-342900"/>
            <a:r>
              <a:rPr lang="de-DE" sz="1100" dirty="0"/>
              <a:t>Es gab kein wirkliches Pattern, warum die Zeilen fehlen könnten</a:t>
            </a:r>
          </a:p>
          <a:p>
            <a:pPr marL="892170" lvl="3" indent="-342900"/>
            <a:r>
              <a:rPr lang="de-DE" sz="1100" dirty="0"/>
              <a:t>Außer, dass der öffentliche Verkehr zwischen 2 Uhr und 3 Uhr nicht fährt</a:t>
            </a:r>
          </a:p>
          <a:p>
            <a:pPr marL="892170" lvl="3" indent="-342900"/>
            <a:r>
              <a:rPr lang="de-DE" sz="1100" dirty="0"/>
              <a:t>Aber Zeitstempel fehlen durch den ganzen Tag und auch verteilt auf alle Wochentage</a:t>
            </a:r>
          </a:p>
          <a:p>
            <a:pPr marL="708022" lvl="2" indent="-342900"/>
            <a:r>
              <a:rPr lang="de-DE" sz="1100" dirty="0"/>
              <a:t>Keine Zeile hat 0 Ein- &amp; Aussteiger</a:t>
            </a:r>
          </a:p>
          <a:p>
            <a:pPr marL="708022" lvl="2" indent="-342900"/>
            <a:r>
              <a:rPr lang="de-DE" sz="1100" dirty="0"/>
              <a:t>Störungen/Baustellen sind auf der Webseite angegeben</a:t>
            </a:r>
          </a:p>
          <a:p>
            <a:pPr marL="708022" lvl="2" indent="-342900"/>
            <a:r>
              <a:rPr lang="de-DE" sz="1100" dirty="0"/>
              <a:t>Annahme:</a:t>
            </a:r>
          </a:p>
          <a:p>
            <a:pPr marL="892170" lvl="3" indent="-342900"/>
            <a:r>
              <a:rPr lang="de-DE" sz="1100" dirty="0"/>
              <a:t>Fehlende Zeitstempel fehlen, weil es 0 Ein- &amp; Aussteiger gab</a:t>
            </a:r>
          </a:p>
          <a:p>
            <a:pPr marL="892170" lvl="3" indent="-342900"/>
            <a:r>
              <a:rPr lang="de-DE" sz="1100" dirty="0"/>
              <a:t>Zeilen aufgefüllt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Datei erstellt für:</a:t>
            </a:r>
          </a:p>
          <a:p>
            <a:pPr marL="531812" lvl="1" indent="-342900"/>
            <a:r>
              <a:rPr lang="de-DE" sz="1200" dirty="0"/>
              <a:t>Welcher Haltepunkt gehört zu welcher Haltestelle?</a:t>
            </a:r>
          </a:p>
          <a:p>
            <a:pPr marL="531812" lvl="1" indent="-342900"/>
            <a:r>
              <a:rPr lang="de-DE" sz="1200" dirty="0"/>
              <a:t>Welche Linie fährt diesen Haltepunkt an?</a:t>
            </a:r>
          </a:p>
        </p:txBody>
      </p:sp>
    </p:spTree>
    <p:extLst>
      <p:ext uri="{BB962C8B-B14F-4D97-AF65-F5344CB8AC3E}">
        <p14:creationId xmlns:p14="http://schemas.microsoft.com/office/powerpoint/2010/main" val="297122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281F-8533-94C8-B43A-972250744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9111A-C66D-B51B-0771-8A7A8DBC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73A9D-6C1E-2EB9-78F6-FF0684A32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gibt es einen positiven linearen Zusammenhang zwischen Fahrgästen und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1BDEBE-E67B-0B99-CF33-EB0D3B2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A303A-CB91-09A2-17D4-5622A8B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82E7E-409F-B961-0412-B078EBA2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7D08E13C-2D1C-4C81-9C99-DE1C79548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135195"/>
            <a:ext cx="8243887" cy="3575396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de-DE" sz="1400" dirty="0"/>
              <a:t>Haltepunkte zuordnen</a:t>
            </a:r>
          </a:p>
          <a:p>
            <a:pPr marL="531812" lvl="1" indent="-342900"/>
            <a:r>
              <a:rPr lang="de-DE" sz="1200" dirty="0"/>
              <a:t>Passagierdaten sind aufgeteilt in Ost und West</a:t>
            </a:r>
          </a:p>
          <a:p>
            <a:pPr marL="531812" lvl="1" indent="-342900"/>
            <a:r>
              <a:rPr lang="de-DE" sz="1200" dirty="0"/>
              <a:t>Welcher Haltepunkt gehört zu Ost, welcher zu West?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sz="1400" dirty="0"/>
              <a:t>Datentransformierung</a:t>
            </a:r>
          </a:p>
          <a:p>
            <a:pPr marL="531812" lvl="1" indent="-342900"/>
            <a:r>
              <a:rPr lang="de-DE" sz="1200" dirty="0"/>
              <a:t>Zeitstempel auf das gleiche Format gebracht</a:t>
            </a:r>
            <a:endParaRPr lang="de-DE" sz="1400" dirty="0"/>
          </a:p>
          <a:p>
            <a:pPr marL="531812" lvl="1" indent="-342900"/>
            <a:r>
              <a:rPr lang="de-DE" sz="1200" dirty="0"/>
              <a:t>Verspätungen ausgerechnet</a:t>
            </a:r>
          </a:p>
          <a:p>
            <a:pPr marL="708022" lvl="2" indent="-342900"/>
            <a:r>
              <a:rPr lang="de-DE" sz="1100" dirty="0"/>
              <a:t>Verspätung = Abfahrtsverspätung – Ankunftsverspätung</a:t>
            </a:r>
          </a:p>
          <a:p>
            <a:pPr marL="531812" lvl="1" indent="-342900"/>
            <a:r>
              <a:rPr lang="de-DE" sz="1200" dirty="0"/>
              <a:t>Auf 5 Minuten zusammengerechnet</a:t>
            </a:r>
          </a:p>
          <a:p>
            <a:pPr marL="531812" lvl="1" indent="-342900"/>
            <a:r>
              <a:rPr lang="de-DE" sz="1200" dirty="0"/>
              <a:t>Tabellen verbunden (Passagierfrequenzen &amp; Verspätungen)</a:t>
            </a:r>
            <a:endParaRPr lang="de-DE" sz="1400" dirty="0"/>
          </a:p>
          <a:p>
            <a:pPr marL="342900" indent="-342900">
              <a:buFont typeface="+mj-lt"/>
              <a:buAutoNum type="arabicPeriod" startAt="3"/>
            </a:pPr>
            <a:r>
              <a:rPr lang="de-DE" sz="1400" dirty="0"/>
              <a:t>Analyse</a:t>
            </a:r>
          </a:p>
          <a:p>
            <a:pPr marL="531812" lvl="1" indent="-342900"/>
            <a:r>
              <a:rPr lang="de-DE" sz="1200" dirty="0"/>
              <a:t>Spearman-Rangkorrelation</a:t>
            </a:r>
          </a:p>
        </p:txBody>
      </p:sp>
    </p:spTree>
    <p:extLst>
      <p:ext uri="{BB962C8B-B14F-4D97-AF65-F5344CB8AC3E}">
        <p14:creationId xmlns:p14="http://schemas.microsoft.com/office/powerpoint/2010/main" val="367300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7CC6-F613-1FC7-4AA2-764E7007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57167-FE0C-0BC2-693D-503B2AD2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74AD11-FD06-B468-CC24-9A8756330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gibt es einen positiven linearen Zusammenhang zwischen Fahrgästen und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466972-8F93-974A-9333-85F98902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5BD67-D19E-2814-DD64-0F599A2F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831339-F07A-ED28-E9D3-37661E69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D897B34-1865-E2A0-4F96-B5850AE1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135195"/>
            <a:ext cx="8243887" cy="3575396"/>
          </a:xfrm>
        </p:spPr>
        <p:txBody>
          <a:bodyPr/>
          <a:lstStyle/>
          <a:p>
            <a:pPr marL="0" indent="0" algn="ctr">
              <a:buNone/>
            </a:pPr>
            <a:r>
              <a:rPr lang="de-DE" u="sng" dirty="0"/>
              <a:t>Ergebnisse</a:t>
            </a:r>
          </a:p>
          <a:p>
            <a:pPr marL="0" indent="0" algn="ctr">
              <a:buNone/>
            </a:pPr>
            <a:r>
              <a:rPr lang="de-DE" sz="1400" dirty="0"/>
              <a:t>Hypothese wird bei einem r Wert von ≥ 0,5 angenommen</a:t>
            </a:r>
          </a:p>
          <a:p>
            <a:pPr marL="0" indent="0" algn="ctr">
              <a:buNone/>
            </a:pPr>
            <a:r>
              <a:rPr lang="de-DE" sz="1400" dirty="0"/>
              <a:t>0,5 &lt; r &lt; 0,7 wird als „hohe positive Korrelation“ bezeichnet</a:t>
            </a:r>
          </a:p>
          <a:p>
            <a:pPr marL="0" indent="0" algn="ctr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sz="1400" dirty="0"/>
              <a:t>Spearman-Rangkorrelation hat r = 0.1529132346606901 ergeben</a:t>
            </a:r>
          </a:p>
          <a:p>
            <a:pPr marL="0" indent="0" algn="ctr">
              <a:buNone/>
            </a:pPr>
            <a:r>
              <a:rPr lang="de-DE" sz="1400" dirty="0"/>
              <a:t>Hypothese wird abgelehnt</a:t>
            </a:r>
          </a:p>
          <a:p>
            <a:pPr marL="0" indent="0" algn="ctr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sz="1400" dirty="0"/>
              <a:t>An der Hardbrücke-Haltestelle, auf den Linien 33, 72, 83 und 8 im Jahr 2022,</a:t>
            </a:r>
            <a:br>
              <a:rPr lang="de-DE" sz="1400" dirty="0"/>
            </a:br>
            <a:r>
              <a:rPr lang="de-DE" sz="1400" dirty="0"/>
              <a:t>führt eine erhöhte Anzahl von Fahrgästen zu </a:t>
            </a:r>
            <a:r>
              <a:rPr lang="de-DE" sz="1400" b="1" dirty="0"/>
              <a:t>keiner </a:t>
            </a:r>
            <a:r>
              <a:rPr lang="de-DE" sz="1400" dirty="0"/>
              <a:t>Zunahme von Verspätungen.</a:t>
            </a:r>
          </a:p>
        </p:txBody>
      </p:sp>
    </p:spTree>
    <p:extLst>
      <p:ext uri="{BB962C8B-B14F-4D97-AF65-F5344CB8AC3E}">
        <p14:creationId xmlns:p14="http://schemas.microsoft.com/office/powerpoint/2010/main" val="287829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DE81-31A8-E0CF-8099-A88CAE972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7C0AC-CDA7-E76E-86FE-7DB093D4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5D2AF-1316-0073-33DB-2B1543B91F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gibt es einen positiven linearen Zusammenhang zwischen Fahrgästen und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D76991-953A-FF1A-59D5-D2F6789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2F9126-1F92-90F6-54C2-AEA59E7B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CDF6C-A5D4-7E0F-2740-9271445E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D70CF1-7BF1-F85B-6F50-E04D9FF0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1100" y="1174502"/>
            <a:ext cx="6781799" cy="36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1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32A91-93E8-C3A2-34A3-558400F9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C7386-292B-C15C-3875-AD683C17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A37C8-89AD-6488-5E34-02EE3909A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gibt es einen positiven linearen Zusammenhang zwischen Fahrgästen und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B5F048-7265-0286-0D1D-1E190FCB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45FEC-DF2D-B566-DB12-EC1A5432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82FE95-0157-298A-1BA5-3FC97286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992F97-188B-0C54-0497-F5231548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1091" y="1151175"/>
            <a:ext cx="4850857" cy="36188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4C8E006-FB60-EE18-8F38-A69EF9CB2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306" y="1074369"/>
            <a:ext cx="343172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1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5110-FE8A-D5FD-EDB4-E8E172FC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DB0DBD85-16D6-7885-06A2-437224F0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02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2AF00BCF-C943-1278-2B90-C4B6FFE0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8" y="3168000"/>
            <a:ext cx="8869680" cy="1083960"/>
          </a:xfrm>
        </p:spPr>
        <p:txBody>
          <a:bodyPr/>
          <a:lstStyle/>
          <a:p>
            <a:pPr algn="ctr"/>
            <a:r>
              <a:rPr lang="de-DE" sz="20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BA8D3-E710-8C33-F742-8D1D35AC661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D0A12-CBFC-7004-9DF2-64A01404DDE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1AFE05-D2A4-88A5-528F-CAE3686CC7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DA5E4C-FDA3-849A-813A-0139CF7558B9}"/>
              </a:ext>
            </a:extLst>
          </p:cNvPr>
          <p:cNvSpPr txBox="1">
            <a:spLocks/>
          </p:cNvSpPr>
          <p:nvPr/>
        </p:nvSpPr>
        <p:spPr>
          <a:xfrm>
            <a:off x="137158" y="1308720"/>
            <a:ext cx="8783005" cy="10839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An der Hardbrücke-Haltestelle, auf den Linien 33, 72, 83 und 8 im Jahr 2022, zeigen Stunden mit weniger als 10 Minuten Regen eine erhöhte Anzahl von Fahrgästen auf.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E6B69671-0B8A-D59C-A035-7E77EBC71763}"/>
              </a:ext>
            </a:extLst>
          </p:cNvPr>
          <p:cNvSpPr/>
          <p:nvPr/>
        </p:nvSpPr>
        <p:spPr>
          <a:xfrm>
            <a:off x="4351018" y="2305140"/>
            <a:ext cx="441960" cy="5332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4581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D0277-7EBA-99E6-4D6E-BB2E1E00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09306-89DF-00D9-FF51-4AAB73FD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746092-6A92-3C8C-8AD2-91DB68566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432909"/>
            <a:ext cx="8243887" cy="612136"/>
          </a:xfrm>
        </p:spPr>
        <p:txBody>
          <a:bodyPr/>
          <a:lstStyle/>
          <a:p>
            <a:r>
              <a:rPr lang="de-DE" sz="1600" b="1" dirty="0"/>
              <a:t>In der Mehrheit der Jahre von 2016 bis 2022 verzeichneten Busse in Stunden mit mehr als 30 Minuten Regen überdurchschnittlich hohe Verspätungen.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B07CA-3A0D-E9F9-9066-BAD95B9E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06.03.2024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EFE92-7238-4EC4-6A29-3CE20654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1F491C-446E-EE87-219E-B86CBB5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B583C5B1-5CFA-CD48-91B1-01B0ADB96CB5}"/>
              </a:ext>
            </a:extLst>
          </p:cNvPr>
          <p:cNvSpPr txBox="1">
            <a:spLocks/>
          </p:cNvSpPr>
          <p:nvPr/>
        </p:nvSpPr>
        <p:spPr>
          <a:xfrm>
            <a:off x="468000" y="1772877"/>
            <a:ext cx="3960000" cy="2152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400" dirty="0">
                <a:solidFill>
                  <a:schemeClr val="accent1"/>
                </a:solidFill>
              </a:rPr>
              <a:t>Version 1: Maximale Regendauer</a:t>
            </a:r>
          </a:p>
        </p:txBody>
      </p: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C5B6EC06-70AB-597A-8671-DD8331EFCBEA}"/>
              </a:ext>
            </a:extLst>
          </p:cNvPr>
          <p:cNvSpPr txBox="1">
            <a:spLocks/>
          </p:cNvSpPr>
          <p:nvPr/>
        </p:nvSpPr>
        <p:spPr>
          <a:xfrm>
            <a:off x="468000" y="2029720"/>
            <a:ext cx="3960000" cy="2763260"/>
          </a:xfrm>
          <a:prstGeom prst="rect">
            <a:avLst/>
          </a:prstGeom>
        </p:spPr>
        <p:txBody>
          <a:bodyPr/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de-DE" sz="1400" dirty="0"/>
              <a:t>Datentransformierung</a:t>
            </a:r>
          </a:p>
          <a:p>
            <a:pPr marL="531812" lvl="1" indent="-342900"/>
            <a:r>
              <a:rPr lang="de-DE" sz="1200" dirty="0"/>
              <a:t>Zeitstempel auf das gleiche Format gebracht</a:t>
            </a:r>
          </a:p>
          <a:p>
            <a:pPr marL="531812" lvl="1" indent="-342900"/>
            <a:r>
              <a:rPr lang="de-DE" sz="1200" dirty="0"/>
              <a:t>Verspätungen ausgerechnet</a:t>
            </a:r>
          </a:p>
          <a:p>
            <a:pPr marL="708022" lvl="2" indent="-342900"/>
            <a:r>
              <a:rPr lang="de-DE" sz="1100" dirty="0"/>
              <a:t>Verspätung = Abfahrtsverspätung – Ankunftsverspätung</a:t>
            </a:r>
          </a:p>
          <a:p>
            <a:pPr marL="708022" lvl="2" indent="-342900"/>
            <a:r>
              <a:rPr lang="de-DE" sz="1100" dirty="0"/>
              <a:t>Auf 1 Stunde zusammengerechnet</a:t>
            </a:r>
          </a:p>
          <a:p>
            <a:pPr marL="531812" lvl="1" indent="-342900"/>
            <a:r>
              <a:rPr lang="de-DE" sz="1200" b="1" dirty="0"/>
              <a:t>Maximale Regendauer der 3 Stationen genommen</a:t>
            </a:r>
          </a:p>
          <a:p>
            <a:pPr marL="531812" lvl="1" indent="-342900"/>
            <a:r>
              <a:rPr lang="de-DE" sz="1200" dirty="0"/>
              <a:t>Tabellen verbunden</a:t>
            </a:r>
          </a:p>
          <a:p>
            <a:pPr marL="531812" lvl="1" indent="-342900"/>
            <a:endParaRPr lang="de-DE" sz="1400" dirty="0"/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D7C7AB7A-FF77-ADF3-CCF0-12218656E403}"/>
              </a:ext>
            </a:extLst>
          </p:cNvPr>
          <p:cNvSpPr txBox="1">
            <a:spLocks/>
          </p:cNvSpPr>
          <p:nvPr/>
        </p:nvSpPr>
        <p:spPr>
          <a:xfrm>
            <a:off x="4752200" y="2029720"/>
            <a:ext cx="3960000" cy="2763260"/>
          </a:xfrm>
          <a:prstGeom prst="rect">
            <a:avLst/>
          </a:prstGeom>
        </p:spPr>
        <p:txBody>
          <a:bodyPr/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de-DE" sz="1400" dirty="0"/>
              <a:t>Datentransformierung</a:t>
            </a:r>
          </a:p>
          <a:p>
            <a:pPr marL="531812" lvl="1" indent="-342900"/>
            <a:r>
              <a:rPr lang="de-DE" sz="1200" dirty="0"/>
              <a:t>Zeitstempel auf das gleiche Format gebracht</a:t>
            </a:r>
          </a:p>
          <a:p>
            <a:pPr marL="531812" lvl="1" indent="-342900"/>
            <a:r>
              <a:rPr lang="de-DE" sz="1200" dirty="0"/>
              <a:t>Verspätungen ausgerechnet</a:t>
            </a:r>
          </a:p>
          <a:p>
            <a:pPr marL="708022" lvl="2" indent="-342900"/>
            <a:r>
              <a:rPr lang="de-DE" sz="1100" dirty="0"/>
              <a:t>Verspätung = Abfahrtsverspätung – Ankunftsverspätung</a:t>
            </a:r>
          </a:p>
          <a:p>
            <a:pPr marL="708022" lvl="2" indent="-342900"/>
            <a:r>
              <a:rPr lang="de-DE" sz="1100" dirty="0"/>
              <a:t>Auf 1 Stunde zusammengerechnet</a:t>
            </a:r>
          </a:p>
          <a:p>
            <a:pPr marL="531812" lvl="1" indent="-342900"/>
            <a:r>
              <a:rPr lang="de-DE" sz="1200" b="1" dirty="0"/>
              <a:t>Nächste Wetterstation zur Haltestelle ausgerechnet und Regendauer genommen</a:t>
            </a:r>
          </a:p>
          <a:p>
            <a:pPr marL="708022" lvl="2" indent="-342900"/>
            <a:r>
              <a:rPr lang="de-DE" sz="1100" dirty="0" err="1"/>
              <a:t>Haversine</a:t>
            </a:r>
            <a:r>
              <a:rPr lang="de-DE" sz="1100" dirty="0"/>
              <a:t> Formel zur </a:t>
            </a:r>
            <a:r>
              <a:rPr lang="de-DE" sz="1100" dirty="0" err="1"/>
              <a:t>berechnung</a:t>
            </a:r>
            <a:r>
              <a:rPr lang="de-DE" sz="1100" dirty="0"/>
              <a:t> von Distanz auf einer Kugel</a:t>
            </a:r>
            <a:endParaRPr lang="de-DE" sz="1000" dirty="0"/>
          </a:p>
          <a:p>
            <a:pPr marL="531812" lvl="1" indent="-342900"/>
            <a:r>
              <a:rPr lang="de-DE" sz="1200" dirty="0"/>
              <a:t>Tabellen verbunden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D4C4CC0-3625-5518-3FFB-F62CC16F7F37}"/>
              </a:ext>
            </a:extLst>
          </p:cNvPr>
          <p:cNvSpPr txBox="1">
            <a:spLocks/>
          </p:cNvSpPr>
          <p:nvPr/>
        </p:nvSpPr>
        <p:spPr>
          <a:xfrm>
            <a:off x="4750611" y="1757612"/>
            <a:ext cx="3960000" cy="2152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400" dirty="0">
                <a:solidFill>
                  <a:schemeClr val="accent1"/>
                </a:solidFill>
              </a:rPr>
              <a:t>Version 2: Nächste Station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58A936-3975-973C-F59A-E4FEF1C7C387}"/>
              </a:ext>
            </a:extLst>
          </p:cNvPr>
          <p:cNvSpPr txBox="1"/>
          <p:nvPr/>
        </p:nvSpPr>
        <p:spPr>
          <a:xfrm>
            <a:off x="466724" y="1128265"/>
            <a:ext cx="8243887" cy="562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de-DE" sz="1400" dirty="0"/>
              <a:t>Datenbereinigung Wetterdaten</a:t>
            </a:r>
          </a:p>
          <a:p>
            <a:pPr marL="642366" lvl="1" indent="-285750" algn="ctr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1200" dirty="0"/>
              <a:t>Mussten nicht bereinigt werden</a:t>
            </a:r>
          </a:p>
        </p:txBody>
      </p:sp>
    </p:spTree>
    <p:extLst>
      <p:ext uri="{BB962C8B-B14F-4D97-AF65-F5344CB8AC3E}">
        <p14:creationId xmlns:p14="http://schemas.microsoft.com/office/powerpoint/2010/main" val="879488023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9 Institute.pptx" id="{266BC66B-825B-403F-9A9C-61AA4CDB5599}" vid="{E6FD89BB-BBE7-4ED5-9F52-F067FE05C29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D_16zu9 Institute</Template>
  <TotalTime>0</TotalTime>
  <Words>1202</Words>
  <Application>Microsoft Office PowerPoint</Application>
  <PresentationFormat>Bildschirmpräsentation (16:9)</PresentationFormat>
  <Paragraphs>229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Arial</vt:lpstr>
      <vt:lpstr>Uni_Stuttgart</vt:lpstr>
      <vt:lpstr>PowerPoint-Präsentation</vt:lpstr>
      <vt:lpstr>An der Hardbrücke-Haltestelle, auf den Linien 33, 72, 83 und 8 im Jahr 2022, gibt es einen positiven linearen Zusammenhang zwischen Fahrgästen und Verspätungen.</vt:lpstr>
      <vt:lpstr>Hypothese  01</vt:lpstr>
      <vt:lpstr>Hypothese  01</vt:lpstr>
      <vt:lpstr>Hypothese  01</vt:lpstr>
      <vt:lpstr>Hypothese  01</vt:lpstr>
      <vt:lpstr>Hypothese  01</vt:lpstr>
      <vt:lpstr>In der Mehrheit der Jahre von 2016 bis 2022 verzeichneten Busse in Stunden mit mehr als 30 Minuten Regen überdurchschnittlich hohe Verspätungen.</vt:lpstr>
      <vt:lpstr>Hypothese  02</vt:lpstr>
      <vt:lpstr>Hypothese  02 – V1</vt:lpstr>
      <vt:lpstr>Hypothese  02 – V2</vt:lpstr>
      <vt:lpstr>Hypothese  02</vt:lpstr>
      <vt:lpstr>Hypothese  02 – V1</vt:lpstr>
      <vt:lpstr>Hypothese  02 – V2</vt:lpstr>
      <vt:lpstr>Hypothese  02 – V1</vt:lpstr>
      <vt:lpstr>Hypothese  02 – V2</vt:lpstr>
      <vt:lpstr>Hypothese  02 – V1</vt:lpstr>
      <vt:lpstr>Hypothese  02 –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 Tastekin</dc:creator>
  <cp:lastModifiedBy>Ozan Tastekin</cp:lastModifiedBy>
  <cp:revision>129</cp:revision>
  <dcterms:created xsi:type="dcterms:W3CDTF">2023-04-13T19:22:12Z</dcterms:created>
  <dcterms:modified xsi:type="dcterms:W3CDTF">2024-03-06T20:11:52Z</dcterms:modified>
</cp:coreProperties>
</file>