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6" d="100"/>
          <a:sy n="106" d="100"/>
        </p:scale>
        <p:origin x="-792" y="16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idytext_2\graficas_comparativas\mas_frecuentes_a1_ps_reor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03507258212291"/>
          <c:y val="3.294442693981179E-2"/>
          <c:w val="0.69388007813946595"/>
          <c:h val="0.825973135183645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mas_frecuentes_a1_ps_reord!$C$1</c:f>
              <c:strCache>
                <c:ptCount val="1"/>
                <c:pt idx="0">
                  <c:v>primaria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mas_frecuentes_a1_ps_reord!$B$2:$B$15</c:f>
              <c:strCache>
                <c:ptCount val="14"/>
                <c:pt idx="0">
                  <c:v>sol</c:v>
                </c:pt>
                <c:pt idx="1">
                  <c:v>balon</c:v>
                </c:pt>
                <c:pt idx="2">
                  <c:v>nino</c:v>
                </c:pt>
                <c:pt idx="3">
                  <c:v>no contesto</c:v>
                </c:pt>
                <c:pt idx="4">
                  <c:v>senor</c:v>
                </c:pt>
                <c:pt idx="5">
                  <c:v>papa</c:v>
                </c:pt>
                <c:pt idx="6">
                  <c:v>abuelo</c:v>
                </c:pt>
                <c:pt idx="7">
                  <c:v>vecino</c:v>
                </c:pt>
                <c:pt idx="8">
                  <c:v>fuego</c:v>
                </c:pt>
                <c:pt idx="9">
                  <c:v>hombre</c:v>
                </c:pt>
                <c:pt idx="10">
                  <c:v>meteorito</c:v>
                </c:pt>
                <c:pt idx="11">
                  <c:v>perro</c:v>
                </c:pt>
                <c:pt idx="12">
                  <c:v>amor</c:v>
                </c:pt>
                <c:pt idx="13">
                  <c:v>gato</c:v>
                </c:pt>
              </c:strCache>
            </c:strRef>
          </c:cat>
          <c:val>
            <c:numRef>
              <c:f>mas_frecuentes_a1_ps_reord!$C$2:$C$15</c:f>
              <c:numCache>
                <c:formatCode>0</c:formatCode>
                <c:ptCount val="14"/>
                <c:pt idx="0">
                  <c:v>35.1288056</c:v>
                </c:pt>
                <c:pt idx="1">
                  <c:v>6.0889928999999992</c:v>
                </c:pt>
                <c:pt idx="2">
                  <c:v>3.9812645999999998</c:v>
                </c:pt>
                <c:pt idx="3">
                  <c:v>4</c:v>
                </c:pt>
                <c:pt idx="4">
                  <c:v>2.5761124</c:v>
                </c:pt>
                <c:pt idx="5">
                  <c:v>3.0444965000000002</c:v>
                </c:pt>
                <c:pt idx="6">
                  <c:v>2.5761124</c:v>
                </c:pt>
                <c:pt idx="7">
                  <c:v>3</c:v>
                </c:pt>
                <c:pt idx="8">
                  <c:v>1.8735363</c:v>
                </c:pt>
                <c:pt idx="9">
                  <c:v>1.6393443000000001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1"/>
          <c:order val="1"/>
          <c:tx>
            <c:strRef>
              <c:f>mas_frecuentes_a1_ps_reord!$D$1</c:f>
              <c:strCache>
                <c:ptCount val="1"/>
                <c:pt idx="0">
                  <c:v>secundaria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mas_frecuentes_a1_ps_reord!$B$2:$B$15</c:f>
              <c:strCache>
                <c:ptCount val="14"/>
                <c:pt idx="0">
                  <c:v>sol</c:v>
                </c:pt>
                <c:pt idx="1">
                  <c:v>balon</c:v>
                </c:pt>
                <c:pt idx="2">
                  <c:v>nino</c:v>
                </c:pt>
                <c:pt idx="3">
                  <c:v>no contesto</c:v>
                </c:pt>
                <c:pt idx="4">
                  <c:v>senor</c:v>
                </c:pt>
                <c:pt idx="5">
                  <c:v>papa</c:v>
                </c:pt>
                <c:pt idx="6">
                  <c:v>abuelo</c:v>
                </c:pt>
                <c:pt idx="7">
                  <c:v>vecino</c:v>
                </c:pt>
                <c:pt idx="8">
                  <c:v>fuego</c:v>
                </c:pt>
                <c:pt idx="9">
                  <c:v>hombre</c:v>
                </c:pt>
                <c:pt idx="10">
                  <c:v>meteorito</c:v>
                </c:pt>
                <c:pt idx="11">
                  <c:v>perro</c:v>
                </c:pt>
                <c:pt idx="12">
                  <c:v>amor</c:v>
                </c:pt>
                <c:pt idx="13">
                  <c:v>gato</c:v>
                </c:pt>
              </c:strCache>
            </c:strRef>
          </c:cat>
          <c:val>
            <c:numRef>
              <c:f>mas_frecuentes_a1_ps_reord!$D$2:$D$15</c:f>
              <c:numCache>
                <c:formatCode>0</c:formatCode>
                <c:ptCount val="14"/>
                <c:pt idx="0">
                  <c:v>42.675159200000003</c:v>
                </c:pt>
                <c:pt idx="1">
                  <c:v>7.2186835999999994</c:v>
                </c:pt>
                <c:pt idx="2">
                  <c:v>1</c:v>
                </c:pt>
                <c:pt idx="3">
                  <c:v>0</c:v>
                </c:pt>
                <c:pt idx="4">
                  <c:v>2.7600848999999998</c:v>
                </c:pt>
                <c:pt idx="5">
                  <c:v>3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2.7600849999999997</c:v>
                </c:pt>
                <c:pt idx="11">
                  <c:v>2.3354565000000003</c:v>
                </c:pt>
                <c:pt idx="12">
                  <c:v>1.2738854000000002</c:v>
                </c:pt>
                <c:pt idx="13">
                  <c:v>0.84925689999999998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82720"/>
        <c:axId val="29984256"/>
      </c:barChart>
      <c:catAx>
        <c:axId val="29982720"/>
        <c:scaling>
          <c:orientation val="minMax"/>
        </c:scaling>
        <c:delete val="0"/>
        <c:axPos val="b"/>
        <c:majorTickMark val="out"/>
        <c:minorTickMark val="none"/>
        <c:tickLblPos val="nextTo"/>
        <c:crossAx val="29984256"/>
        <c:crosses val="autoZero"/>
        <c:auto val="1"/>
        <c:lblAlgn val="ctr"/>
        <c:lblOffset val="100"/>
        <c:noMultiLvlLbl val="0"/>
      </c:catAx>
      <c:valAx>
        <c:axId val="29984256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29982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30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07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2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98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1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70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22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0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41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50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3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1963-6A52-4E21-9C0A-17702291786D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5B13-AAA6-4A94-80A8-EA0AA7F1A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6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329213"/>
              </p:ext>
            </p:extLst>
          </p:nvPr>
        </p:nvGraphicFramePr>
        <p:xfrm>
          <a:off x="764704" y="4572000"/>
          <a:ext cx="554461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1434509" y="328150"/>
            <a:ext cx="3988982" cy="3960440"/>
            <a:chOff x="498077" y="188640"/>
            <a:chExt cx="6172201" cy="623681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" r="766"/>
            <a:stretch/>
          </p:blipFill>
          <p:spPr bwMode="auto">
            <a:xfrm>
              <a:off x="498077" y="188640"/>
              <a:ext cx="6172201" cy="6236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6 Elipse"/>
            <p:cNvSpPr/>
            <p:nvPr/>
          </p:nvSpPr>
          <p:spPr>
            <a:xfrm>
              <a:off x="5611713" y="548680"/>
              <a:ext cx="720080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Elipse"/>
            <p:cNvSpPr/>
            <p:nvPr/>
          </p:nvSpPr>
          <p:spPr>
            <a:xfrm>
              <a:off x="2771800" y="3573016"/>
              <a:ext cx="720080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924088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4</cp:revision>
  <dcterms:created xsi:type="dcterms:W3CDTF">2019-02-06T06:54:45Z</dcterms:created>
  <dcterms:modified xsi:type="dcterms:W3CDTF">2019-02-06T08:12:44Z</dcterms:modified>
</cp:coreProperties>
</file>