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3657601"/>
          </a:xfrm>
        </p:spPr>
        <p:txBody>
          <a:bodyPr>
            <a:normAutofit/>
          </a:bodyPr>
          <a:lstStyle/>
          <a:p>
            <a:r>
              <a:rPr lang="en-US" sz="5000"/>
              <a:t>Shopping Customer Segmentation</a:t>
            </a:r>
            <a:endParaRPr lang="en-US" sz="5000" dirty="0"/>
          </a:p>
        </p:txBody>
      </p:sp>
      <p:pic>
        <p:nvPicPr>
          <p:cNvPr id="24" name="Picture Placeholder 23" descr="A blurry image of people walking in a mall&#10;&#10;Description automatically generated with low confidence">
            <a:extLst>
              <a:ext uri="{FF2B5EF4-FFF2-40B4-BE49-F238E27FC236}">
                <a16:creationId xmlns:a16="http://schemas.microsoft.com/office/drawing/2014/main" id="{4CA93BE8-9512-65F7-22B5-3609626ED61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1255" r="21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22" descr="A blurry image of a store&#10;&#10;Description automatically generated with low confidence">
            <a:extLst>
              <a:ext uri="{FF2B5EF4-FFF2-40B4-BE49-F238E27FC236}">
                <a16:creationId xmlns:a16="http://schemas.microsoft.com/office/drawing/2014/main" id="{45191402-7EB7-43E8-E226-B0B431D3B6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244" r="681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 Shopping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solidFill>
                  <a:schemeClr val="tx1"/>
                </a:solidFill>
                <a:effectLst/>
              </a:rPr>
              <a:t>Problem Statement: </a:t>
            </a:r>
            <a:r>
              <a:rPr lang="en-US" sz="1700" b="0" i="0" u="none" strike="noStrike" dirty="0">
                <a:solidFill>
                  <a:schemeClr val="tx1"/>
                </a:solidFill>
                <a:effectLst/>
              </a:rPr>
              <a:t>understand the Target Customer for the marketing team to plan a strategy.</a:t>
            </a: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solidFill>
                <a:schemeClr val="tx1"/>
              </a:solidFill>
              <a:effectLst/>
            </a:endParaRP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solidFill>
                  <a:schemeClr val="tx1"/>
                </a:solidFill>
                <a:effectLst/>
              </a:rPr>
              <a:t>Context: </a:t>
            </a:r>
            <a:r>
              <a:rPr lang="en-US" sz="1700" b="0" i="0" u="none" strike="noStrike" dirty="0">
                <a:solidFill>
                  <a:schemeClr val="tx1"/>
                </a:solidFill>
                <a:effectLst/>
              </a:rPr>
              <a:t>Your boss wants you to identify the most important shopping groups based on income, age, and the mall shopping score.</a:t>
            </a: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 dirty="0">
              <a:solidFill>
                <a:schemeClr val="tx1"/>
              </a:solidFill>
              <a:effectLst/>
            </a:endParaRP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solidFill>
                  <a:schemeClr val="tx1"/>
                </a:solidFill>
                <a:effectLst/>
              </a:rPr>
              <a:t>He wants the ideal number of groups with label for each.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FEF76E7-2EBE-4103-B764-AD23619BE076}" type="datetime1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5/6/2023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Market Segmentation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blurry image of a store&#10;&#10;Description automatically generated with medium confidence">
            <a:extLst>
              <a:ext uri="{FF2B5EF4-FFF2-40B4-BE49-F238E27FC236}">
                <a16:creationId xmlns:a16="http://schemas.microsoft.com/office/drawing/2014/main" id="{4CEA7DB8-0220-25E2-B0FB-AEB983E05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8663" r="15087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4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Divide your mall target market into approachable groups.</a:t>
            </a: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Create subsets of a market based on demographics behavioral criteria to better understand the target for marketing</a:t>
            </a:r>
          </a:p>
        </p:txBody>
      </p:sp>
      <p:sp>
        <p:nvSpPr>
          <p:cNvPr id="4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FEF76E7-2EBE-4103-B764-AD23619BE076}" type="datetime1">
              <a:rPr lang="en-US" sz="1200">
                <a:solidFill>
                  <a:schemeClr val="tx1">
                    <a:alpha val="6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5/6/2023</a:t>
            </a:fld>
            <a:endParaRPr lang="en-US" sz="1200">
              <a:solidFill>
                <a:schemeClr val="tx1">
                  <a:alpha val="60000"/>
                </a:schemeClr>
              </a:solidFill>
              <a:latin typeface="Calibri" panose="020F0502020204030204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chemeClr val="tx1">
                    <a:alpha val="60000"/>
                  </a:schemeClr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schemeClr val="tx1">
                  <a:alpha val="60000"/>
                </a:schemeClr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5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Target Cluster</a:t>
            </a:r>
          </a:p>
          <a:p>
            <a:pPr marL="2857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Target group would be cluster 1 which has a high spending score and high income.</a:t>
            </a:r>
          </a:p>
          <a:p>
            <a:pPr marL="2857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54 percent of cluster 1 are women, a market strategy should be generated for this group, targeting popular items in this cluster.</a:t>
            </a:r>
          </a:p>
          <a:p>
            <a:pPr marL="2857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Cluster 3 presents an interesting business opportunity for the company, targeting this sector by selling popular items.</a:t>
            </a:r>
          </a:p>
        </p:txBody>
      </p:sp>
      <p:pic>
        <p:nvPicPr>
          <p:cNvPr id="7" name="Picture Placeholder 6" descr="A picture containing text, diagram, screenshot&#10;&#10;Description automatically generated">
            <a:extLst>
              <a:ext uri="{FF2B5EF4-FFF2-40B4-BE49-F238E27FC236}">
                <a16:creationId xmlns:a16="http://schemas.microsoft.com/office/drawing/2014/main" id="{C1C0798E-F25C-49BE-01FD-774980735B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0998" b="10998"/>
          <a:stretch>
            <a:fillRect/>
          </a:stretch>
        </p:blipFill>
        <p:spPr>
          <a:xfrm>
            <a:off x="5385816" y="1391807"/>
            <a:ext cx="6440424" cy="4019032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1479" y="6356350"/>
            <a:ext cx="14173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FEF76E7-2EBE-4103-B764-AD23619BE076}" type="datetime1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5/6/2023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67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{5601388F-1525-4630-88AF-3AB139C5A91E}tf16411245_win32</Template>
  <TotalTime>54</TotalTime>
  <Words>163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Biome Light</vt:lpstr>
      <vt:lpstr>Calibri</vt:lpstr>
      <vt:lpstr>Office Theme</vt:lpstr>
      <vt:lpstr>Shopping Customer Segmentation</vt:lpstr>
      <vt:lpstr>Segment Shopping Customer</vt:lpstr>
      <vt:lpstr>Objective Market Segmentation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Customer Segmentation</dc:title>
  <dc:creator>Tello Alonso</dc:creator>
  <cp:lastModifiedBy>Tello Alonso</cp:lastModifiedBy>
  <cp:revision>3</cp:revision>
  <dcterms:created xsi:type="dcterms:W3CDTF">2023-05-05T08:16:23Z</dcterms:created>
  <dcterms:modified xsi:type="dcterms:W3CDTF">2023-05-06T23:25:56Z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