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78" r:id="rId6"/>
    <p:sldId id="28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595" autoAdjust="0"/>
  </p:normalViewPr>
  <p:slideViewPr>
    <p:cSldViewPr snapToGrid="0">
      <p:cViewPr varScale="1">
        <p:scale>
          <a:sx n="81" d="100"/>
          <a:sy n="81" d="100"/>
        </p:scale>
        <p:origin x="91" y="91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3657601"/>
          </a:xfrm>
        </p:spPr>
        <p:txBody>
          <a:bodyPr>
            <a:normAutofit/>
          </a:bodyPr>
          <a:lstStyle/>
          <a:p>
            <a:r>
              <a:rPr lang="en-US" sz="5000"/>
              <a:t>Shopping Customer Segmentation</a:t>
            </a:r>
            <a:endParaRPr lang="en-US" sz="5000" dirty="0"/>
          </a:p>
        </p:txBody>
      </p:sp>
      <p:pic>
        <p:nvPicPr>
          <p:cNvPr id="24" name="Picture Placeholder 23" descr="A blurry image of people walking in a mall&#10;&#10;Description automatically generated with low confidence">
            <a:extLst>
              <a:ext uri="{FF2B5EF4-FFF2-40B4-BE49-F238E27FC236}">
                <a16:creationId xmlns:a16="http://schemas.microsoft.com/office/drawing/2014/main" id="{4CA93BE8-9512-65F7-22B5-3609626ED61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1255" r="212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Placeholder 22" descr="A blurry image of a store&#10;&#10;Description automatically generated with low confidence">
            <a:extLst>
              <a:ext uri="{FF2B5EF4-FFF2-40B4-BE49-F238E27FC236}">
                <a16:creationId xmlns:a16="http://schemas.microsoft.com/office/drawing/2014/main" id="{45191402-7EB7-43E8-E226-B0B431D3B61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244" r="681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Segment Shopping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i="0" u="none" strike="noStrike">
                <a:solidFill>
                  <a:schemeClr val="tx1"/>
                </a:solidFill>
                <a:effectLst/>
              </a:rPr>
              <a:t>Problem Statement: </a:t>
            </a:r>
            <a:r>
              <a:rPr lang="en-US" sz="1700" b="0" i="0" u="none" strike="noStrike">
                <a:solidFill>
                  <a:schemeClr val="tx1"/>
                </a:solidFill>
                <a:effectLst/>
              </a:rPr>
              <a:t>understand the Target Customer for the marketing team to plan a strategy.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b="0" i="0" u="none" strike="noStrike">
              <a:solidFill>
                <a:schemeClr val="tx1"/>
              </a:solidFill>
              <a:effectLst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i="0" u="none" strike="noStrike">
                <a:solidFill>
                  <a:schemeClr val="tx1"/>
                </a:solidFill>
                <a:effectLst/>
              </a:rPr>
              <a:t>Context: </a:t>
            </a:r>
            <a:r>
              <a:rPr lang="en-US" sz="1700" b="0" i="0" u="none" strike="noStrike">
                <a:solidFill>
                  <a:schemeClr val="tx1"/>
                </a:solidFill>
                <a:effectLst/>
              </a:rPr>
              <a:t>Your boss wants you to identify the most important shopping groups based on income, age, and the mall shopping score.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b="0" i="0" u="none" strike="noStrike">
              <a:solidFill>
                <a:schemeClr val="tx1"/>
              </a:solidFill>
              <a:effectLst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0" i="0" u="none" strike="noStrike">
                <a:solidFill>
                  <a:schemeClr val="tx1"/>
                </a:solidFill>
                <a:effectLst/>
              </a:rPr>
              <a:t>He wants the ideal number of groups with label for each.</a:t>
            </a:r>
            <a:endParaRPr lang="en-US" sz="1700">
              <a:solidFill>
                <a:schemeClr val="tx1"/>
              </a:solidFill>
            </a:endParaRP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FEF76E7-2EBE-4103-B764-AD23619BE076}" type="datetime1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5/5/2023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 sz="1200">
                <a:solidFill>
                  <a:srgbClr val="FFFFFF"/>
                </a:solidFill>
                <a:latin typeface="Calibri" panose="020F0502020204030204"/>
                <a:cs typeface="+mn-cs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120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 Market Segmentation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blurry image of a store&#10;&#10;Description automatically generated with medium confidence">
            <a:extLst>
              <a:ext uri="{FF2B5EF4-FFF2-40B4-BE49-F238E27FC236}">
                <a16:creationId xmlns:a16="http://schemas.microsoft.com/office/drawing/2014/main" id="{4CEA7DB8-0220-25E2-B0FB-AEB983E054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8663" r="15087" b="1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44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>
                <a:solidFill>
                  <a:schemeClr val="tx1">
                    <a:alpha val="80000"/>
                  </a:schemeClr>
                </a:solidFill>
                <a:effectLst/>
              </a:rPr>
              <a:t>Divide your mall target market into approachable groups.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Create subsets of a market based on demographics behavioral criteria to better understand the target for marketing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8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FEF76E7-2EBE-4103-B764-AD23619BE076}" type="datetime1">
              <a:rPr lang="en-US" sz="1200">
                <a:solidFill>
                  <a:schemeClr val="tx1">
                    <a:alpha val="6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5/5/2023</a:t>
            </a:fld>
            <a:endParaRPr lang="en-US" sz="1200">
              <a:solidFill>
                <a:schemeClr val="tx1">
                  <a:alpha val="60000"/>
                </a:schemeClr>
              </a:solidFill>
              <a:latin typeface="Calibri" panose="020F0502020204030204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 sz="1200">
                <a:solidFill>
                  <a:schemeClr val="tx1">
                    <a:alpha val="60000"/>
                  </a:schemeClr>
                </a:solidFill>
                <a:latin typeface="Calibri" panose="020F0502020204030204"/>
                <a:cs typeface="+mn-cs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 sz="1200">
              <a:solidFill>
                <a:schemeClr val="tx1">
                  <a:alpha val="60000"/>
                </a:schemeClr>
              </a:solidFill>
              <a:latin typeface="Calibri" panose="020F0502020204030204"/>
              <a:cs typeface="+mn-cs"/>
            </a:endParaRPr>
          </a:p>
        </p:txBody>
      </p:sp>
      <p:cxnSp>
        <p:nvCxnSpPr>
          <p:cNvPr id="53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{5601388F-1525-4630-88AF-3AB139C5A91E}tf16411245_win32</Template>
  <TotalTime>15</TotalTime>
  <Words>98</Words>
  <Application>Microsoft Office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Biome Light</vt:lpstr>
      <vt:lpstr>Calibri</vt:lpstr>
      <vt:lpstr>Office Theme</vt:lpstr>
      <vt:lpstr>Shopping Customer Segmentation</vt:lpstr>
      <vt:lpstr>Segment Shopping Customer</vt:lpstr>
      <vt:lpstr>Objective Market Segmentation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Customer Segmentation</dc:title>
  <dc:creator>Tello Alonso</dc:creator>
  <cp:lastModifiedBy>Tello Alonso</cp:lastModifiedBy>
  <cp:revision>1</cp:revision>
  <dcterms:created xsi:type="dcterms:W3CDTF">2023-05-05T08:16:23Z</dcterms:created>
  <dcterms:modified xsi:type="dcterms:W3CDTF">2023-05-05T08:32:00Z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