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b44557912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b44557912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b44557912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b44557912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b44557912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b44557912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b44557912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b44557912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b44557912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b44557912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b44557912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b44557912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hyperlink" Target="https://www.interaction-design.org/literature/topics/emphasi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zacknaylor.medium.com/how-to-create-an-affinity-diagram-for-ux-research-cdc08489952d" TargetMode="External"/><Relationship Id="rId4" Type="http://schemas.openxmlformats.org/officeDocument/2006/relationships/hyperlink" Target="https://www.interaction-design.org/literature/article/affinity-diagrams-learn-how-to-cluster-and-bundle-ideas-and-fac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t/>
            </a:r>
            <a:endParaRPr b="1" sz="2300"/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s" sz="3077"/>
              <a:t>Affinity Diagrams for User Research Analysis</a:t>
            </a:r>
            <a:endParaRPr sz="5577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Why do we use this Affinity Diagram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 thematic analysis, researchers aim to make sense of all the user research notes and observations they made by creating themes to further organize and ex</a:t>
            </a:r>
            <a:r>
              <a:rPr lang="es"/>
              <a:t>p</a:t>
            </a:r>
            <a:r>
              <a:rPr lang="es"/>
              <a:t>lain what they learned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Naturally an affinity diagram is a tool generally used to create groups and themes from user research data since it is an effective way to categorize qualitative data!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Themes from user research are entirely dependent on your research and goals. Here are some examples and ideas for creating useful themes from your UX research data: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/>
              <a:t>Answers to specific research questions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/>
              <a:t>Frequently seen or heard topics/ideas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/>
              <a:t>Summary of related notes, observations and data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s"/>
              <a:t>Steps to create an Affinity Diagram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2491350"/>
            <a:ext cx="3580200" cy="12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1° Record all notes or observations on individual cards or sticky notes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0700" y="1733175"/>
            <a:ext cx="3633250" cy="34103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693250" y="3505575"/>
            <a:ext cx="3000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Tip: </a:t>
            </a:r>
            <a:r>
              <a:rPr lang="es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Put pieces of data, small documented facts, drawings, ideas, and observations onto post-it notes, cards, or pieces of paper and put them up on wall charts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s"/>
              <a:t>Steps to create an Affinity Diagram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9475" y="1714300"/>
            <a:ext cx="5964525" cy="34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280900" y="1782850"/>
            <a:ext cx="2641800" cy="22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2° Look for patterns and notes or observations that are related and create a group for each pattern or theme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101800" y="3752100"/>
            <a:ext cx="30000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Tips: Take a post-it and ask, “Is this similar to the first one or is it different?”. Then, you will place it in the first group or into its own group.</a:t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185275" y="107600"/>
            <a:ext cx="3269400" cy="15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s"/>
              <a:t>Steps to create an Affinity Diagram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3224" y="0"/>
            <a:ext cx="559077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499075" y="1673300"/>
            <a:ext cx="2641800" cy="16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3° Give each of those groups a name or label to represent what that group means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/>
        </p:nvSpPr>
        <p:spPr>
          <a:xfrm>
            <a:off x="49525" y="3131675"/>
            <a:ext cx="35409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Tip: </a:t>
            </a:r>
            <a:r>
              <a:rPr lang="es" sz="1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Rank the most important clusters over less important clusters. Be aware which values, motives, and priorities you use as foundation ideas before you start ranking: Is this your user’s priorities, your company’s, the market’s, the stakeholder’s, or your own? Which ones should you put most</a:t>
            </a:r>
            <a:r>
              <a:rPr lang="es" sz="1300">
                <a:solidFill>
                  <a:schemeClr val="lt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emphasis</a:t>
            </a:r>
            <a:r>
              <a:rPr lang="es" sz="1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on?</a:t>
            </a:r>
            <a:endParaRPr sz="1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Reference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https://zacknaylor.medium.com/how-to-create-an-affinity-diagram-for-ux-research-cdc08489952d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4"/>
              </a:rPr>
              <a:t>https://www.interaction-design.org/literature/article/affinity-diagrams-learn-how-to-cluster-and-bundle-ideas-and-facts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