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f34ce818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f34ce818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69175" y="30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Efficency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830075" y="1017725"/>
            <a:ext cx="2699700" cy="23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/>
              <a:t>The overall relative efficiency uses the ratio of the time taken by the users who successfully completed the task in relation to the total time taken by all users.</a:t>
            </a:r>
            <a:endParaRPr sz="1600"/>
          </a:p>
        </p:txBody>
      </p:sp>
      <p:sp>
        <p:nvSpPr>
          <p:cNvPr id="61" name="Google Shape;61;p13"/>
          <p:cNvSpPr txBox="1"/>
          <p:nvPr/>
        </p:nvSpPr>
        <p:spPr>
          <a:xfrm>
            <a:off x="5679925" y="306050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 = The total number of tasks (goals)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R = The number of users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n</a:t>
            </a:r>
            <a:r>
              <a:rPr baseline="-25000" lang="es" sz="1100"/>
              <a:t>ij</a:t>
            </a:r>
            <a:r>
              <a:rPr lang="es" sz="1100"/>
              <a:t> = The result of task i by user j; if the user successfully completes the task, then N</a:t>
            </a:r>
            <a:r>
              <a:rPr baseline="-25000" lang="es" sz="1100"/>
              <a:t>ij</a:t>
            </a:r>
            <a:r>
              <a:rPr lang="es" sz="1100"/>
              <a:t> = 1, if not, then N</a:t>
            </a:r>
            <a:r>
              <a:rPr baseline="-25000" lang="es" sz="1100"/>
              <a:t>ij</a:t>
            </a:r>
            <a:r>
              <a:rPr lang="es" sz="1100"/>
              <a:t> = 0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t</a:t>
            </a:r>
            <a:r>
              <a:rPr baseline="-25000" lang="es" sz="1100"/>
              <a:t>ij</a:t>
            </a:r>
            <a:r>
              <a:rPr lang="es" sz="1100"/>
              <a:t> = The time spent by user j to complete task i. If the task is not successfully completed, then time is measured till the moment the user quits the task</a:t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769175" y="1017725"/>
            <a:ext cx="1700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FR: The system will redirect the user to selected activity in corresponding platform.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6600" y="4673150"/>
            <a:ext cx="559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Proxima Nova"/>
                <a:ea typeface="Proxima Nova"/>
                <a:cs typeface="Proxima Nova"/>
                <a:sym typeface="Proxima Nova"/>
              </a:rPr>
              <a:t>https://usabilitygeek.com/usability-metrics-a-guide-to-quantify-system-usability/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968125" y="1017725"/>
            <a:ext cx="2363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This metric will tell us how intuitive and easy our system can be, based on how fast users can move across different platforms</a:t>
            </a:r>
            <a:r>
              <a:rPr lang="es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b="0" l="12912" r="10728" t="0"/>
          <a:stretch/>
        </p:blipFill>
        <p:spPr>
          <a:xfrm>
            <a:off x="860450" y="3174250"/>
            <a:ext cx="4394574" cy="14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