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225800" y="445025"/>
            <a:ext cx="87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Spiral Model with Focus on HCD(Human Centered Design)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-419" sz="1500"/>
              <a:t>Features an extense requirements evaluation to correctly gather users needs.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-419" sz="1500"/>
              <a:t>Iterative risk assessments and prototypes to correctly portray requirements </a:t>
            </a:r>
            <a:r>
              <a:rPr lang="es-419" sz="1500"/>
              <a:t>fulfilments</a:t>
            </a:r>
            <a:r>
              <a:rPr lang="es-419" sz="1500"/>
              <a:t>, updating them when needed.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-419" sz="1500"/>
              <a:t>Periodical Logs and Meetings to estimate contributions by each team member.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-419" sz="1500"/>
              <a:t> May become out of scope with larger projects, cost inefficient at long run.</a:t>
            </a:r>
            <a:endParaRPr sz="15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9" y="1314200"/>
            <a:ext cx="4752750" cy="3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