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28BAD-D60C-4E14-878B-CF5556BD2F55}" v="360" dt="2025-07-30T19:15:12.088"/>
    <p1510:client id="{7CE4994E-E83A-44B6-3D50-BBF5BF6084C8}" v="29" dt="2025-07-30T19:23:51.806"/>
    <p1510:client id="{E8B74009-16BD-4587-9FEB-0330258C5A61}" v="87" dt="2025-07-30T18:34:26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umar jameel Khan" userId="5c8aa1be-8b63-4023-9af7-73f541c0947f" providerId="ADAL" clId="{E8B74009-16BD-4587-9FEB-0330258C5A61}"/>
    <pc:docChg chg="undo custSel addSld delSld modSld addMainMaster delMainMaster">
      <pc:chgData name="Mohammed umar jameel Khan" userId="5c8aa1be-8b63-4023-9af7-73f541c0947f" providerId="ADAL" clId="{E8B74009-16BD-4587-9FEB-0330258C5A61}" dt="2025-07-30T18:34:26.125" v="90" actId="26606"/>
      <pc:docMkLst>
        <pc:docMk/>
      </pc:docMkLst>
      <pc:sldChg chg="addSp modSp mod setBg modClrScheme addAnim setClrOvrMap chgLayout">
        <pc:chgData name="Mohammed umar jameel Khan" userId="5c8aa1be-8b63-4023-9af7-73f541c0947f" providerId="ADAL" clId="{E8B74009-16BD-4587-9FEB-0330258C5A61}" dt="2025-07-30T18:32:29.332" v="4" actId="20577"/>
        <pc:sldMkLst>
          <pc:docMk/>
          <pc:sldMk cId="732020344" sldId="256"/>
        </pc:sldMkLst>
        <pc:spChg chg="mod">
          <ac:chgData name="Mohammed umar jameel Khan" userId="5c8aa1be-8b63-4023-9af7-73f541c0947f" providerId="ADAL" clId="{E8B74009-16BD-4587-9FEB-0330258C5A61}" dt="2025-07-30T18:32:29.332" v="4" actId="20577"/>
          <ac:spMkLst>
            <pc:docMk/>
            <pc:sldMk cId="732020344" sldId="256"/>
            <ac:spMk id="2" creationId="{AEA09F1D-F92B-7B93-0013-2F4E494362EB}"/>
          </ac:spMkLst>
        </pc:spChg>
        <pc:spChg chg="mod">
          <ac:chgData name="Mohammed umar jameel Khan" userId="5c8aa1be-8b63-4023-9af7-73f541c0947f" providerId="ADAL" clId="{E8B74009-16BD-4587-9FEB-0330258C5A61}" dt="2025-07-30T18:32:24.117" v="1" actId="26606"/>
          <ac:spMkLst>
            <pc:docMk/>
            <pc:sldMk cId="732020344" sldId="256"/>
            <ac:spMk id="3" creationId="{19BF6232-309E-5D84-C031-0B065FD06016}"/>
          </ac:spMkLst>
        </pc:spChg>
        <pc:spChg chg="add">
          <ac:chgData name="Mohammed umar jameel Khan" userId="5c8aa1be-8b63-4023-9af7-73f541c0947f" providerId="ADAL" clId="{E8B74009-16BD-4587-9FEB-0330258C5A61}" dt="2025-07-30T18:32:24.117" v="1" actId="26606"/>
          <ac:spMkLst>
            <pc:docMk/>
            <pc:sldMk cId="732020344" sldId="256"/>
            <ac:spMk id="9" creationId="{6E448DB1-4196-18A6-15DA-C72635C1B11E}"/>
          </ac:spMkLst>
        </pc:spChg>
        <pc:spChg chg="add">
          <ac:chgData name="Mohammed umar jameel Khan" userId="5c8aa1be-8b63-4023-9af7-73f541c0947f" providerId="ADAL" clId="{E8B74009-16BD-4587-9FEB-0330258C5A61}" dt="2025-07-30T18:32:24.117" v="1" actId="26606"/>
          <ac:spMkLst>
            <pc:docMk/>
            <pc:sldMk cId="732020344" sldId="256"/>
            <ac:spMk id="11" creationId="{DF15DF8A-891A-1965-E372-1BA1F3B945EF}"/>
          </ac:spMkLst>
        </pc:spChg>
        <pc:picChg chg="add">
          <ac:chgData name="Mohammed umar jameel Khan" userId="5c8aa1be-8b63-4023-9af7-73f541c0947f" providerId="ADAL" clId="{E8B74009-16BD-4587-9FEB-0330258C5A61}" dt="2025-07-30T18:32:24.117" v="1" actId="26606"/>
          <ac:picMkLst>
            <pc:docMk/>
            <pc:sldMk cId="732020344" sldId="256"/>
            <ac:picMk id="4" creationId="{0E28E08B-32EE-13C9-E341-191113B5BD40}"/>
          </ac:picMkLst>
        </pc:picChg>
      </pc:sldChg>
      <pc:sldChg chg="addSp delSp modSp new add del mod setBg setClrOvrMap">
        <pc:chgData name="Mohammed umar jameel Khan" userId="5c8aa1be-8b63-4023-9af7-73f541c0947f" providerId="ADAL" clId="{E8B74009-16BD-4587-9FEB-0330258C5A61}" dt="2025-07-30T18:33:16.763" v="41" actId="2696"/>
        <pc:sldMkLst>
          <pc:docMk/>
          <pc:sldMk cId="4099263395" sldId="257"/>
        </pc:sldMkLst>
        <pc:spChg chg="mod">
          <ac:chgData name="Mohammed umar jameel Khan" userId="5c8aa1be-8b63-4023-9af7-73f541c0947f" providerId="ADAL" clId="{E8B74009-16BD-4587-9FEB-0330258C5A61}" dt="2025-07-30T18:33:09.960" v="39" actId="26606"/>
          <ac:spMkLst>
            <pc:docMk/>
            <pc:sldMk cId="4099263395" sldId="257"/>
            <ac:spMk id="2" creationId="{3F011088-705A-D4C0-EDF1-BA42EAFAE278}"/>
          </ac:spMkLst>
        </pc:spChg>
        <pc:spChg chg="del">
          <ac:chgData name="Mohammed umar jameel Khan" userId="5c8aa1be-8b63-4023-9af7-73f541c0947f" providerId="ADAL" clId="{E8B74009-16BD-4587-9FEB-0330258C5A61}" dt="2025-07-30T18:33:09.960" v="39" actId="26606"/>
          <ac:spMkLst>
            <pc:docMk/>
            <pc:sldMk cId="4099263395" sldId="257"/>
            <ac:spMk id="3" creationId="{91F3BF28-0BD7-F772-3916-A3713F086CB2}"/>
          </ac:spMkLst>
        </pc:spChg>
        <pc:spChg chg="add">
          <ac:chgData name="Mohammed umar jameel Khan" userId="5c8aa1be-8b63-4023-9af7-73f541c0947f" providerId="ADAL" clId="{E8B74009-16BD-4587-9FEB-0330258C5A61}" dt="2025-07-30T18:33:09.960" v="39" actId="26606"/>
          <ac:spMkLst>
            <pc:docMk/>
            <pc:sldMk cId="4099263395" sldId="257"/>
            <ac:spMk id="9" creationId="{6E448DB1-4196-18A6-15DA-C72635C1B11E}"/>
          </ac:spMkLst>
        </pc:spChg>
        <pc:spChg chg="add">
          <ac:chgData name="Mohammed umar jameel Khan" userId="5c8aa1be-8b63-4023-9af7-73f541c0947f" providerId="ADAL" clId="{E8B74009-16BD-4587-9FEB-0330258C5A61}" dt="2025-07-30T18:33:09.960" v="39" actId="26606"/>
          <ac:spMkLst>
            <pc:docMk/>
            <pc:sldMk cId="4099263395" sldId="257"/>
            <ac:spMk id="11" creationId="{DF15DF8A-891A-1965-E372-1BA1F3B945EF}"/>
          </ac:spMkLst>
        </pc:spChg>
        <pc:picChg chg="add">
          <ac:chgData name="Mohammed umar jameel Khan" userId="5c8aa1be-8b63-4023-9af7-73f541c0947f" providerId="ADAL" clId="{E8B74009-16BD-4587-9FEB-0330258C5A61}" dt="2025-07-30T18:33:09.960" v="39" actId="26606"/>
          <ac:picMkLst>
            <pc:docMk/>
            <pc:sldMk cId="4099263395" sldId="257"/>
            <ac:picMk id="5" creationId="{0CD7E778-6AC4-C4A7-BD1A-C914376E826D}"/>
          </ac:picMkLst>
        </pc:picChg>
      </pc:sldChg>
      <pc:sldChg chg="addSp delSp modSp new mod setBg">
        <pc:chgData name="Mohammed umar jameel Khan" userId="5c8aa1be-8b63-4023-9af7-73f541c0947f" providerId="ADAL" clId="{E8B74009-16BD-4587-9FEB-0330258C5A61}" dt="2025-07-30T18:33:37.506" v="60" actId="26606"/>
        <pc:sldMkLst>
          <pc:docMk/>
          <pc:sldMk cId="2004411247" sldId="258"/>
        </pc:sldMkLst>
        <pc:spChg chg="mod">
          <ac:chgData name="Mohammed umar jameel Khan" userId="5c8aa1be-8b63-4023-9af7-73f541c0947f" providerId="ADAL" clId="{E8B74009-16BD-4587-9FEB-0330258C5A61}" dt="2025-07-30T18:33:37.506" v="60" actId="26606"/>
          <ac:spMkLst>
            <pc:docMk/>
            <pc:sldMk cId="2004411247" sldId="258"/>
            <ac:spMk id="2" creationId="{908C0093-D833-53F3-DE5A-BA802619F186}"/>
          </ac:spMkLst>
        </pc:spChg>
        <pc:spChg chg="del">
          <ac:chgData name="Mohammed umar jameel Khan" userId="5c8aa1be-8b63-4023-9af7-73f541c0947f" providerId="ADAL" clId="{E8B74009-16BD-4587-9FEB-0330258C5A61}" dt="2025-07-30T18:33:37.506" v="60" actId="26606"/>
          <ac:spMkLst>
            <pc:docMk/>
            <pc:sldMk cId="2004411247" sldId="258"/>
            <ac:spMk id="3" creationId="{5F317876-6D4F-6E98-953C-521B27271097}"/>
          </ac:spMkLst>
        </pc:spChg>
        <pc:spChg chg="add">
          <ac:chgData name="Mohammed umar jameel Khan" userId="5c8aa1be-8b63-4023-9af7-73f541c0947f" providerId="ADAL" clId="{E8B74009-16BD-4587-9FEB-0330258C5A61}" dt="2025-07-30T18:33:37.506" v="60" actId="26606"/>
          <ac:spMkLst>
            <pc:docMk/>
            <pc:sldMk cId="2004411247" sldId="258"/>
            <ac:spMk id="10" creationId="{6DA9942F-A18C-9E9D-BF08-9291C54E1CC4}"/>
          </ac:spMkLst>
        </pc:spChg>
        <pc:picChg chg="add">
          <ac:chgData name="Mohammed umar jameel Khan" userId="5c8aa1be-8b63-4023-9af7-73f541c0947f" providerId="ADAL" clId="{E8B74009-16BD-4587-9FEB-0330258C5A61}" dt="2025-07-30T18:33:37.506" v="60" actId="26606"/>
          <ac:picMkLst>
            <pc:docMk/>
            <pc:sldMk cId="2004411247" sldId="258"/>
            <ac:picMk id="7" creationId="{A4A96BA6-66B1-EF8F-BCBC-7A50E930064D}"/>
          </ac:picMkLst>
        </pc:picChg>
      </pc:sldChg>
      <pc:sldChg chg="addSp delSp modSp new mod setBg setClrOvrMap">
        <pc:chgData name="Mohammed umar jameel Khan" userId="5c8aa1be-8b63-4023-9af7-73f541c0947f" providerId="ADAL" clId="{E8B74009-16BD-4587-9FEB-0330258C5A61}" dt="2025-07-30T18:34:26.125" v="90" actId="26606"/>
        <pc:sldMkLst>
          <pc:docMk/>
          <pc:sldMk cId="2598749818" sldId="259"/>
        </pc:sldMkLst>
        <pc:spChg chg="mod">
          <ac:chgData name="Mohammed umar jameel Khan" userId="5c8aa1be-8b63-4023-9af7-73f541c0947f" providerId="ADAL" clId="{E8B74009-16BD-4587-9FEB-0330258C5A61}" dt="2025-07-30T18:34:26.125" v="90" actId="26606"/>
          <ac:spMkLst>
            <pc:docMk/>
            <pc:sldMk cId="2598749818" sldId="259"/>
            <ac:spMk id="2" creationId="{94AC5726-5A6A-DFFF-87F5-91E901F34542}"/>
          </ac:spMkLst>
        </pc:spChg>
        <pc:spChg chg="add del">
          <ac:chgData name="Mohammed umar jameel Khan" userId="5c8aa1be-8b63-4023-9af7-73f541c0947f" providerId="ADAL" clId="{E8B74009-16BD-4587-9FEB-0330258C5A61}" dt="2025-07-30T18:34:26.125" v="90" actId="26606"/>
          <ac:spMkLst>
            <pc:docMk/>
            <pc:sldMk cId="2598749818" sldId="259"/>
            <ac:spMk id="3" creationId="{2CD609E6-C640-C64F-5F13-2771744A331F}"/>
          </ac:spMkLst>
        </pc:spChg>
        <pc:spChg chg="add">
          <ac:chgData name="Mohammed umar jameel Khan" userId="5c8aa1be-8b63-4023-9af7-73f541c0947f" providerId="ADAL" clId="{E8B74009-16BD-4587-9FEB-0330258C5A61}" dt="2025-07-30T18:34:26.125" v="90" actId="26606"/>
          <ac:spMkLst>
            <pc:docMk/>
            <pc:sldMk cId="2598749818" sldId="259"/>
            <ac:spMk id="8" creationId="{49511223-F73D-772B-6D44-F64267F3BC8A}"/>
          </ac:spMkLst>
        </pc:spChg>
        <pc:spChg chg="add del">
          <ac:chgData name="Mohammed umar jameel Khan" userId="5c8aa1be-8b63-4023-9af7-73f541c0947f" providerId="ADAL" clId="{E8B74009-16BD-4587-9FEB-0330258C5A61}" dt="2025-07-30T18:34:03.204" v="81" actId="26606"/>
          <ac:spMkLst>
            <pc:docMk/>
            <pc:sldMk cId="2598749818" sldId="259"/>
            <ac:spMk id="9" creationId="{ED587E41-605C-A8E4-8BA5-0E0B3797C9AA}"/>
          </ac:spMkLst>
        </pc:spChg>
        <pc:spChg chg="add del">
          <ac:chgData name="Mohammed umar jameel Khan" userId="5c8aa1be-8b63-4023-9af7-73f541c0947f" providerId="ADAL" clId="{E8B74009-16BD-4587-9FEB-0330258C5A61}" dt="2025-07-30T18:34:21.081" v="87" actId="26606"/>
          <ac:spMkLst>
            <pc:docMk/>
            <pc:sldMk cId="2598749818" sldId="259"/>
            <ac:spMk id="10" creationId="{14D27876-614E-CCD5-5142-A650DBF0B099}"/>
          </ac:spMkLst>
        </pc:spChg>
        <pc:spChg chg="add del">
          <ac:chgData name="Mohammed umar jameel Khan" userId="5c8aa1be-8b63-4023-9af7-73f541c0947f" providerId="ADAL" clId="{E8B74009-16BD-4587-9FEB-0330258C5A61}" dt="2025-07-30T18:34:03.204" v="81" actId="26606"/>
          <ac:spMkLst>
            <pc:docMk/>
            <pc:sldMk cId="2598749818" sldId="259"/>
            <ac:spMk id="11" creationId="{EBD48A03-0DF9-3063-CB15-1BC2AEC79F1C}"/>
          </ac:spMkLst>
        </pc:spChg>
        <pc:spChg chg="add del">
          <ac:chgData name="Mohammed umar jameel Khan" userId="5c8aa1be-8b63-4023-9af7-73f541c0947f" providerId="ADAL" clId="{E8B74009-16BD-4587-9FEB-0330258C5A61}" dt="2025-07-30T18:34:26.119" v="89" actId="26606"/>
          <ac:spMkLst>
            <pc:docMk/>
            <pc:sldMk cId="2598749818" sldId="259"/>
            <ac:spMk id="12" creationId="{ED587E41-605C-A8E4-8BA5-0E0B3797C9AA}"/>
          </ac:spMkLst>
        </pc:spChg>
        <pc:spChg chg="add del">
          <ac:chgData name="Mohammed umar jameel Khan" userId="5c8aa1be-8b63-4023-9af7-73f541c0947f" providerId="ADAL" clId="{E8B74009-16BD-4587-9FEB-0330258C5A61}" dt="2025-07-30T18:34:11.076" v="83" actId="26606"/>
          <ac:spMkLst>
            <pc:docMk/>
            <pc:sldMk cId="2598749818" sldId="259"/>
            <ac:spMk id="13" creationId="{0EECA69B-4C2A-7F31-8019-E90DB3BD49CB}"/>
          </ac:spMkLst>
        </pc:spChg>
        <pc:spChg chg="add del">
          <ac:chgData name="Mohammed umar jameel Khan" userId="5c8aa1be-8b63-4023-9af7-73f541c0947f" providerId="ADAL" clId="{E8B74009-16BD-4587-9FEB-0330258C5A61}" dt="2025-07-30T18:34:11.076" v="83" actId="26606"/>
          <ac:spMkLst>
            <pc:docMk/>
            <pc:sldMk cId="2598749818" sldId="259"/>
            <ac:spMk id="15" creationId="{495DEB6A-976D-98B6-8875-F4C240958B3E}"/>
          </ac:spMkLst>
        </pc:spChg>
        <pc:spChg chg="add del">
          <ac:chgData name="Mohammed umar jameel Khan" userId="5c8aa1be-8b63-4023-9af7-73f541c0947f" providerId="ADAL" clId="{E8B74009-16BD-4587-9FEB-0330258C5A61}" dt="2025-07-30T18:34:15.279" v="85" actId="26606"/>
          <ac:spMkLst>
            <pc:docMk/>
            <pc:sldMk cId="2598749818" sldId="259"/>
            <ac:spMk id="17" creationId="{ED587E41-605C-A8E4-8BA5-0E0B3797C9AA}"/>
          </ac:spMkLst>
        </pc:spChg>
        <pc:spChg chg="add del">
          <ac:chgData name="Mohammed umar jameel Khan" userId="5c8aa1be-8b63-4023-9af7-73f541c0947f" providerId="ADAL" clId="{E8B74009-16BD-4587-9FEB-0330258C5A61}" dt="2025-07-30T18:34:15.279" v="85" actId="26606"/>
          <ac:spMkLst>
            <pc:docMk/>
            <pc:sldMk cId="2598749818" sldId="259"/>
            <ac:spMk id="19" creationId="{EBD48A03-0DF9-3063-CB15-1BC2AEC79F1C}"/>
          </ac:spMkLst>
        </pc:spChg>
        <pc:spChg chg="add del">
          <ac:chgData name="Mohammed umar jameel Khan" userId="5c8aa1be-8b63-4023-9af7-73f541c0947f" providerId="ADAL" clId="{E8B74009-16BD-4587-9FEB-0330258C5A61}" dt="2025-07-30T18:34:26.119" v="89" actId="26606"/>
          <ac:spMkLst>
            <pc:docMk/>
            <pc:sldMk cId="2598749818" sldId="259"/>
            <ac:spMk id="20" creationId="{EBD48A03-0DF9-3063-CB15-1BC2AEC79F1C}"/>
          </ac:spMkLst>
        </pc:spChg>
        <pc:spChg chg="add">
          <ac:chgData name="Mohammed umar jameel Khan" userId="5c8aa1be-8b63-4023-9af7-73f541c0947f" providerId="ADAL" clId="{E8B74009-16BD-4587-9FEB-0330258C5A61}" dt="2025-07-30T18:34:26.125" v="90" actId="26606"/>
          <ac:spMkLst>
            <pc:docMk/>
            <pc:sldMk cId="2598749818" sldId="259"/>
            <ac:spMk id="22" creationId="{0008A3A5-CFEE-6C46-1790-319CDA5C688D}"/>
          </ac:spMkLst>
        </pc:spChg>
        <pc:spChg chg="add">
          <ac:chgData name="Mohammed umar jameel Khan" userId="5c8aa1be-8b63-4023-9af7-73f541c0947f" providerId="ADAL" clId="{E8B74009-16BD-4587-9FEB-0330258C5A61}" dt="2025-07-30T18:34:26.125" v="90" actId="26606"/>
          <ac:spMkLst>
            <pc:docMk/>
            <pc:sldMk cId="2598749818" sldId="259"/>
            <ac:spMk id="23" creationId="{2CD609E6-C640-C64F-5F13-2771744A331F}"/>
          </ac:spMkLst>
        </pc:spChg>
        <pc:picChg chg="add del">
          <ac:chgData name="Mohammed umar jameel Khan" userId="5c8aa1be-8b63-4023-9af7-73f541c0947f" providerId="ADAL" clId="{E8B74009-16BD-4587-9FEB-0330258C5A61}" dt="2025-07-30T18:34:03.204" v="81" actId="26606"/>
          <ac:picMkLst>
            <pc:docMk/>
            <pc:sldMk cId="2598749818" sldId="259"/>
            <ac:picMk id="5" creationId="{5AD975BD-20A1-EBAA-5FC3-E674A4C7AE2A}"/>
          </ac:picMkLst>
        </pc:picChg>
        <pc:picChg chg="add del">
          <ac:chgData name="Mohammed umar jameel Khan" userId="5c8aa1be-8b63-4023-9af7-73f541c0947f" providerId="ADAL" clId="{E8B74009-16BD-4587-9FEB-0330258C5A61}" dt="2025-07-30T18:34:21.081" v="87" actId="26606"/>
          <ac:picMkLst>
            <pc:docMk/>
            <pc:sldMk cId="2598749818" sldId="259"/>
            <ac:picMk id="7" creationId="{CA8E2AAB-31EB-3395-CA3E-C410702D3283}"/>
          </ac:picMkLst>
        </pc:picChg>
        <pc:picChg chg="add del">
          <ac:chgData name="Mohammed umar jameel Khan" userId="5c8aa1be-8b63-4023-9af7-73f541c0947f" providerId="ADAL" clId="{E8B74009-16BD-4587-9FEB-0330258C5A61}" dt="2025-07-30T18:34:11.076" v="83" actId="26606"/>
          <ac:picMkLst>
            <pc:docMk/>
            <pc:sldMk cId="2598749818" sldId="259"/>
            <ac:picMk id="14" creationId="{F55F7FFD-2483-1198-0449-01FC48ECDDDA}"/>
          </ac:picMkLst>
        </pc:picChg>
        <pc:picChg chg="add del">
          <ac:chgData name="Mohammed umar jameel Khan" userId="5c8aa1be-8b63-4023-9af7-73f541c0947f" providerId="ADAL" clId="{E8B74009-16BD-4587-9FEB-0330258C5A61}" dt="2025-07-30T18:34:26.119" v="89" actId="26606"/>
          <ac:picMkLst>
            <pc:docMk/>
            <pc:sldMk cId="2598749818" sldId="259"/>
            <ac:picMk id="16" creationId="{5AD975BD-20A1-EBAA-5FC3-E674A4C7AE2A}"/>
          </ac:picMkLst>
        </pc:picChg>
        <pc:picChg chg="add del">
          <ac:chgData name="Mohammed umar jameel Khan" userId="5c8aa1be-8b63-4023-9af7-73f541c0947f" providerId="ADAL" clId="{E8B74009-16BD-4587-9FEB-0330258C5A61}" dt="2025-07-30T18:34:15.279" v="85" actId="26606"/>
          <ac:picMkLst>
            <pc:docMk/>
            <pc:sldMk cId="2598749818" sldId="259"/>
            <ac:picMk id="18" creationId="{5AD975BD-20A1-EBAA-5FC3-E674A4C7AE2A}"/>
          </ac:picMkLst>
        </pc:picChg>
      </pc:sldChg>
      <pc:sldMasterChg chg="del delSldLayout">
        <pc:chgData name="Mohammed umar jameel Khan" userId="5c8aa1be-8b63-4023-9af7-73f541c0947f" providerId="ADAL" clId="{E8B74009-16BD-4587-9FEB-0330258C5A61}" dt="2025-07-30T18:32:24.117" v="1" actId="26606"/>
        <pc:sldMasterMkLst>
          <pc:docMk/>
          <pc:sldMasterMk cId="1932740068" sldId="2147483648"/>
        </pc:sldMasterMkLst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2896178820" sldId="2147483649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3435937297" sldId="2147483650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724032255" sldId="2147483651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3162910580" sldId="2147483652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958383164" sldId="2147483653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2079780078" sldId="2147483654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3749604149" sldId="2147483655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2433961475" sldId="2147483656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4115799110" sldId="2147483657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1351375758" sldId="2147483658"/>
          </pc:sldLayoutMkLst>
        </pc:sldLayoutChg>
        <pc:sldLayoutChg chg="del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1932740068" sldId="2147483648"/>
            <pc:sldLayoutMk cId="238240607" sldId="2147483659"/>
          </pc:sldLayoutMkLst>
        </pc:sldLayoutChg>
      </pc:sldMasterChg>
      <pc:sldMasterChg chg="add addSldLayout">
        <pc:chgData name="Mohammed umar jameel Khan" userId="5c8aa1be-8b63-4023-9af7-73f541c0947f" providerId="ADAL" clId="{E8B74009-16BD-4587-9FEB-0330258C5A61}" dt="2025-07-30T18:32:24.117" v="1" actId="26606"/>
        <pc:sldMasterMkLst>
          <pc:docMk/>
          <pc:sldMasterMk cId="3170570595" sldId="2147483673"/>
        </pc:sldMasterMkLst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2721203195" sldId="2147483662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4285936893" sldId="2147483663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551969993" sldId="2147483664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642136813" sldId="2147483665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3162191576" sldId="2147483666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1153643864" sldId="2147483667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3791691167" sldId="2147483668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3557115910" sldId="2147483669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3407270261" sldId="2147483670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3041143612" sldId="2147483671"/>
          </pc:sldLayoutMkLst>
        </pc:sldLayoutChg>
        <pc:sldLayoutChg chg="add">
          <pc:chgData name="Mohammed umar jameel Khan" userId="5c8aa1be-8b63-4023-9af7-73f541c0947f" providerId="ADAL" clId="{E8B74009-16BD-4587-9FEB-0330258C5A61}" dt="2025-07-30T18:32:24.117" v="1" actId="26606"/>
          <pc:sldLayoutMkLst>
            <pc:docMk/>
            <pc:sldMasterMk cId="3170570595" sldId="2147483673"/>
            <pc:sldLayoutMk cId="3696823118" sldId="2147483672"/>
          </pc:sldLayoutMkLst>
        </pc:sldLayoutChg>
      </pc:sldMasterChg>
    </pc:docChg>
  </pc:docChgLst>
  <pc:docChgLst>
    <pc:chgData name="Prashant Verma" userId="S::prashant.verma1@dcmail.ca::1a5b1715-1d25-4e3e-b0cb-2b3fb7ae64cc" providerId="AD" clId="Web-{7CE4994E-E83A-44B6-3D50-BBF5BF6084C8}"/>
    <pc:docChg chg="addSld modSld">
      <pc:chgData name="Prashant Verma" userId="S::prashant.verma1@dcmail.ca::1a5b1715-1d25-4e3e-b0cb-2b3fb7ae64cc" providerId="AD" clId="Web-{7CE4994E-E83A-44B6-3D50-BBF5BF6084C8}" dt="2025-07-30T19:23:51.806" v="27" actId="1076"/>
      <pc:docMkLst>
        <pc:docMk/>
      </pc:docMkLst>
      <pc:sldChg chg="addSp modSp new">
        <pc:chgData name="Prashant Verma" userId="S::prashant.verma1@dcmail.ca::1a5b1715-1d25-4e3e-b0cb-2b3fb7ae64cc" providerId="AD" clId="Web-{7CE4994E-E83A-44B6-3D50-BBF5BF6084C8}" dt="2025-07-30T19:23:51.806" v="27" actId="1076"/>
        <pc:sldMkLst>
          <pc:docMk/>
          <pc:sldMk cId="4001215011" sldId="260"/>
        </pc:sldMkLst>
        <pc:spChg chg="mod">
          <ac:chgData name="Prashant Verma" userId="S::prashant.verma1@dcmail.ca::1a5b1715-1d25-4e3e-b0cb-2b3fb7ae64cc" providerId="AD" clId="Web-{7CE4994E-E83A-44B6-3D50-BBF5BF6084C8}" dt="2025-07-30T19:23:19.101" v="24" actId="1076"/>
          <ac:spMkLst>
            <pc:docMk/>
            <pc:sldMk cId="4001215011" sldId="260"/>
            <ac:spMk id="2" creationId="{E8D3AD27-FAE2-01E2-2F0C-1C51EDF6F512}"/>
          </ac:spMkLst>
        </pc:spChg>
        <pc:picChg chg="add mod">
          <ac:chgData name="Prashant Verma" userId="S::prashant.verma1@dcmail.ca::1a5b1715-1d25-4e3e-b0cb-2b3fb7ae64cc" providerId="AD" clId="Web-{7CE4994E-E83A-44B6-3D50-BBF5BF6084C8}" dt="2025-07-30T19:23:51.806" v="27" actId="1076"/>
          <ac:picMkLst>
            <pc:docMk/>
            <pc:sldMk cId="4001215011" sldId="260"/>
            <ac:picMk id="3" creationId="{2EC48333-306E-A411-B1E1-B46D3050D4F5}"/>
          </ac:picMkLst>
        </pc:picChg>
      </pc:sldChg>
    </pc:docChg>
  </pc:docChgLst>
  <pc:docChgLst>
    <pc:chgData name="Fathima khadija Ramzi" userId="16d87369-f0b3-4844-a11c-d99fc82305c0" providerId="ADAL" clId="{16328BAD-D60C-4E14-878B-CF5556BD2F55}"/>
    <pc:docChg chg="undo custSel addSld delSld modSld">
      <pc:chgData name="Fathima khadija Ramzi" userId="16d87369-f0b3-4844-a11c-d99fc82305c0" providerId="ADAL" clId="{16328BAD-D60C-4E14-878B-CF5556BD2F55}" dt="2025-07-30T19:15:12.088" v="362" actId="207"/>
      <pc:docMkLst>
        <pc:docMk/>
      </pc:docMkLst>
      <pc:sldChg chg="addSp modSp mod modAnim">
        <pc:chgData name="Fathima khadija Ramzi" userId="16d87369-f0b3-4844-a11c-d99fc82305c0" providerId="ADAL" clId="{16328BAD-D60C-4E14-878B-CF5556BD2F55}" dt="2025-07-30T18:38:31.832" v="226" actId="404"/>
        <pc:sldMkLst>
          <pc:docMk/>
          <pc:sldMk cId="732020344" sldId="256"/>
        </pc:sldMkLst>
        <pc:spChg chg="mod">
          <ac:chgData name="Fathima khadija Ramzi" userId="16d87369-f0b3-4844-a11c-d99fc82305c0" providerId="ADAL" clId="{16328BAD-D60C-4E14-878B-CF5556BD2F55}" dt="2025-07-30T18:37:18.622" v="196" actId="404"/>
          <ac:spMkLst>
            <pc:docMk/>
            <pc:sldMk cId="732020344" sldId="256"/>
            <ac:spMk id="2" creationId="{AEA09F1D-F92B-7B93-0013-2F4E494362EB}"/>
          </ac:spMkLst>
        </pc:spChg>
        <pc:spChg chg="mod">
          <ac:chgData name="Fathima khadija Ramzi" userId="16d87369-f0b3-4844-a11c-d99fc82305c0" providerId="ADAL" clId="{16328BAD-D60C-4E14-878B-CF5556BD2F55}" dt="2025-07-30T18:38:31.832" v="226" actId="404"/>
          <ac:spMkLst>
            <pc:docMk/>
            <pc:sldMk cId="732020344" sldId="256"/>
            <ac:spMk id="3" creationId="{19BF6232-309E-5D84-C031-0B065FD06016}"/>
          </ac:spMkLst>
        </pc:spChg>
        <pc:spChg chg="add mod">
          <ac:chgData name="Fathima khadija Ramzi" userId="16d87369-f0b3-4844-a11c-d99fc82305c0" providerId="ADAL" clId="{16328BAD-D60C-4E14-878B-CF5556BD2F55}" dt="2025-07-30T18:38:19.506" v="225" actId="1076"/>
          <ac:spMkLst>
            <pc:docMk/>
            <pc:sldMk cId="732020344" sldId="256"/>
            <ac:spMk id="5" creationId="{779A7532-CE45-B351-0770-EAC14AB9382D}"/>
          </ac:spMkLst>
        </pc:spChg>
        <pc:picChg chg="mod">
          <ac:chgData name="Fathima khadija Ramzi" userId="16d87369-f0b3-4844-a11c-d99fc82305c0" providerId="ADAL" clId="{16328BAD-D60C-4E14-878B-CF5556BD2F55}" dt="2025-07-30T18:37:58.729" v="212" actId="1076"/>
          <ac:picMkLst>
            <pc:docMk/>
            <pc:sldMk cId="732020344" sldId="256"/>
            <ac:picMk id="4" creationId="{0E28E08B-32EE-13C9-E341-191113B5BD40}"/>
          </ac:picMkLst>
        </pc:picChg>
      </pc:sldChg>
      <pc:sldChg chg="addSp delSp modSp new mod modClrScheme chgLayout">
        <pc:chgData name="Fathima khadija Ramzi" userId="16d87369-f0b3-4844-a11c-d99fc82305c0" providerId="ADAL" clId="{16328BAD-D60C-4E14-878B-CF5556BD2F55}" dt="2025-07-30T19:05:52.310" v="289" actId="20577"/>
        <pc:sldMkLst>
          <pc:docMk/>
          <pc:sldMk cId="2267670965" sldId="257"/>
        </pc:sldMkLst>
        <pc:spChg chg="mod ord">
          <ac:chgData name="Fathima khadija Ramzi" userId="16d87369-f0b3-4844-a11c-d99fc82305c0" providerId="ADAL" clId="{16328BAD-D60C-4E14-878B-CF5556BD2F55}" dt="2025-07-30T19:05:20.627" v="274" actId="207"/>
          <ac:spMkLst>
            <pc:docMk/>
            <pc:sldMk cId="2267670965" sldId="257"/>
            <ac:spMk id="2" creationId="{862608C6-B365-E4F3-21F6-BF124285C667}"/>
          </ac:spMkLst>
        </pc:spChg>
        <pc:spChg chg="del mod ord">
          <ac:chgData name="Fathima khadija Ramzi" userId="16d87369-f0b3-4844-a11c-d99fc82305c0" providerId="ADAL" clId="{16328BAD-D60C-4E14-878B-CF5556BD2F55}" dt="2025-07-30T19:02:59.816" v="250" actId="700"/>
          <ac:spMkLst>
            <pc:docMk/>
            <pc:sldMk cId="2267670965" sldId="257"/>
            <ac:spMk id="3" creationId="{3849EFF7-F74D-E6A4-6534-B0619D2E3B74}"/>
          </ac:spMkLst>
        </pc:spChg>
        <pc:spChg chg="add mod ord">
          <ac:chgData name="Fathima khadija Ramzi" userId="16d87369-f0b3-4844-a11c-d99fc82305c0" providerId="ADAL" clId="{16328BAD-D60C-4E14-878B-CF5556BD2F55}" dt="2025-07-30T19:03:58.014" v="266"/>
          <ac:spMkLst>
            <pc:docMk/>
            <pc:sldMk cId="2267670965" sldId="257"/>
            <ac:spMk id="4" creationId="{FA356264-7AC3-D459-F096-CDFF83247A28}"/>
          </ac:spMkLst>
        </pc:spChg>
        <pc:spChg chg="add mod ord">
          <ac:chgData name="Fathima khadija Ramzi" userId="16d87369-f0b3-4844-a11c-d99fc82305c0" providerId="ADAL" clId="{16328BAD-D60C-4E14-878B-CF5556BD2F55}" dt="2025-07-30T19:05:52.310" v="289" actId="20577"/>
          <ac:spMkLst>
            <pc:docMk/>
            <pc:sldMk cId="2267670965" sldId="257"/>
            <ac:spMk id="5" creationId="{D318EB07-E8AA-6924-8CF5-4CA5947346C9}"/>
          </ac:spMkLst>
        </pc:spChg>
      </pc:sldChg>
      <pc:sldChg chg="modSp del mod">
        <pc:chgData name="Fathima khadija Ramzi" userId="16d87369-f0b3-4844-a11c-d99fc82305c0" providerId="ADAL" clId="{16328BAD-D60C-4E14-878B-CF5556BD2F55}" dt="2025-07-30T19:02:38.118" v="230" actId="47"/>
        <pc:sldMkLst>
          <pc:docMk/>
          <pc:sldMk cId="4099263395" sldId="257"/>
        </pc:sldMkLst>
        <pc:picChg chg="mod">
          <ac:chgData name="Fathima khadija Ramzi" userId="16d87369-f0b3-4844-a11c-d99fc82305c0" providerId="ADAL" clId="{16328BAD-D60C-4E14-878B-CF5556BD2F55}" dt="2025-07-30T19:02:30.469" v="228" actId="1076"/>
          <ac:picMkLst>
            <pc:docMk/>
            <pc:sldMk cId="4099263395" sldId="257"/>
            <ac:picMk id="5" creationId="{0CD7E778-6AC4-C4A7-BD1A-C914376E826D}"/>
          </ac:picMkLst>
        </pc:picChg>
      </pc:sldChg>
      <pc:sldChg chg="addSp delSp modSp new mod">
        <pc:chgData name="Fathima khadija Ramzi" userId="16d87369-f0b3-4844-a11c-d99fc82305c0" providerId="ADAL" clId="{16328BAD-D60C-4E14-878B-CF5556BD2F55}" dt="2025-07-30T19:12:30.140" v="321" actId="403"/>
        <pc:sldMkLst>
          <pc:docMk/>
          <pc:sldMk cId="1704970205" sldId="258"/>
        </pc:sldMkLst>
        <pc:spChg chg="add del">
          <ac:chgData name="Fathima khadija Ramzi" userId="16d87369-f0b3-4844-a11c-d99fc82305c0" providerId="ADAL" clId="{16328BAD-D60C-4E14-878B-CF5556BD2F55}" dt="2025-07-30T19:10:09.130" v="293" actId="22"/>
          <ac:spMkLst>
            <pc:docMk/>
            <pc:sldMk cId="1704970205" sldId="258"/>
            <ac:spMk id="3" creationId="{D9564E99-370F-214A-F2EB-13CA7C21885E}"/>
          </ac:spMkLst>
        </pc:spChg>
        <pc:graphicFrameChg chg="add mod modGraphic">
          <ac:chgData name="Fathima khadija Ramzi" userId="16d87369-f0b3-4844-a11c-d99fc82305c0" providerId="ADAL" clId="{16328BAD-D60C-4E14-878B-CF5556BD2F55}" dt="2025-07-30T19:12:30.140" v="321" actId="403"/>
          <ac:graphicFrameMkLst>
            <pc:docMk/>
            <pc:sldMk cId="1704970205" sldId="258"/>
            <ac:graphicFrameMk id="4" creationId="{1E54E51E-F68E-3675-EAC2-94B47D1FE00E}"/>
          </ac:graphicFrameMkLst>
        </pc:graphicFrameChg>
      </pc:sldChg>
      <pc:sldChg chg="del">
        <pc:chgData name="Fathima khadija Ramzi" userId="16d87369-f0b3-4844-a11c-d99fc82305c0" providerId="ADAL" clId="{16328BAD-D60C-4E14-878B-CF5556BD2F55}" dt="2025-07-30T19:02:36.938" v="229" actId="47"/>
        <pc:sldMkLst>
          <pc:docMk/>
          <pc:sldMk cId="2004411247" sldId="258"/>
        </pc:sldMkLst>
      </pc:sldChg>
      <pc:sldChg chg="addSp modSp new mod modClrScheme chgLayout">
        <pc:chgData name="Fathima khadija Ramzi" userId="16d87369-f0b3-4844-a11c-d99fc82305c0" providerId="ADAL" clId="{16328BAD-D60C-4E14-878B-CF5556BD2F55}" dt="2025-07-30T19:15:12.088" v="362" actId="207"/>
        <pc:sldMkLst>
          <pc:docMk/>
          <pc:sldMk cId="2285489346" sldId="259"/>
        </pc:sldMkLst>
        <pc:spChg chg="add mod">
          <ac:chgData name="Fathima khadija Ramzi" userId="16d87369-f0b3-4844-a11c-d99fc82305c0" providerId="ADAL" clId="{16328BAD-D60C-4E14-878B-CF5556BD2F55}" dt="2025-07-30T19:13:08.930" v="349" actId="122"/>
          <ac:spMkLst>
            <pc:docMk/>
            <pc:sldMk cId="2285489346" sldId="259"/>
            <ac:spMk id="2" creationId="{053391AF-A0ED-A397-DEEB-83236AD8D409}"/>
          </ac:spMkLst>
        </pc:spChg>
        <pc:graphicFrameChg chg="add mod">
          <ac:chgData name="Fathima khadija Ramzi" userId="16d87369-f0b3-4844-a11c-d99fc82305c0" providerId="ADAL" clId="{16328BAD-D60C-4E14-878B-CF5556BD2F55}" dt="2025-07-30T19:14:22.448" v="350"/>
          <ac:graphicFrameMkLst>
            <pc:docMk/>
            <pc:sldMk cId="2285489346" sldId="259"/>
            <ac:graphicFrameMk id="3" creationId="{B057F3BE-B618-ADBD-E1E9-2CBE369DB440}"/>
          </ac:graphicFrameMkLst>
        </pc:graphicFrameChg>
        <pc:graphicFrameChg chg="add mod modGraphic">
          <ac:chgData name="Fathima khadija Ramzi" userId="16d87369-f0b3-4844-a11c-d99fc82305c0" providerId="ADAL" clId="{16328BAD-D60C-4E14-878B-CF5556BD2F55}" dt="2025-07-30T19:15:12.088" v="362" actId="207"/>
          <ac:graphicFrameMkLst>
            <pc:docMk/>
            <pc:sldMk cId="2285489346" sldId="259"/>
            <ac:graphicFrameMk id="4" creationId="{574020CA-A331-7004-3316-917F1689A287}"/>
          </ac:graphicFrameMkLst>
        </pc:graphicFrameChg>
      </pc:sldChg>
      <pc:sldChg chg="del">
        <pc:chgData name="Fathima khadija Ramzi" userId="16d87369-f0b3-4844-a11c-d99fc82305c0" providerId="ADAL" clId="{16328BAD-D60C-4E14-878B-CF5556BD2F55}" dt="2025-07-30T19:02:39.750" v="231" actId="47"/>
        <pc:sldMkLst>
          <pc:docMk/>
          <pc:sldMk cId="2598749818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747C9-E86F-4E6C-874F-F3CCA3FD621C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D3324-24FE-47F3-A37B-8E67C30234A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03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0D3324-24FE-47F3-A37B-8E67C30234AD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0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9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3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4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1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7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3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0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6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7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8E08B-32EE-13C9-E341-191113B5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>
            <a:fillRect/>
          </a:stretch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09F1D-F92B-7B93-0013-2F4E49436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960" y="502418"/>
            <a:ext cx="4866777" cy="684374"/>
          </a:xfrm>
        </p:spPr>
        <p:txBody>
          <a:bodyPr anchor="b">
            <a:normAutofit/>
          </a:bodyPr>
          <a:lstStyle/>
          <a:p>
            <a:pPr algn="l"/>
            <a:r>
              <a:rPr lang="en-CA" sz="1800">
                <a:solidFill>
                  <a:schemeClr val="bg1"/>
                </a:solidFill>
              </a:rPr>
              <a:t>AIDI2003 - INCLASS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F6232-309E-5D84-C031-0B065FD0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961" y="5348504"/>
            <a:ext cx="5084222" cy="1386840"/>
          </a:xfrm>
        </p:spPr>
        <p:txBody>
          <a:bodyPr anchor="t">
            <a:normAutofit/>
          </a:bodyPr>
          <a:lstStyle/>
          <a:p>
            <a:pPr algn="l"/>
            <a:r>
              <a:rPr lang="en-CA" sz="2000" b="1" u="sng">
                <a:solidFill>
                  <a:schemeClr val="bg1"/>
                </a:solidFill>
              </a:rPr>
              <a:t>Group 06</a:t>
            </a:r>
          </a:p>
          <a:p>
            <a:pPr algn="l"/>
            <a:r>
              <a:rPr lang="en-CA" sz="2000">
                <a:solidFill>
                  <a:schemeClr val="bg1"/>
                </a:solidFill>
              </a:rPr>
              <a:t>Umar | Prashant | Mahesh | Khadija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79A7532-CE45-B351-0770-EAC14AB9382D}"/>
              </a:ext>
            </a:extLst>
          </p:cNvPr>
          <p:cNvSpPr txBox="1">
            <a:spLocks/>
          </p:cNvSpPr>
          <p:nvPr/>
        </p:nvSpPr>
        <p:spPr>
          <a:xfrm>
            <a:off x="689960" y="1989883"/>
            <a:ext cx="3681073" cy="6843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CA" sz="5400" err="1">
                <a:solidFill>
                  <a:schemeClr val="accent6"/>
                </a:solidFill>
              </a:rPr>
              <a:t>B</a:t>
            </a:r>
            <a:r>
              <a:rPr lang="en-CA" sz="5400" err="1">
                <a:solidFill>
                  <a:schemeClr val="bg1"/>
                </a:solidFill>
              </a:rPr>
              <a:t>ot</a:t>
            </a:r>
            <a:r>
              <a:rPr lang="en-CA" sz="5400" err="1">
                <a:solidFill>
                  <a:schemeClr val="accent6"/>
                </a:solidFill>
              </a:rPr>
              <a:t>B</a:t>
            </a:r>
            <a:r>
              <a:rPr lang="en-CA" sz="5400" err="1">
                <a:solidFill>
                  <a:schemeClr val="bg1"/>
                </a:solidFill>
              </a:rPr>
              <a:t>uster</a:t>
            </a:r>
            <a:r>
              <a:rPr lang="en-CA" sz="540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2020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08C6-B365-E4F3-21F6-BF124285C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882937"/>
            <a:ext cx="10741152" cy="641063"/>
          </a:xfrm>
        </p:spPr>
        <p:txBody>
          <a:bodyPr/>
          <a:lstStyle/>
          <a:p>
            <a:pPr algn="ctr"/>
            <a:r>
              <a:rPr lang="en-CA"/>
              <a:t>Problem &amp; </a:t>
            </a:r>
            <a:r>
              <a:rPr lang="en-CA">
                <a:solidFill>
                  <a:schemeClr val="accent6"/>
                </a:solidFill>
              </a:rPr>
              <a:t>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56264-7AC3-D459-F096-CDFF83247A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Online product reviews are increasingly polluted by AI-generated, fake or bot-written content. </a:t>
            </a:r>
          </a:p>
          <a:p>
            <a:r>
              <a:rPr lang="en-US"/>
              <a:t>These reviews often mislead consumers, manipulate product ratings and damage the credibility of e-commerce platforms. </a:t>
            </a:r>
          </a:p>
          <a:p>
            <a:r>
              <a:rPr lang="en-US"/>
              <a:t>Traditional moderation tools can't keep up with how advanced AI-generated text and bot activity have become.</a:t>
            </a:r>
            <a:endParaRPr lang="en-C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18EB07-E8AA-6924-8CF5-4CA594734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35277"/>
            <a:ext cx="5181600" cy="4141686"/>
          </a:xfrm>
        </p:spPr>
        <p:txBody>
          <a:bodyPr/>
          <a:lstStyle/>
          <a:p>
            <a:pPr marL="0" indent="0" algn="ctr">
              <a:buNone/>
            </a:pPr>
            <a:r>
              <a:rPr lang="en-US" err="1">
                <a:solidFill>
                  <a:schemeClr val="accent6"/>
                </a:solidFill>
              </a:rPr>
              <a:t>BotBuster</a:t>
            </a:r>
            <a:r>
              <a:rPr lang="en-US">
                <a:solidFill>
                  <a:schemeClr val="accent6"/>
                </a:solidFill>
              </a:rPr>
              <a:t> provides an intelligent review filtering system that combines sentiment analysis, linguistic pattern detection and bot behavior tracking to accurately tag suspicious content. </a:t>
            </a:r>
          </a:p>
          <a:p>
            <a:pPr marL="0" indent="0" algn="ctr">
              <a:buNone/>
            </a:pPr>
            <a:r>
              <a:rPr lang="en-US">
                <a:solidFill>
                  <a:schemeClr val="accent6"/>
                </a:solidFill>
              </a:rPr>
              <a:t>This helps platforms ensure review authenticity, improves consumer trust and supports fair business practices by exposing misleading or fake reviews.</a:t>
            </a:r>
            <a:endParaRPr lang="en-CA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54E51E-F68E-3675-EAC2-94B47D1FE0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84384"/>
              </p:ext>
            </p:extLst>
          </p:nvPr>
        </p:nvGraphicFramePr>
        <p:xfrm>
          <a:off x="549096" y="353960"/>
          <a:ext cx="11111962" cy="5791200"/>
        </p:xfrm>
        <a:graphic>
          <a:graphicData uri="http://schemas.openxmlformats.org/drawingml/2006/table">
            <a:tbl>
              <a:tblPr/>
              <a:tblGrid>
                <a:gridCol w="3101013">
                  <a:extLst>
                    <a:ext uri="{9D8B030D-6E8A-4147-A177-3AD203B41FA5}">
                      <a16:colId xmlns:a16="http://schemas.microsoft.com/office/drawing/2014/main" val="2811317545"/>
                    </a:ext>
                  </a:extLst>
                </a:gridCol>
                <a:gridCol w="5877349">
                  <a:extLst>
                    <a:ext uri="{9D8B030D-6E8A-4147-A177-3AD203B41FA5}">
                      <a16:colId xmlns:a16="http://schemas.microsoft.com/office/drawing/2014/main" val="54242696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5889915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Tasks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Assignee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572615"/>
                  </a:ext>
                </a:extLst>
              </a:tr>
              <a:tr h="361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Sentiment Analysis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Define sentiment categories (positive/negative/neutral)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Md. Umar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178990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Integrate sentiment scoring using VADER/</a:t>
                      </a:r>
                      <a:r>
                        <a:rPr lang="en-CA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TextBlob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Md. Umar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10308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Test and validate on sample reviews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Md. Umar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879511"/>
                  </a:ext>
                </a:extLst>
              </a:tr>
              <a:tr h="361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Tagging AI-Generated Reviews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Research GPTZero &amp; </a:t>
                      </a:r>
                      <a:r>
                        <a:rPr lang="en-CA" sz="1600" b="0" i="0" u="none" strike="noStrike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DetectGPT</a:t>
                      </a:r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logic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Prashant Verma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671372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Implement tagging logic in the backend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Prashant Verma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19204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Create test cases for AI vs human reviews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Prashant Verma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845353"/>
                  </a:ext>
                </a:extLst>
              </a:tr>
              <a:tr h="361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Linguistic Signature Analyzer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Analyze AI review tone/style examples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Khadija Ramzi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59005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Design rule-based pattern detection (e.g., repetition, formal tone)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Khadija Ramzi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998196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Document linguistic fingerprint indicators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Khadija Ramzi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084323"/>
                  </a:ext>
                </a:extLst>
              </a:tr>
              <a:tr h="361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Bot Detection Engine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Research IP/user-agent flagging methods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Mahesh Shama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653764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Implement bot detection rules (frequency, spoofing, anomalies)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Mahesh Shama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45776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Test with fake vs normal review metadata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Mahesh Shama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014420"/>
                  </a:ext>
                </a:extLst>
              </a:tr>
              <a:tr h="3619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CA" sz="18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General / Project Management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Trello board setup &amp; organization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Khadija Ramzi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183018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Weekly task updates and progress check-ins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Everyone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854196"/>
                  </a:ext>
                </a:extLst>
              </a:tr>
              <a:tr h="36195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• Word document &amp; final zip packaging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Md. Umar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8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97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91AF-A0ED-A397-DEEB-83236AD8D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/>
              <a:t>Timeline &amp; Deliverables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4020CA-A331-7004-3316-917F1689A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3043"/>
              </p:ext>
            </p:extLst>
          </p:nvPr>
        </p:nvGraphicFramePr>
        <p:xfrm>
          <a:off x="612648" y="1479002"/>
          <a:ext cx="10966704" cy="4830359"/>
        </p:xfrm>
        <a:graphic>
          <a:graphicData uri="http://schemas.openxmlformats.org/drawingml/2006/table">
            <a:tbl>
              <a:tblPr/>
              <a:tblGrid>
                <a:gridCol w="985771">
                  <a:extLst>
                    <a:ext uri="{9D8B030D-6E8A-4147-A177-3AD203B41FA5}">
                      <a16:colId xmlns:a16="http://schemas.microsoft.com/office/drawing/2014/main" val="1017516580"/>
                    </a:ext>
                  </a:extLst>
                </a:gridCol>
                <a:gridCol w="3224293">
                  <a:extLst>
                    <a:ext uri="{9D8B030D-6E8A-4147-A177-3AD203B41FA5}">
                      <a16:colId xmlns:a16="http://schemas.microsoft.com/office/drawing/2014/main" val="3110899800"/>
                    </a:ext>
                  </a:extLst>
                </a:gridCol>
                <a:gridCol w="6756640">
                  <a:extLst>
                    <a:ext uri="{9D8B030D-6E8A-4147-A177-3AD203B41FA5}">
                      <a16:colId xmlns:a16="http://schemas.microsoft.com/office/drawing/2014/main" val="2686945932"/>
                    </a:ext>
                  </a:extLst>
                </a:gridCol>
              </a:tblGrid>
              <a:tr h="83282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Week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Focus Area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i="0" u="none" strike="noStrike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Activities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031121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1–2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 Kickoff &amp; Research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Team formation, topic selection, initial Trello board setup, role assignment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002767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3–4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Tool Research &amp; Data Exploration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Research on fake reviews, sentiment tools, and AI-detection methods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74654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5–6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 Development (Round 1)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Start implementing Sentiment Analysis and AI Tagging modules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6478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7–8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 Development (Round 2)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 Linguistic Analyzer and Bot Detection logic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82915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9–10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Testing &amp; Review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Validate features, test outputs, apply refinements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963045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Integration &amp; Trello Updates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Connect all components, finalize Trello cards, update documentation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717472"/>
                  </a:ext>
                </a:extLst>
              </a:tr>
              <a:tr h="5710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Final Submission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Prepare Word document, reflection notes, feedback, and submit .zip file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626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48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AD27-FAE2-01E2-2F0C-1C51EDF6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94640"/>
            <a:ext cx="10653578" cy="707716"/>
          </a:xfrm>
        </p:spPr>
        <p:txBody>
          <a:bodyPr>
            <a:normAutofit/>
          </a:bodyPr>
          <a:lstStyle/>
          <a:p>
            <a:r>
              <a:rPr lang="en-GB" err="1"/>
              <a:t>BotBuster</a:t>
            </a:r>
            <a:r>
              <a:rPr lang="en-GB"/>
              <a:t> - Trello</a:t>
            </a:r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C48333-306E-A411-B1E1-B46D3050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17" y="1121797"/>
            <a:ext cx="11584609" cy="54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1501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EDAB6D9D6A7B47A03C4D6960D99C35" ma:contentTypeVersion="11" ma:contentTypeDescription="Create a new document." ma:contentTypeScope="" ma:versionID="420f6324d7fd405ed03be32fe1163cd4">
  <xsd:schema xmlns:xsd="http://www.w3.org/2001/XMLSchema" xmlns:xs="http://www.w3.org/2001/XMLSchema" xmlns:p="http://schemas.microsoft.com/office/2006/metadata/properties" xmlns:ns3="ad738a5f-5cc2-4807-a7d6-1b6993298317" targetNamespace="http://schemas.microsoft.com/office/2006/metadata/properties" ma:root="true" ma:fieldsID="373f7d3c31396e12cf94a480ac50abe9" ns3:_="">
    <xsd:import namespace="ad738a5f-5cc2-4807-a7d6-1b699329831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738a5f-5cc2-4807-a7d6-1b699329831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d738a5f-5cc2-4807-a7d6-1b6993298317" xsi:nil="true"/>
  </documentManagement>
</p:properties>
</file>

<file path=customXml/itemProps1.xml><?xml version="1.0" encoding="utf-8"?>
<ds:datastoreItem xmlns:ds="http://schemas.openxmlformats.org/officeDocument/2006/customXml" ds:itemID="{9026E00E-404F-4729-B52D-E3FE4D8175F1}">
  <ds:schemaRefs>
    <ds:schemaRef ds:uri="ad738a5f-5cc2-4807-a7d6-1b699329831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81FB31-6415-477F-ADEA-2009D87D31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98565A-C16D-4B08-BBBE-0442D6A53CD1}">
  <ds:schemaRefs>
    <ds:schemaRef ds:uri="ad738a5f-5cc2-4807-a7d6-1b699329831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VanillaVTI</vt:lpstr>
      <vt:lpstr>AIDI2003 - INCLASS 06</vt:lpstr>
      <vt:lpstr>Problem &amp; Value</vt:lpstr>
      <vt:lpstr>PowerPoint Presentation</vt:lpstr>
      <vt:lpstr>Timeline &amp; Deliverables</vt:lpstr>
      <vt:lpstr>BotBuster - Trello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Umar khan</dc:creator>
  <cp:revision>1</cp:revision>
  <dcterms:created xsi:type="dcterms:W3CDTF">2025-07-30T18:29:36Z</dcterms:created>
  <dcterms:modified xsi:type="dcterms:W3CDTF">2025-07-30T19:23:59Z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0x01010070EDAB6D9D6A7B47A03C4D6960D99C35</vt:lpwstr>
  </property>
</Properties>
</file>