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hCyRaWpxZBBG2TknpcgTViWg/s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 speaker notes required for this slide.]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your speaker notes, include an explanation of the different requirements you determined for DriverPass’s system. What are the functional requirements you selected to describe? What are the nonfunctional requirements you selected to describe? Be sure to explain how these requirements meet DriverPass’s needs.]</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[Explain your diagram. Who are the different actors in the system? What are the different use cases? How did you account for DriverPass’s needs in your design? In your explanation, keep your audience in mind. Avoid the use of terms like “actors” and “use cases” in your explanation.]</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[Explain your diagram. Which use case are you breaking down? What are the steps for this use case? How did you account for DriverPass’s needs in your design? In your explanation, keep your audience in mind. Avoid the use of technical terms such as “nodes,” “control flows,” and so on.]</a:t>
            </a:r>
            <a:endParaRPr/>
          </a:p>
          <a:p>
            <a:pPr indent="0" lvl="0" marL="0" rtl="0" algn="l">
              <a:spcBef>
                <a:spcPts val="0"/>
              </a:spcBef>
              <a:spcAft>
                <a:spcPts val="0"/>
              </a:spcAft>
              <a:buNone/>
            </a:pPr>
            <a:r>
              <a:t/>
            </a:r>
            <a:endParaRPr/>
          </a:p>
        </p:txBody>
      </p:sp>
      <p:sp>
        <p:nvSpPr>
          <p:cNvPr id="117" name="Google Shape;117;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[How did you consider security in your design? In your explanation, keep your audience in mind by avoiding the use of technical terms.]</a:t>
            </a:r>
            <a:endParaRPr/>
          </a:p>
        </p:txBody>
      </p:sp>
      <p:sp>
        <p:nvSpPr>
          <p:cNvPr id="128" name="Google Shape;128;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[What are the limitations of your design? In your explanation, keep your audience in mind by avoiding the use of technical terms.]</a:t>
            </a:r>
            <a:endParaRPr/>
          </a:p>
        </p:txBody>
      </p:sp>
      <p:sp>
        <p:nvSpPr>
          <p:cNvPr id="138" name="Google Shape;13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p:nvPr/>
        </p:nvSpPr>
        <p:spPr>
          <a:xfrm>
            <a:off x="475488" y="0"/>
            <a:ext cx="10910292"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90" name="Google Shape;90;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1"/>
          <p:cNvSpPr txBox="1"/>
          <p:nvPr>
            <p:ph type="ctrTitle"/>
          </p:nvPr>
        </p:nvSpPr>
        <p:spPr>
          <a:xfrm>
            <a:off x="3045368" y="2043663"/>
            <a:ext cx="6105194" cy="2031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solidFill>
                  <a:srgbClr val="FFFFFF"/>
                </a:solidFill>
              </a:rPr>
              <a:t>DriverPass</a:t>
            </a:r>
            <a:br>
              <a:rPr lang="en-US">
                <a:solidFill>
                  <a:srgbClr val="FFFFFF"/>
                </a:solidFill>
              </a:rPr>
            </a:br>
            <a:r>
              <a:rPr lang="en-US">
                <a:solidFill>
                  <a:srgbClr val="FFFFFF"/>
                </a:solidFill>
              </a:rPr>
              <a:t>System Analysis</a:t>
            </a:r>
            <a:endParaRPr/>
          </a:p>
        </p:txBody>
      </p:sp>
      <p:sp>
        <p:nvSpPr>
          <p:cNvPr id="92" name="Google Shape;92;p1"/>
          <p:cNvSpPr txBox="1"/>
          <p:nvPr>
            <p:ph idx="1" type="subTitle"/>
          </p:nvPr>
        </p:nvSpPr>
        <p:spPr>
          <a:xfrm>
            <a:off x="3045368" y="4074718"/>
            <a:ext cx="6105194" cy="682079"/>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a:solidFill>
                  <a:srgbClr val="FFFFFF"/>
                </a:solidFill>
              </a:rPr>
              <a:t>Seth Richey</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2"/>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00" name="Google Shape;10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1" name="Google Shape;101;p2"/>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Requirements</a:t>
            </a:r>
            <a:endParaRPr/>
          </a:p>
        </p:txBody>
      </p:sp>
      <p:sp>
        <p:nvSpPr>
          <p:cNvPr id="102" name="Google Shape;102;p2"/>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Students can register and schedule driving lessons</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Admins can manage users and view logs</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The system is safe and protects personal info</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It works online and is available most of the time</a:t>
            </a:r>
            <a:endParaRPr sz="2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sp>
        <p:nvSpPr>
          <p:cNvPr id="108" name="Google Shape;108;p3"/>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9" name="Google Shape;109;p3"/>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10" name="Google Shape;110;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1" name="Google Shape;111;p3"/>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Use Case Diagram</a:t>
            </a:r>
            <a:endParaRPr>
              <a:solidFill>
                <a:schemeClr val="lt1"/>
              </a:solidFill>
            </a:endParaRPr>
          </a:p>
        </p:txBody>
      </p:sp>
      <p:sp>
        <p:nvSpPr>
          <p:cNvPr id="112" name="Google Shape;112;p3"/>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400"/>
              <a:buNone/>
            </a:pPr>
            <a:r>
              <a:rPr lang="en-US" sz="2400">
                <a:solidFill>
                  <a:srgbClr val="000000"/>
                </a:solidFill>
              </a:rPr>
              <a:t>[Insert your use case diagram here.]</a:t>
            </a:r>
            <a:endParaRPr sz="2400">
              <a:solidFill>
                <a:srgbClr val="000000"/>
              </a:solidFill>
            </a:endParaRPr>
          </a:p>
        </p:txBody>
      </p:sp>
      <p:pic>
        <p:nvPicPr>
          <p:cNvPr id="113" name="Google Shape;113;p3" title="Driver pass ULM.jpeg"/>
          <p:cNvPicPr preferRelativeResize="0"/>
          <p:nvPr/>
        </p:nvPicPr>
        <p:blipFill>
          <a:blip r:embed="rId4">
            <a:alphaModFix/>
          </a:blip>
          <a:stretch>
            <a:fillRect/>
          </a:stretch>
        </p:blipFill>
        <p:spPr>
          <a:xfrm>
            <a:off x="6195225" y="247075"/>
            <a:ext cx="4696100" cy="6442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4"/>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2" name="Google Shape;122;p4"/>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Activity</a:t>
            </a:r>
            <a:br>
              <a:rPr lang="en-US">
                <a:solidFill>
                  <a:schemeClr val="lt1"/>
                </a:solidFill>
              </a:rPr>
            </a:br>
            <a:r>
              <a:rPr lang="en-US">
                <a:solidFill>
                  <a:schemeClr val="lt1"/>
                </a:solidFill>
              </a:rPr>
              <a:t>Diagram</a:t>
            </a:r>
            <a:endParaRPr>
              <a:solidFill>
                <a:schemeClr val="lt1"/>
              </a:solidFill>
            </a:endParaRPr>
          </a:p>
        </p:txBody>
      </p:sp>
      <p:sp>
        <p:nvSpPr>
          <p:cNvPr id="123" name="Google Shape;123;p4"/>
          <p:cNvSpPr txBox="1"/>
          <p:nvPr>
            <p:ph idx="1" type="body"/>
          </p:nvPr>
        </p:nvSpPr>
        <p:spPr>
          <a:xfrm>
            <a:off x="8801200" y="2677750"/>
            <a:ext cx="467400" cy="189600"/>
          </a:xfrm>
          <a:prstGeom prst="rect">
            <a:avLst/>
          </a:prstGeom>
          <a:noFill/>
          <a:ln>
            <a:noFill/>
          </a:ln>
        </p:spPr>
        <p:txBody>
          <a:bodyPr anchorCtr="0" anchor="ctr" bIns="45700" lIns="91425" spcFirstLastPara="1" rIns="91425" wrap="square" tIns="45700">
            <a:normAutofit fontScale="32500" lnSpcReduction="10000"/>
          </a:bodyPr>
          <a:lstStyle/>
          <a:p>
            <a:pPr indent="0" lvl="0" marL="0" rtl="0" algn="l">
              <a:lnSpc>
                <a:spcPct val="90000"/>
              </a:lnSpc>
              <a:spcBef>
                <a:spcPts val="0"/>
              </a:spcBef>
              <a:spcAft>
                <a:spcPts val="0"/>
              </a:spcAft>
              <a:buClr>
                <a:srgbClr val="000000"/>
              </a:buClr>
              <a:buSzPct val="100000"/>
              <a:buNone/>
            </a:pPr>
            <a:r>
              <a:t/>
            </a:r>
            <a:endParaRPr sz="2400">
              <a:solidFill>
                <a:srgbClr val="000000"/>
              </a:solidFill>
            </a:endParaRPr>
          </a:p>
        </p:txBody>
      </p:sp>
      <p:pic>
        <p:nvPicPr>
          <p:cNvPr id="124" name="Google Shape;124;p4" title="ULM.jpeg"/>
          <p:cNvPicPr preferRelativeResize="0"/>
          <p:nvPr/>
        </p:nvPicPr>
        <p:blipFill>
          <a:blip r:embed="rId4">
            <a:alphaModFix/>
          </a:blip>
          <a:stretch>
            <a:fillRect/>
          </a:stretch>
        </p:blipFill>
        <p:spPr>
          <a:xfrm>
            <a:off x="7621700" y="607675"/>
            <a:ext cx="2425750" cy="50850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9" name="Shape 129"/>
        <p:cNvGrpSpPr/>
        <p:nvPr/>
      </p:nvGrpSpPr>
      <p:grpSpPr>
        <a:xfrm>
          <a:off x="0" y="0"/>
          <a:ext cx="0" cy="0"/>
          <a:chOff x="0" y="0"/>
          <a:chExt cx="0" cy="0"/>
        </a:xfrm>
      </p:grpSpPr>
      <p:sp>
        <p:nvSpPr>
          <p:cNvPr id="130" name="Google Shape;130;p5"/>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1" name="Google Shape;131;p5"/>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32" name="Google Shape;132;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3" name="Google Shape;133;p5"/>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Security</a:t>
            </a:r>
            <a:endParaRPr>
              <a:solidFill>
                <a:schemeClr val="lt1"/>
              </a:solidFill>
            </a:endParaRPr>
          </a:p>
        </p:txBody>
      </p:sp>
      <p:sp>
        <p:nvSpPr>
          <p:cNvPr id="134" name="Google Shape;134;p5"/>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Safe login with password</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Only certain people can see private info</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Test data is protected</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Info is backed up just in case</a:t>
            </a:r>
            <a:endParaRPr sz="2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6"/>
          <p:cNvSpPr/>
          <p:nvPr/>
        </p:nvSpPr>
        <p:spPr>
          <a:xfrm>
            <a:off x="1" y="0"/>
            <a:ext cx="608211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41" name="Google Shape;141;p6"/>
          <p:cNvSpPr/>
          <p:nvPr/>
        </p:nvSpPr>
        <p:spPr>
          <a:xfrm>
            <a:off x="1" y="0"/>
            <a:ext cx="12191998"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42" name="Google Shape;142;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43" name="Google Shape;143;p6"/>
          <p:cNvSpPr txBox="1"/>
          <p:nvPr>
            <p:ph type="title"/>
          </p:nvPr>
        </p:nvSpPr>
        <p:spPr>
          <a:xfrm>
            <a:off x="640079" y="2053641"/>
            <a:ext cx="3669161" cy="276009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Calibri"/>
              <a:buNone/>
            </a:pPr>
            <a:r>
              <a:rPr lang="en-US">
                <a:solidFill>
                  <a:schemeClr val="lt1"/>
                </a:solidFill>
              </a:rPr>
              <a:t>System Limitations</a:t>
            </a:r>
            <a:endParaRPr>
              <a:solidFill>
                <a:schemeClr val="lt1"/>
              </a:solidFill>
            </a:endParaRPr>
          </a:p>
        </p:txBody>
      </p:sp>
      <p:sp>
        <p:nvSpPr>
          <p:cNvPr id="144" name="Google Shape;144;p6"/>
          <p:cNvSpPr txBox="1"/>
          <p:nvPr>
            <p:ph idx="1" type="body"/>
          </p:nvPr>
        </p:nvSpPr>
        <p:spPr>
          <a:xfrm>
            <a:off x="6090574" y="801866"/>
            <a:ext cx="5306084" cy="5230634"/>
          </a:xfrm>
          <a:prstGeom prst="rect">
            <a:avLst/>
          </a:prstGeom>
          <a:noFill/>
          <a:ln>
            <a:noFill/>
          </a:ln>
        </p:spPr>
        <p:txBody>
          <a:bodyPr anchorCtr="0" anchor="ctr" bIns="45700" lIns="91425" spcFirstLastPara="1" rIns="91425" wrap="square" tIns="45700">
            <a:normAutofit/>
          </a:bodyPr>
          <a:lstStyle/>
          <a:p>
            <a:pPr indent="-266700" lvl="0" marL="228600" rtl="0" algn="l">
              <a:spcBef>
                <a:spcPts val="0"/>
              </a:spcBef>
              <a:spcAft>
                <a:spcPts val="0"/>
              </a:spcAft>
              <a:buClr>
                <a:srgbClr val="000000"/>
              </a:buClr>
              <a:buSzPts val="2400"/>
              <a:buChar char="•"/>
            </a:pPr>
            <a:r>
              <a:rPr lang="en-US" sz="2400">
                <a:solidFill>
                  <a:srgbClr val="000000"/>
                </a:solidFill>
              </a:rPr>
              <a:t>No offline use</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DMV info is limited</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Students can’t message instructors yet</a:t>
            </a:r>
            <a:br>
              <a:rPr lang="en-US" sz="2400">
                <a:solidFill>
                  <a:srgbClr val="000000"/>
                </a:solidFill>
              </a:rPr>
            </a:br>
            <a:endParaRPr sz="2400">
              <a:solidFill>
                <a:srgbClr val="000000"/>
              </a:solidFill>
            </a:endParaRPr>
          </a:p>
          <a:p>
            <a:pPr indent="-266700" lvl="0" marL="228600" rtl="0" algn="l">
              <a:spcBef>
                <a:spcPts val="0"/>
              </a:spcBef>
              <a:spcAft>
                <a:spcPts val="0"/>
              </a:spcAft>
              <a:buClr>
                <a:srgbClr val="000000"/>
              </a:buClr>
              <a:buSzPts val="2400"/>
              <a:buChar char="•"/>
            </a:pPr>
            <a:r>
              <a:rPr lang="en-US" sz="2400">
                <a:solidFill>
                  <a:srgbClr val="000000"/>
                </a:solidFill>
              </a:rPr>
              <a:t>Lesson rescheduling depends on availability</a:t>
            </a:r>
            <a:endParaRPr sz="24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2019-10-14T02:36:52Z</dcterms:created>
  <dc:creator>Loay Alnaji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