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5.png" ContentType="image/png"/>
  <Override PartName="/ppt/media/image2.png" ContentType="image/png"/>
  <Override PartName="/ppt/media/image3.png" ContentType="image/png"/>
  <Override PartName="/ppt/media/image4.png" ContentType="image/png"/>
  <Override PartName="/ppt/media/image6.png" ContentType="image/png"/>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24384000" cy="13716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US" sz="1800" spc="-1" strike="noStrike">
              <a:solidFill>
                <a:srgbClr val="4a4a49"/>
              </a:solidFill>
              <a:latin typeface="Muli Medium"/>
            </a:endParaRPr>
          </a:p>
        </p:txBody>
      </p:sp>
      <p:sp>
        <p:nvSpPr>
          <p:cNvPr id="24"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US" sz="5600" spc="-1" strike="noStrike">
              <a:solidFill>
                <a:srgbClr val="4a4a49"/>
              </a:solidFill>
              <a:latin typeface="Open Sans"/>
            </a:endParaRPr>
          </a:p>
        </p:txBody>
      </p:sp>
      <p:sp>
        <p:nvSpPr>
          <p:cNvPr id="25"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US" sz="5600" spc="-1" strike="noStrike">
              <a:solidFill>
                <a:srgbClr val="4a4a49"/>
              </a:solidFill>
              <a:latin typeface="Open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US" sz="1800" spc="-1" strike="noStrike">
              <a:solidFill>
                <a:srgbClr val="4a4a49"/>
              </a:solidFill>
              <a:latin typeface="Muli Medium"/>
            </a:endParaRPr>
          </a:p>
        </p:txBody>
      </p:sp>
      <p:sp>
        <p:nvSpPr>
          <p:cNvPr id="27"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5600" spc="-1" strike="noStrike">
              <a:solidFill>
                <a:srgbClr val="4a4a49"/>
              </a:solidFill>
              <a:latin typeface="Open Sans"/>
            </a:endParaRPr>
          </a:p>
        </p:txBody>
      </p:sp>
      <p:sp>
        <p:nvSpPr>
          <p:cNvPr id="28"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5600" spc="-1" strike="noStrike">
              <a:solidFill>
                <a:srgbClr val="4a4a49"/>
              </a:solidFill>
              <a:latin typeface="Open Sans"/>
            </a:endParaRPr>
          </a:p>
        </p:txBody>
      </p:sp>
      <p:sp>
        <p:nvSpPr>
          <p:cNvPr id="29"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5600" spc="-1" strike="noStrike">
              <a:solidFill>
                <a:srgbClr val="4a4a49"/>
              </a:solidFill>
              <a:latin typeface="Open Sans"/>
            </a:endParaRPr>
          </a:p>
        </p:txBody>
      </p:sp>
      <p:sp>
        <p:nvSpPr>
          <p:cNvPr id="30"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US" sz="5600" spc="-1" strike="noStrike">
              <a:solidFill>
                <a:srgbClr val="4a4a49"/>
              </a:solidFill>
              <a:latin typeface="Open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US" sz="1800" spc="-1" strike="noStrike">
              <a:solidFill>
                <a:srgbClr val="4a4a49"/>
              </a:solidFill>
              <a:latin typeface="Muli Medium"/>
            </a:endParaRPr>
          </a:p>
        </p:txBody>
      </p:sp>
      <p:sp>
        <p:nvSpPr>
          <p:cNvPr id="32" name="PlaceHolder 2"/>
          <p:cNvSpPr>
            <a:spLocks noGrp="1"/>
          </p:cNvSpPr>
          <p:nvPr>
            <p:ph type="body"/>
          </p:nvPr>
        </p:nvSpPr>
        <p:spPr>
          <a:xfrm>
            <a:off x="1218960" y="3209400"/>
            <a:ext cx="7066080" cy="3794400"/>
          </a:xfrm>
          <a:prstGeom prst="rect">
            <a:avLst/>
          </a:prstGeom>
        </p:spPr>
        <p:txBody>
          <a:bodyPr lIns="0" rIns="0" tIns="0" bIns="0">
            <a:normAutofit/>
          </a:bodyPr>
          <a:p>
            <a:endParaRPr b="0" lang="en-US" sz="5600" spc="-1" strike="noStrike">
              <a:solidFill>
                <a:srgbClr val="4a4a49"/>
              </a:solidFill>
              <a:latin typeface="Open Sans"/>
            </a:endParaRPr>
          </a:p>
        </p:txBody>
      </p:sp>
      <p:sp>
        <p:nvSpPr>
          <p:cNvPr id="33" name="PlaceHolder 3"/>
          <p:cNvSpPr>
            <a:spLocks noGrp="1"/>
          </p:cNvSpPr>
          <p:nvPr>
            <p:ph type="body"/>
          </p:nvPr>
        </p:nvSpPr>
        <p:spPr>
          <a:xfrm>
            <a:off x="8638560" y="3209400"/>
            <a:ext cx="7066080" cy="3794400"/>
          </a:xfrm>
          <a:prstGeom prst="rect">
            <a:avLst/>
          </a:prstGeom>
        </p:spPr>
        <p:txBody>
          <a:bodyPr lIns="0" rIns="0" tIns="0" bIns="0">
            <a:normAutofit/>
          </a:bodyPr>
          <a:p>
            <a:endParaRPr b="0" lang="en-US" sz="5600" spc="-1" strike="noStrike">
              <a:solidFill>
                <a:srgbClr val="4a4a49"/>
              </a:solidFill>
              <a:latin typeface="Open Sans"/>
            </a:endParaRPr>
          </a:p>
        </p:txBody>
      </p:sp>
      <p:sp>
        <p:nvSpPr>
          <p:cNvPr id="34"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US" sz="5600" spc="-1" strike="noStrike">
              <a:solidFill>
                <a:srgbClr val="4a4a49"/>
              </a:solidFill>
              <a:latin typeface="Open Sans"/>
            </a:endParaRPr>
          </a:p>
        </p:txBody>
      </p:sp>
      <p:sp>
        <p:nvSpPr>
          <p:cNvPr id="35" name="PlaceHolder 5"/>
          <p:cNvSpPr>
            <a:spLocks noGrp="1"/>
          </p:cNvSpPr>
          <p:nvPr>
            <p:ph type="body"/>
          </p:nvPr>
        </p:nvSpPr>
        <p:spPr>
          <a:xfrm>
            <a:off x="1218960" y="7364520"/>
            <a:ext cx="7066080" cy="3794400"/>
          </a:xfrm>
          <a:prstGeom prst="rect">
            <a:avLst/>
          </a:prstGeom>
        </p:spPr>
        <p:txBody>
          <a:bodyPr lIns="0" rIns="0" tIns="0" bIns="0">
            <a:normAutofit/>
          </a:bodyPr>
          <a:p>
            <a:endParaRPr b="0" lang="en-US" sz="5600" spc="-1" strike="noStrike">
              <a:solidFill>
                <a:srgbClr val="4a4a49"/>
              </a:solidFill>
              <a:latin typeface="Open Sans"/>
            </a:endParaRPr>
          </a:p>
        </p:txBody>
      </p:sp>
      <p:sp>
        <p:nvSpPr>
          <p:cNvPr id="36" name="PlaceHolder 6"/>
          <p:cNvSpPr>
            <a:spLocks noGrp="1"/>
          </p:cNvSpPr>
          <p:nvPr>
            <p:ph type="body"/>
          </p:nvPr>
        </p:nvSpPr>
        <p:spPr>
          <a:xfrm>
            <a:off x="8638560" y="7364520"/>
            <a:ext cx="7066080" cy="3794400"/>
          </a:xfrm>
          <a:prstGeom prst="rect">
            <a:avLst/>
          </a:prstGeom>
        </p:spPr>
        <p:txBody>
          <a:bodyPr lIns="0" rIns="0" tIns="0" bIns="0">
            <a:normAutofit/>
          </a:bodyPr>
          <a:p>
            <a:endParaRPr b="0" lang="en-US" sz="5600" spc="-1" strike="noStrike">
              <a:solidFill>
                <a:srgbClr val="4a4a49"/>
              </a:solidFill>
              <a:latin typeface="Open Sans"/>
            </a:endParaRPr>
          </a:p>
        </p:txBody>
      </p:sp>
      <p:sp>
        <p:nvSpPr>
          <p:cNvPr id="37"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US" sz="5600" spc="-1" strike="noStrike">
              <a:solidFill>
                <a:srgbClr val="4a4a49"/>
              </a:solidFill>
              <a:latin typeface="Open San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US" sz="1800" spc="-1" strike="noStrike">
              <a:solidFill>
                <a:srgbClr val="4a4a49"/>
              </a:solidFill>
              <a:latin typeface="Muli Medium"/>
            </a:endParaRPr>
          </a:p>
        </p:txBody>
      </p:sp>
      <p:sp>
        <p:nvSpPr>
          <p:cNvPr id="41" name="PlaceHolder 2"/>
          <p:cNvSpPr>
            <a:spLocks noGrp="1"/>
          </p:cNvSpPr>
          <p:nvPr>
            <p:ph type="subTitle"/>
          </p:nvPr>
        </p:nvSpPr>
        <p:spPr>
          <a:xfrm>
            <a:off x="1218960" y="3209400"/>
            <a:ext cx="21944880" cy="7954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US" sz="1800" spc="-1" strike="noStrike">
              <a:solidFill>
                <a:srgbClr val="4a4a49"/>
              </a:solidFill>
              <a:latin typeface="Muli Medium"/>
            </a:endParaRPr>
          </a:p>
        </p:txBody>
      </p:sp>
      <p:sp>
        <p:nvSpPr>
          <p:cNvPr id="43"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US" sz="5600" spc="-1" strike="noStrike">
              <a:solidFill>
                <a:srgbClr val="4a4a49"/>
              </a:solidFill>
              <a:latin typeface="Open San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US" sz="1800" spc="-1" strike="noStrike">
              <a:solidFill>
                <a:srgbClr val="4a4a49"/>
              </a:solidFill>
              <a:latin typeface="Muli Medium"/>
            </a:endParaRPr>
          </a:p>
        </p:txBody>
      </p:sp>
      <p:sp>
        <p:nvSpPr>
          <p:cNvPr id="45"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5600" spc="-1" strike="noStrike">
              <a:solidFill>
                <a:srgbClr val="4a4a49"/>
              </a:solidFill>
              <a:latin typeface="Open Sans"/>
            </a:endParaRPr>
          </a:p>
        </p:txBody>
      </p:sp>
      <p:sp>
        <p:nvSpPr>
          <p:cNvPr id="46"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5600" spc="-1" strike="noStrike">
              <a:solidFill>
                <a:srgbClr val="4a4a49"/>
              </a:solidFill>
              <a:latin typeface="Open San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US" sz="1800" spc="-1" strike="noStrike">
              <a:solidFill>
                <a:srgbClr val="4a4a49"/>
              </a:solidFill>
              <a:latin typeface="Muli Medium"/>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1218960" y="547200"/>
            <a:ext cx="21944880" cy="10616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US" sz="1800" spc="-1" strike="noStrike">
              <a:solidFill>
                <a:srgbClr val="4a4a49"/>
              </a:solidFill>
              <a:latin typeface="Muli Medium"/>
            </a:endParaRPr>
          </a:p>
        </p:txBody>
      </p:sp>
      <p:sp>
        <p:nvSpPr>
          <p:cNvPr id="50"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5600" spc="-1" strike="noStrike">
              <a:solidFill>
                <a:srgbClr val="4a4a49"/>
              </a:solidFill>
              <a:latin typeface="Open Sans"/>
            </a:endParaRPr>
          </a:p>
        </p:txBody>
      </p:sp>
      <p:sp>
        <p:nvSpPr>
          <p:cNvPr id="51"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5600" spc="-1" strike="noStrike">
              <a:solidFill>
                <a:srgbClr val="4a4a49"/>
              </a:solidFill>
              <a:latin typeface="Open Sans"/>
            </a:endParaRPr>
          </a:p>
        </p:txBody>
      </p:sp>
      <p:sp>
        <p:nvSpPr>
          <p:cNvPr id="52"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5600" spc="-1" strike="noStrike">
              <a:solidFill>
                <a:srgbClr val="4a4a49"/>
              </a:solidFill>
              <a:latin typeface="Open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US" sz="1800" spc="-1" strike="noStrike">
              <a:solidFill>
                <a:srgbClr val="4a4a49"/>
              </a:solidFill>
              <a:latin typeface="Muli Medium"/>
            </a:endParaRPr>
          </a:p>
        </p:txBody>
      </p:sp>
      <p:sp>
        <p:nvSpPr>
          <p:cNvPr id="3" name="PlaceHolder 2"/>
          <p:cNvSpPr>
            <a:spLocks noGrp="1"/>
          </p:cNvSpPr>
          <p:nvPr>
            <p:ph type="subTitle"/>
          </p:nvPr>
        </p:nvSpPr>
        <p:spPr>
          <a:xfrm>
            <a:off x="1218960" y="3209400"/>
            <a:ext cx="21944880" cy="7954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US" sz="1800" spc="-1" strike="noStrike">
              <a:solidFill>
                <a:srgbClr val="4a4a49"/>
              </a:solidFill>
              <a:latin typeface="Muli Medium"/>
            </a:endParaRPr>
          </a:p>
        </p:txBody>
      </p:sp>
      <p:sp>
        <p:nvSpPr>
          <p:cNvPr id="54"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5600" spc="-1" strike="noStrike">
              <a:solidFill>
                <a:srgbClr val="4a4a49"/>
              </a:solidFill>
              <a:latin typeface="Open Sans"/>
            </a:endParaRPr>
          </a:p>
        </p:txBody>
      </p:sp>
      <p:sp>
        <p:nvSpPr>
          <p:cNvPr id="55"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5600" spc="-1" strike="noStrike">
              <a:solidFill>
                <a:srgbClr val="4a4a49"/>
              </a:solidFill>
              <a:latin typeface="Open Sans"/>
            </a:endParaRPr>
          </a:p>
        </p:txBody>
      </p:sp>
      <p:sp>
        <p:nvSpPr>
          <p:cNvPr id="56"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US" sz="5600" spc="-1" strike="noStrike">
              <a:solidFill>
                <a:srgbClr val="4a4a49"/>
              </a:solidFill>
              <a:latin typeface="Open San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US" sz="1800" spc="-1" strike="noStrike">
              <a:solidFill>
                <a:srgbClr val="4a4a49"/>
              </a:solidFill>
              <a:latin typeface="Muli Medium"/>
            </a:endParaRPr>
          </a:p>
        </p:txBody>
      </p:sp>
      <p:sp>
        <p:nvSpPr>
          <p:cNvPr id="58"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5600" spc="-1" strike="noStrike">
              <a:solidFill>
                <a:srgbClr val="4a4a49"/>
              </a:solidFill>
              <a:latin typeface="Open Sans"/>
            </a:endParaRPr>
          </a:p>
        </p:txBody>
      </p:sp>
      <p:sp>
        <p:nvSpPr>
          <p:cNvPr id="59"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5600" spc="-1" strike="noStrike">
              <a:solidFill>
                <a:srgbClr val="4a4a49"/>
              </a:solidFill>
              <a:latin typeface="Open Sans"/>
            </a:endParaRPr>
          </a:p>
        </p:txBody>
      </p:sp>
      <p:sp>
        <p:nvSpPr>
          <p:cNvPr id="60"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US" sz="5600" spc="-1" strike="noStrike">
              <a:solidFill>
                <a:srgbClr val="4a4a49"/>
              </a:solidFill>
              <a:latin typeface="Open San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US" sz="1800" spc="-1" strike="noStrike">
              <a:solidFill>
                <a:srgbClr val="4a4a49"/>
              </a:solidFill>
              <a:latin typeface="Muli Medium"/>
            </a:endParaRPr>
          </a:p>
        </p:txBody>
      </p:sp>
      <p:sp>
        <p:nvSpPr>
          <p:cNvPr id="62"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US" sz="5600" spc="-1" strike="noStrike">
              <a:solidFill>
                <a:srgbClr val="4a4a49"/>
              </a:solidFill>
              <a:latin typeface="Open Sans"/>
            </a:endParaRPr>
          </a:p>
        </p:txBody>
      </p:sp>
      <p:sp>
        <p:nvSpPr>
          <p:cNvPr id="63"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US" sz="5600" spc="-1" strike="noStrike">
              <a:solidFill>
                <a:srgbClr val="4a4a49"/>
              </a:solidFill>
              <a:latin typeface="Open San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US" sz="1800" spc="-1" strike="noStrike">
              <a:solidFill>
                <a:srgbClr val="4a4a49"/>
              </a:solidFill>
              <a:latin typeface="Muli Medium"/>
            </a:endParaRPr>
          </a:p>
        </p:txBody>
      </p:sp>
      <p:sp>
        <p:nvSpPr>
          <p:cNvPr id="65"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5600" spc="-1" strike="noStrike">
              <a:solidFill>
                <a:srgbClr val="4a4a49"/>
              </a:solidFill>
              <a:latin typeface="Open Sans"/>
            </a:endParaRPr>
          </a:p>
        </p:txBody>
      </p:sp>
      <p:sp>
        <p:nvSpPr>
          <p:cNvPr id="66"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5600" spc="-1" strike="noStrike">
              <a:solidFill>
                <a:srgbClr val="4a4a49"/>
              </a:solidFill>
              <a:latin typeface="Open Sans"/>
            </a:endParaRPr>
          </a:p>
        </p:txBody>
      </p:sp>
      <p:sp>
        <p:nvSpPr>
          <p:cNvPr id="67"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5600" spc="-1" strike="noStrike">
              <a:solidFill>
                <a:srgbClr val="4a4a49"/>
              </a:solidFill>
              <a:latin typeface="Open Sans"/>
            </a:endParaRPr>
          </a:p>
        </p:txBody>
      </p:sp>
      <p:sp>
        <p:nvSpPr>
          <p:cNvPr id="68"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US" sz="5600" spc="-1" strike="noStrike">
              <a:solidFill>
                <a:srgbClr val="4a4a49"/>
              </a:solidFill>
              <a:latin typeface="Open San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US" sz="1800" spc="-1" strike="noStrike">
              <a:solidFill>
                <a:srgbClr val="4a4a49"/>
              </a:solidFill>
              <a:latin typeface="Muli Medium"/>
            </a:endParaRPr>
          </a:p>
        </p:txBody>
      </p:sp>
      <p:sp>
        <p:nvSpPr>
          <p:cNvPr id="70" name="PlaceHolder 2"/>
          <p:cNvSpPr>
            <a:spLocks noGrp="1"/>
          </p:cNvSpPr>
          <p:nvPr>
            <p:ph type="body"/>
          </p:nvPr>
        </p:nvSpPr>
        <p:spPr>
          <a:xfrm>
            <a:off x="1218960" y="3209400"/>
            <a:ext cx="7066080" cy="3794400"/>
          </a:xfrm>
          <a:prstGeom prst="rect">
            <a:avLst/>
          </a:prstGeom>
        </p:spPr>
        <p:txBody>
          <a:bodyPr lIns="0" rIns="0" tIns="0" bIns="0">
            <a:normAutofit/>
          </a:bodyPr>
          <a:p>
            <a:endParaRPr b="0" lang="en-US" sz="5600" spc="-1" strike="noStrike">
              <a:solidFill>
                <a:srgbClr val="4a4a49"/>
              </a:solidFill>
              <a:latin typeface="Open Sans"/>
            </a:endParaRPr>
          </a:p>
        </p:txBody>
      </p:sp>
      <p:sp>
        <p:nvSpPr>
          <p:cNvPr id="71" name="PlaceHolder 3"/>
          <p:cNvSpPr>
            <a:spLocks noGrp="1"/>
          </p:cNvSpPr>
          <p:nvPr>
            <p:ph type="body"/>
          </p:nvPr>
        </p:nvSpPr>
        <p:spPr>
          <a:xfrm>
            <a:off x="8638560" y="3209400"/>
            <a:ext cx="7066080" cy="3794400"/>
          </a:xfrm>
          <a:prstGeom prst="rect">
            <a:avLst/>
          </a:prstGeom>
        </p:spPr>
        <p:txBody>
          <a:bodyPr lIns="0" rIns="0" tIns="0" bIns="0">
            <a:normAutofit/>
          </a:bodyPr>
          <a:p>
            <a:endParaRPr b="0" lang="en-US" sz="5600" spc="-1" strike="noStrike">
              <a:solidFill>
                <a:srgbClr val="4a4a49"/>
              </a:solidFill>
              <a:latin typeface="Open Sans"/>
            </a:endParaRPr>
          </a:p>
        </p:txBody>
      </p:sp>
      <p:sp>
        <p:nvSpPr>
          <p:cNvPr id="72"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US" sz="5600" spc="-1" strike="noStrike">
              <a:solidFill>
                <a:srgbClr val="4a4a49"/>
              </a:solidFill>
              <a:latin typeface="Open Sans"/>
            </a:endParaRPr>
          </a:p>
        </p:txBody>
      </p:sp>
      <p:sp>
        <p:nvSpPr>
          <p:cNvPr id="73" name="PlaceHolder 5"/>
          <p:cNvSpPr>
            <a:spLocks noGrp="1"/>
          </p:cNvSpPr>
          <p:nvPr>
            <p:ph type="body"/>
          </p:nvPr>
        </p:nvSpPr>
        <p:spPr>
          <a:xfrm>
            <a:off x="1218960" y="7364520"/>
            <a:ext cx="7066080" cy="3794400"/>
          </a:xfrm>
          <a:prstGeom prst="rect">
            <a:avLst/>
          </a:prstGeom>
        </p:spPr>
        <p:txBody>
          <a:bodyPr lIns="0" rIns="0" tIns="0" bIns="0">
            <a:normAutofit/>
          </a:bodyPr>
          <a:p>
            <a:endParaRPr b="0" lang="en-US" sz="5600" spc="-1" strike="noStrike">
              <a:solidFill>
                <a:srgbClr val="4a4a49"/>
              </a:solidFill>
              <a:latin typeface="Open Sans"/>
            </a:endParaRPr>
          </a:p>
        </p:txBody>
      </p:sp>
      <p:sp>
        <p:nvSpPr>
          <p:cNvPr id="74" name="PlaceHolder 6"/>
          <p:cNvSpPr>
            <a:spLocks noGrp="1"/>
          </p:cNvSpPr>
          <p:nvPr>
            <p:ph type="body"/>
          </p:nvPr>
        </p:nvSpPr>
        <p:spPr>
          <a:xfrm>
            <a:off x="8638560" y="7364520"/>
            <a:ext cx="7066080" cy="3794400"/>
          </a:xfrm>
          <a:prstGeom prst="rect">
            <a:avLst/>
          </a:prstGeom>
        </p:spPr>
        <p:txBody>
          <a:bodyPr lIns="0" rIns="0" tIns="0" bIns="0">
            <a:normAutofit/>
          </a:bodyPr>
          <a:p>
            <a:endParaRPr b="0" lang="en-US" sz="5600" spc="-1" strike="noStrike">
              <a:solidFill>
                <a:srgbClr val="4a4a49"/>
              </a:solidFill>
              <a:latin typeface="Open Sans"/>
            </a:endParaRPr>
          </a:p>
        </p:txBody>
      </p:sp>
      <p:sp>
        <p:nvSpPr>
          <p:cNvPr id="75"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US" sz="5600" spc="-1" strike="noStrike">
              <a:solidFill>
                <a:srgbClr val="4a4a49"/>
              </a:solidFill>
              <a:latin typeface="Open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US" sz="1800" spc="-1" strike="noStrike">
              <a:solidFill>
                <a:srgbClr val="4a4a49"/>
              </a:solidFill>
              <a:latin typeface="Muli Medium"/>
            </a:endParaRPr>
          </a:p>
        </p:txBody>
      </p:sp>
      <p:sp>
        <p:nvSpPr>
          <p:cNvPr id="5"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US" sz="5600" spc="-1" strike="noStrike">
              <a:solidFill>
                <a:srgbClr val="4a4a49"/>
              </a:solidFill>
              <a:latin typeface="Open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US" sz="1800" spc="-1" strike="noStrike">
              <a:solidFill>
                <a:srgbClr val="4a4a49"/>
              </a:solidFill>
              <a:latin typeface="Muli Medium"/>
            </a:endParaRPr>
          </a:p>
        </p:txBody>
      </p:sp>
      <p:sp>
        <p:nvSpPr>
          <p:cNvPr id="7"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5600" spc="-1" strike="noStrike">
              <a:solidFill>
                <a:srgbClr val="4a4a49"/>
              </a:solidFill>
              <a:latin typeface="Open Sans"/>
            </a:endParaRPr>
          </a:p>
        </p:txBody>
      </p:sp>
      <p:sp>
        <p:nvSpPr>
          <p:cNvPr id="8"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5600" spc="-1" strike="noStrike">
              <a:solidFill>
                <a:srgbClr val="4a4a49"/>
              </a:solidFill>
              <a:latin typeface="Open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US" sz="1800" spc="-1" strike="noStrike">
              <a:solidFill>
                <a:srgbClr val="4a4a49"/>
              </a:solidFill>
              <a:latin typeface="Muli Medium"/>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218960" y="547200"/>
            <a:ext cx="21944880" cy="10616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US" sz="1800" spc="-1" strike="noStrike">
              <a:solidFill>
                <a:srgbClr val="4a4a49"/>
              </a:solidFill>
              <a:latin typeface="Muli Medium"/>
            </a:endParaRPr>
          </a:p>
        </p:txBody>
      </p:sp>
      <p:sp>
        <p:nvSpPr>
          <p:cNvPr id="12"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5600" spc="-1" strike="noStrike">
              <a:solidFill>
                <a:srgbClr val="4a4a49"/>
              </a:solidFill>
              <a:latin typeface="Open Sans"/>
            </a:endParaRPr>
          </a:p>
        </p:txBody>
      </p:sp>
      <p:sp>
        <p:nvSpPr>
          <p:cNvPr id="13"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US" sz="5600" spc="-1" strike="noStrike">
              <a:solidFill>
                <a:srgbClr val="4a4a49"/>
              </a:solidFill>
              <a:latin typeface="Open Sans"/>
            </a:endParaRPr>
          </a:p>
        </p:txBody>
      </p:sp>
      <p:sp>
        <p:nvSpPr>
          <p:cNvPr id="14"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US" sz="5600" spc="-1" strike="noStrike">
              <a:solidFill>
                <a:srgbClr val="4a4a49"/>
              </a:solidFill>
              <a:latin typeface="Open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US" sz="1800" spc="-1" strike="noStrike">
              <a:solidFill>
                <a:srgbClr val="4a4a49"/>
              </a:solidFill>
              <a:latin typeface="Muli Medium"/>
            </a:endParaRPr>
          </a:p>
        </p:txBody>
      </p:sp>
      <p:sp>
        <p:nvSpPr>
          <p:cNvPr id="16"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US" sz="5600" spc="-1" strike="noStrike">
              <a:solidFill>
                <a:srgbClr val="4a4a49"/>
              </a:solidFill>
              <a:latin typeface="Open Sans"/>
            </a:endParaRPr>
          </a:p>
        </p:txBody>
      </p:sp>
      <p:sp>
        <p:nvSpPr>
          <p:cNvPr id="17"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5600" spc="-1" strike="noStrike">
              <a:solidFill>
                <a:srgbClr val="4a4a49"/>
              </a:solidFill>
              <a:latin typeface="Open Sans"/>
            </a:endParaRPr>
          </a:p>
        </p:txBody>
      </p:sp>
      <p:sp>
        <p:nvSpPr>
          <p:cNvPr id="18"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US" sz="5600" spc="-1" strike="noStrike">
              <a:solidFill>
                <a:srgbClr val="4a4a49"/>
              </a:solidFill>
              <a:latin typeface="Open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218960" y="547200"/>
            <a:ext cx="21944880" cy="2289960"/>
          </a:xfrm>
          <a:prstGeom prst="rect">
            <a:avLst/>
          </a:prstGeom>
        </p:spPr>
        <p:txBody>
          <a:bodyPr lIns="0" rIns="0" tIns="0" bIns="0" anchor="ctr">
            <a:noAutofit/>
          </a:bodyPr>
          <a:p>
            <a:endParaRPr b="0" lang="en-US" sz="1800" spc="-1" strike="noStrike">
              <a:solidFill>
                <a:srgbClr val="4a4a49"/>
              </a:solidFill>
              <a:latin typeface="Muli Medium"/>
            </a:endParaRPr>
          </a:p>
        </p:txBody>
      </p:sp>
      <p:sp>
        <p:nvSpPr>
          <p:cNvPr id="20"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US" sz="5600" spc="-1" strike="noStrike">
              <a:solidFill>
                <a:srgbClr val="4a4a49"/>
              </a:solidFill>
              <a:latin typeface="Open Sans"/>
            </a:endParaRPr>
          </a:p>
        </p:txBody>
      </p:sp>
      <p:sp>
        <p:nvSpPr>
          <p:cNvPr id="21"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US" sz="5600" spc="-1" strike="noStrike">
              <a:solidFill>
                <a:srgbClr val="4a4a49"/>
              </a:solidFill>
              <a:latin typeface="Open Sans"/>
            </a:endParaRPr>
          </a:p>
        </p:txBody>
      </p:sp>
      <p:sp>
        <p:nvSpPr>
          <p:cNvPr id="22"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US" sz="5600" spc="-1" strike="noStrike">
              <a:solidFill>
                <a:srgbClr val="4a4a49"/>
              </a:solidFill>
              <a:latin typeface="Open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0" y="0"/>
            <a:ext cx="24383520" cy="13715640"/>
          </a:xfrm>
          <a:prstGeom prst="rect">
            <a:avLst/>
          </a:prstGeom>
        </p:spPr>
        <p:txBody>
          <a:bodyPr lIns="90000" rIns="90000" tIns="45000" bIns="45000">
            <a:noAutofit/>
          </a:bodyPr>
          <a:p>
            <a:pPr marL="432000" indent="-324000">
              <a:spcBef>
                <a:spcPts val="1417"/>
              </a:spcBef>
              <a:buClr>
                <a:srgbClr val="000000"/>
              </a:buClr>
              <a:buSzPct val="45000"/>
              <a:buFont typeface="Wingdings" charset="2"/>
              <a:buChar char=""/>
            </a:pPr>
            <a:r>
              <a:rPr b="0" lang="en-US" sz="2400" spc="-1" strike="noStrike">
                <a:solidFill>
                  <a:srgbClr val="4a4a49"/>
                </a:solidFill>
                <a:latin typeface="Open Sans"/>
              </a:rPr>
              <a:t>Click to edit the outline text format</a:t>
            </a:r>
            <a:endParaRPr b="0" lang="en-US" sz="2400" spc="-1" strike="noStrike">
              <a:solidFill>
                <a:srgbClr val="4a4a49"/>
              </a:solidFill>
              <a:latin typeface="Open Sans"/>
            </a:endParaRPr>
          </a:p>
          <a:p>
            <a:pPr lvl="1" marL="864000" indent="-324000">
              <a:spcBef>
                <a:spcPts val="1134"/>
              </a:spcBef>
              <a:buClr>
                <a:srgbClr val="000000"/>
              </a:buClr>
              <a:buSzPct val="75000"/>
              <a:buFont typeface="Symbol" charset="2"/>
              <a:buChar char=""/>
            </a:pPr>
            <a:r>
              <a:rPr b="0" lang="en-US" sz="2400" spc="-1" strike="noStrike">
                <a:solidFill>
                  <a:srgbClr val="4a4a49"/>
                </a:solidFill>
                <a:latin typeface="Open Sans"/>
              </a:rPr>
              <a:t>Second Outline Level</a:t>
            </a:r>
            <a:endParaRPr b="0" lang="en-US" sz="2400" spc="-1" strike="noStrike">
              <a:solidFill>
                <a:srgbClr val="4a4a49"/>
              </a:solidFill>
              <a:latin typeface="Open Sans"/>
            </a:endParaRPr>
          </a:p>
          <a:p>
            <a:pPr lvl="2" marL="1296000" indent="-288000">
              <a:spcBef>
                <a:spcPts val="850"/>
              </a:spcBef>
              <a:buClr>
                <a:srgbClr val="000000"/>
              </a:buClr>
              <a:buSzPct val="45000"/>
              <a:buFont typeface="Wingdings" charset="2"/>
              <a:buChar char=""/>
            </a:pPr>
            <a:r>
              <a:rPr b="0" lang="en-US" sz="2400" spc="-1" strike="noStrike">
                <a:solidFill>
                  <a:srgbClr val="4a4a49"/>
                </a:solidFill>
                <a:latin typeface="Open Sans"/>
              </a:rPr>
              <a:t>Third Outline Level</a:t>
            </a:r>
            <a:endParaRPr b="0" lang="en-US" sz="2400" spc="-1" strike="noStrike">
              <a:solidFill>
                <a:srgbClr val="4a4a49"/>
              </a:solidFill>
              <a:latin typeface="Open Sans"/>
            </a:endParaRPr>
          </a:p>
          <a:p>
            <a:pPr lvl="3" marL="1728000" indent="-216000">
              <a:spcBef>
                <a:spcPts val="567"/>
              </a:spcBef>
              <a:buClr>
                <a:srgbClr val="000000"/>
              </a:buClr>
              <a:buSzPct val="75000"/>
              <a:buFont typeface="Symbol" charset="2"/>
              <a:buChar char=""/>
            </a:pPr>
            <a:r>
              <a:rPr b="0" lang="en-US" sz="2400" spc="-1" strike="noStrike">
                <a:solidFill>
                  <a:srgbClr val="4a4a49"/>
                </a:solidFill>
                <a:latin typeface="Open Sans"/>
              </a:rPr>
              <a:t>Fourth Outline Level</a:t>
            </a:r>
            <a:endParaRPr b="0" lang="en-US" sz="2400" spc="-1" strike="noStrike">
              <a:solidFill>
                <a:srgbClr val="4a4a49"/>
              </a:solidFill>
              <a:latin typeface="Open Sans"/>
            </a:endParaRPr>
          </a:p>
          <a:p>
            <a:pPr lvl="4" marL="2160000" indent="-216000">
              <a:spcBef>
                <a:spcPts val="283"/>
              </a:spcBef>
              <a:buClr>
                <a:srgbClr val="000000"/>
              </a:buClr>
              <a:buSzPct val="45000"/>
              <a:buFont typeface="Wingdings" charset="2"/>
              <a:buChar char=""/>
            </a:pPr>
            <a:r>
              <a:rPr b="0" lang="en-US" sz="2400" spc="-1" strike="noStrike">
                <a:solidFill>
                  <a:srgbClr val="4a4a49"/>
                </a:solidFill>
                <a:latin typeface="Open Sans"/>
              </a:rPr>
              <a:t>Fifth Outline Level</a:t>
            </a:r>
            <a:endParaRPr b="0" lang="en-US" sz="2400" spc="-1" strike="noStrike">
              <a:solidFill>
                <a:srgbClr val="4a4a49"/>
              </a:solidFill>
              <a:latin typeface="Open Sans"/>
            </a:endParaRPr>
          </a:p>
          <a:p>
            <a:pPr lvl="5" marL="2592000" indent="-216000">
              <a:spcBef>
                <a:spcPts val="283"/>
              </a:spcBef>
              <a:buClr>
                <a:srgbClr val="000000"/>
              </a:buClr>
              <a:buSzPct val="45000"/>
              <a:buFont typeface="Wingdings" charset="2"/>
              <a:buChar char=""/>
            </a:pPr>
            <a:r>
              <a:rPr b="0" lang="en-US" sz="2400" spc="-1" strike="noStrike">
                <a:solidFill>
                  <a:srgbClr val="4a4a49"/>
                </a:solidFill>
                <a:latin typeface="Open Sans"/>
              </a:rPr>
              <a:t>Sixth Outline Level</a:t>
            </a:r>
            <a:endParaRPr b="0" lang="en-US" sz="2400" spc="-1" strike="noStrike">
              <a:solidFill>
                <a:srgbClr val="4a4a49"/>
              </a:solidFill>
              <a:latin typeface="Open Sans"/>
            </a:endParaRPr>
          </a:p>
          <a:p>
            <a:pPr lvl="6" marL="3024000" indent="-216000">
              <a:spcBef>
                <a:spcPts val="283"/>
              </a:spcBef>
              <a:buClr>
                <a:srgbClr val="000000"/>
              </a:buClr>
              <a:buSzPct val="45000"/>
              <a:buFont typeface="Wingdings" charset="2"/>
              <a:buChar char=""/>
            </a:pPr>
            <a:r>
              <a:rPr b="0" lang="en-US" sz="2400" spc="-1" strike="noStrike">
                <a:solidFill>
                  <a:srgbClr val="4a4a49"/>
                </a:solidFill>
                <a:latin typeface="Open Sans"/>
              </a:rPr>
              <a:t>Seventh Outline Level</a:t>
            </a:r>
            <a:endParaRPr b="0" lang="en-US" sz="2400" spc="-1" strike="noStrike">
              <a:solidFill>
                <a:srgbClr val="4a4a49"/>
              </a:solidFill>
              <a:latin typeface="Open Sans"/>
            </a:endParaRPr>
          </a:p>
        </p:txBody>
      </p:sp>
      <p:sp>
        <p:nvSpPr>
          <p:cNvPr id="1" name="PlaceHolder 2"/>
          <p:cNvSpPr>
            <a:spLocks noGrp="1"/>
          </p:cNvSpPr>
          <p:nvPr>
            <p:ph type="title"/>
          </p:nvPr>
        </p:nvSpPr>
        <p:spPr>
          <a:xfrm>
            <a:off x="1218960" y="547200"/>
            <a:ext cx="21944880" cy="2289960"/>
          </a:xfrm>
          <a:prstGeom prst="rect">
            <a:avLst/>
          </a:prstGeom>
        </p:spPr>
        <p:txBody>
          <a:bodyPr lIns="0" rIns="0" tIns="0" bIns="0" anchor="ctr">
            <a:noAutofit/>
          </a:bodyPr>
          <a:p>
            <a:r>
              <a:rPr b="0" lang="en-US" sz="1800" spc="-1" strike="noStrike">
                <a:solidFill>
                  <a:srgbClr val="4a4a49"/>
                </a:solidFill>
                <a:latin typeface="Muli Medium"/>
              </a:rPr>
              <a:t>Click to edit the title text format</a:t>
            </a:r>
            <a:endParaRPr b="0" lang="en-US" sz="1800" spc="-1" strike="noStrike">
              <a:solidFill>
                <a:srgbClr val="4a4a49"/>
              </a:solidFill>
              <a:latin typeface="Muli Medium"/>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1218960" y="547200"/>
            <a:ext cx="21944880" cy="2289960"/>
          </a:xfrm>
          <a:prstGeom prst="rect">
            <a:avLst/>
          </a:prstGeom>
        </p:spPr>
        <p:txBody>
          <a:bodyPr lIns="0" rIns="0" tIns="0" bIns="0" anchor="ctr">
            <a:noAutofit/>
          </a:bodyPr>
          <a:p>
            <a:r>
              <a:rPr b="0" lang="en-US" sz="1800" spc="-1" strike="noStrike">
                <a:solidFill>
                  <a:srgbClr val="4a4a49"/>
                </a:solidFill>
                <a:latin typeface="Muli Medium"/>
              </a:rPr>
              <a:t>Click to edit </a:t>
            </a:r>
            <a:r>
              <a:rPr b="0" lang="en-US" sz="1800" spc="-1" strike="noStrike">
                <a:solidFill>
                  <a:srgbClr val="4a4a49"/>
                </a:solidFill>
                <a:latin typeface="Muli Medium"/>
              </a:rPr>
              <a:t>the title text </a:t>
            </a:r>
            <a:r>
              <a:rPr b="0" lang="en-US" sz="1800" spc="-1" strike="noStrike">
                <a:solidFill>
                  <a:srgbClr val="4a4a49"/>
                </a:solidFill>
                <a:latin typeface="Muli Medium"/>
              </a:rPr>
              <a:t>format</a:t>
            </a:r>
            <a:endParaRPr b="0" lang="en-US" sz="1800" spc="-1" strike="noStrike">
              <a:solidFill>
                <a:srgbClr val="4a4a49"/>
              </a:solidFill>
              <a:latin typeface="Muli Medium"/>
            </a:endParaRPr>
          </a:p>
        </p:txBody>
      </p:sp>
      <p:sp>
        <p:nvSpPr>
          <p:cNvPr id="39" name="PlaceHolder 2"/>
          <p:cNvSpPr>
            <a:spLocks noGrp="1"/>
          </p:cNvSpPr>
          <p:nvPr>
            <p:ph type="body"/>
          </p:nvPr>
        </p:nvSpPr>
        <p:spPr>
          <a:xfrm>
            <a:off x="1218960" y="3209400"/>
            <a:ext cx="2194488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5600" spc="-1" strike="noStrike">
                <a:solidFill>
                  <a:srgbClr val="4a4a49"/>
                </a:solidFill>
                <a:latin typeface="Open Sans"/>
              </a:rPr>
              <a:t>Click to edit the outline text format</a:t>
            </a:r>
            <a:endParaRPr b="0" lang="en-US" sz="5600" spc="-1" strike="noStrike">
              <a:solidFill>
                <a:srgbClr val="4a4a49"/>
              </a:solidFill>
              <a:latin typeface="Open Sans"/>
            </a:endParaRPr>
          </a:p>
          <a:p>
            <a:pPr lvl="1" marL="864000" indent="-324000">
              <a:spcBef>
                <a:spcPts val="1134"/>
              </a:spcBef>
              <a:buClr>
                <a:srgbClr val="000000"/>
              </a:buClr>
              <a:buSzPct val="75000"/>
              <a:buFont typeface="Symbol" charset="2"/>
              <a:buChar char=""/>
            </a:pPr>
            <a:r>
              <a:rPr b="0" lang="en-US" sz="4000" spc="-1" strike="noStrike">
                <a:solidFill>
                  <a:srgbClr val="4a4a49"/>
                </a:solidFill>
                <a:latin typeface="Open Sans"/>
              </a:rPr>
              <a:t>Second Outline Level</a:t>
            </a:r>
            <a:endParaRPr b="0" lang="en-US" sz="4000" spc="-1" strike="noStrike">
              <a:solidFill>
                <a:srgbClr val="4a4a49"/>
              </a:solidFill>
              <a:latin typeface="Open Sans"/>
            </a:endParaRPr>
          </a:p>
          <a:p>
            <a:pPr lvl="2" marL="1296000" indent="-288000">
              <a:spcBef>
                <a:spcPts val="850"/>
              </a:spcBef>
              <a:buClr>
                <a:srgbClr val="000000"/>
              </a:buClr>
              <a:buSzPct val="45000"/>
              <a:buFont typeface="Wingdings" charset="2"/>
              <a:buChar char=""/>
            </a:pPr>
            <a:r>
              <a:rPr b="0" lang="en-US" sz="3600" spc="-1" strike="noStrike">
                <a:solidFill>
                  <a:srgbClr val="4a4a49"/>
                </a:solidFill>
                <a:latin typeface="Open Sans"/>
              </a:rPr>
              <a:t>Third Outline Level</a:t>
            </a:r>
            <a:endParaRPr b="0" lang="en-US" sz="3600" spc="-1" strike="noStrike">
              <a:solidFill>
                <a:srgbClr val="4a4a49"/>
              </a:solidFill>
              <a:latin typeface="Open Sans"/>
            </a:endParaRPr>
          </a:p>
          <a:p>
            <a:pPr lvl="3" marL="1728000" indent="-216000">
              <a:spcBef>
                <a:spcPts val="567"/>
              </a:spcBef>
              <a:buClr>
                <a:srgbClr val="000000"/>
              </a:buClr>
              <a:buSzPct val="75000"/>
              <a:buFont typeface="Symbol" charset="2"/>
              <a:buChar char=""/>
            </a:pPr>
            <a:r>
              <a:rPr b="0" lang="en-US" sz="3600" spc="-1" strike="noStrike">
                <a:solidFill>
                  <a:srgbClr val="4a4a49"/>
                </a:solidFill>
                <a:latin typeface="Open Sans"/>
              </a:rPr>
              <a:t>Fourth Outline Level</a:t>
            </a:r>
            <a:endParaRPr b="0" lang="en-US" sz="3600" spc="-1" strike="noStrike">
              <a:solidFill>
                <a:srgbClr val="4a4a49"/>
              </a:solidFill>
              <a:latin typeface="Open Sans"/>
            </a:endParaRPr>
          </a:p>
          <a:p>
            <a:pPr lvl="4" marL="2160000" indent="-216000">
              <a:spcBef>
                <a:spcPts val="283"/>
              </a:spcBef>
              <a:buClr>
                <a:srgbClr val="000000"/>
              </a:buClr>
              <a:buSzPct val="45000"/>
              <a:buFont typeface="Wingdings" charset="2"/>
              <a:buChar char=""/>
            </a:pPr>
            <a:r>
              <a:rPr b="0" lang="en-US" sz="2000" spc="-1" strike="noStrike">
                <a:solidFill>
                  <a:srgbClr val="4a4a49"/>
                </a:solidFill>
                <a:latin typeface="Open Sans"/>
              </a:rPr>
              <a:t>Fifth Outline Level</a:t>
            </a:r>
            <a:endParaRPr b="0" lang="en-US" sz="2000" spc="-1" strike="noStrike">
              <a:solidFill>
                <a:srgbClr val="4a4a49"/>
              </a:solidFill>
              <a:latin typeface="Open Sans"/>
            </a:endParaRPr>
          </a:p>
          <a:p>
            <a:pPr lvl="5" marL="2592000" indent="-216000">
              <a:spcBef>
                <a:spcPts val="283"/>
              </a:spcBef>
              <a:buClr>
                <a:srgbClr val="000000"/>
              </a:buClr>
              <a:buSzPct val="45000"/>
              <a:buFont typeface="Wingdings" charset="2"/>
              <a:buChar char=""/>
            </a:pPr>
            <a:r>
              <a:rPr b="0" lang="en-US" sz="2000" spc="-1" strike="noStrike">
                <a:solidFill>
                  <a:srgbClr val="4a4a49"/>
                </a:solidFill>
                <a:latin typeface="Open Sans"/>
              </a:rPr>
              <a:t>Sixth Outline Level</a:t>
            </a:r>
            <a:endParaRPr b="0" lang="en-US" sz="2000" spc="-1" strike="noStrike">
              <a:solidFill>
                <a:srgbClr val="4a4a49"/>
              </a:solidFill>
              <a:latin typeface="Open Sans"/>
            </a:endParaRPr>
          </a:p>
          <a:p>
            <a:pPr lvl="6" marL="3024000" indent="-216000">
              <a:spcBef>
                <a:spcPts val="283"/>
              </a:spcBef>
              <a:buClr>
                <a:srgbClr val="000000"/>
              </a:buClr>
              <a:buSzPct val="45000"/>
              <a:buFont typeface="Wingdings" charset="2"/>
              <a:buChar char=""/>
            </a:pPr>
            <a:r>
              <a:rPr b="0" lang="en-US" sz="2000" spc="-1" strike="noStrike">
                <a:solidFill>
                  <a:srgbClr val="4a4a49"/>
                </a:solidFill>
                <a:latin typeface="Open Sans"/>
              </a:rPr>
              <a:t>Seventh Outline Level</a:t>
            </a:r>
            <a:endParaRPr b="0" lang="en-US" sz="2000" spc="-1" strike="noStrike">
              <a:solidFill>
                <a:srgbClr val="4a4a49"/>
              </a:solidFill>
              <a:latin typeface="Open Sans"/>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6" name="Espace réservé pour une image  2" descr=""/>
          <p:cNvPicPr/>
          <p:nvPr/>
        </p:nvPicPr>
        <p:blipFill>
          <a:blip r:embed="rId1"/>
          <a:srcRect l="0" t="6645" r="0" b="6645"/>
          <a:stretch/>
        </p:blipFill>
        <p:spPr>
          <a:xfrm>
            <a:off x="0" y="0"/>
            <a:ext cx="24383520" cy="13715640"/>
          </a:xfrm>
          <a:prstGeom prst="rect">
            <a:avLst/>
          </a:prstGeom>
          <a:ln w="0">
            <a:noFill/>
          </a:ln>
        </p:spPr>
      </p:pic>
      <p:sp>
        <p:nvSpPr>
          <p:cNvPr id="77" name="CustomShape 1"/>
          <p:cNvSpPr/>
          <p:nvPr/>
        </p:nvSpPr>
        <p:spPr>
          <a:xfrm>
            <a:off x="0" y="0"/>
            <a:ext cx="24383520" cy="13715640"/>
          </a:xfrm>
          <a:prstGeom prst="rect">
            <a:avLst/>
          </a:prstGeom>
          <a:solidFill>
            <a:srgbClr val="75b758">
              <a:alpha val="41000"/>
            </a:srgbClr>
          </a:solidFill>
          <a:ln>
            <a:noFill/>
          </a:ln>
        </p:spPr>
        <p:style>
          <a:lnRef idx="2">
            <a:schemeClr val="accent1">
              <a:shade val="50000"/>
            </a:schemeClr>
          </a:lnRef>
          <a:fillRef idx="1">
            <a:schemeClr val="accent1"/>
          </a:fillRef>
          <a:effectRef idx="0">
            <a:schemeClr val="accent1"/>
          </a:effectRef>
          <a:fontRef idx="minor"/>
        </p:style>
      </p:sp>
      <p:sp>
        <p:nvSpPr>
          <p:cNvPr id="78" name="CustomShape 2"/>
          <p:cNvSpPr/>
          <p:nvPr/>
        </p:nvSpPr>
        <p:spPr>
          <a:xfrm>
            <a:off x="0" y="7413120"/>
            <a:ext cx="24383520" cy="3036600"/>
          </a:xfrm>
          <a:prstGeom prst="rect">
            <a:avLst/>
          </a:prstGeom>
          <a:solidFill>
            <a:srgbClr val="f59400">
              <a:alpha val="60000"/>
            </a:srgbClr>
          </a:solidFill>
          <a:ln>
            <a:noFill/>
          </a:ln>
        </p:spPr>
        <p:style>
          <a:lnRef idx="2">
            <a:schemeClr val="accent1">
              <a:shade val="50000"/>
            </a:schemeClr>
          </a:lnRef>
          <a:fillRef idx="1">
            <a:schemeClr val="accent1"/>
          </a:fillRef>
          <a:effectRef idx="0">
            <a:schemeClr val="accent1"/>
          </a:effectRef>
          <a:fontRef idx="minor"/>
        </p:style>
      </p:sp>
      <p:sp>
        <p:nvSpPr>
          <p:cNvPr id="79" name="CustomShape 3"/>
          <p:cNvSpPr/>
          <p:nvPr/>
        </p:nvSpPr>
        <p:spPr>
          <a:xfrm>
            <a:off x="1958040" y="7877520"/>
            <a:ext cx="20467440" cy="14310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8800" spc="-1" strike="noStrike">
                <a:solidFill>
                  <a:srgbClr val="ffffff"/>
                </a:solidFill>
                <a:latin typeface="Roboto Medium"/>
                <a:ea typeface="Roboto Slab"/>
              </a:rPr>
              <a:t>Classifier l’information</a:t>
            </a:r>
            <a:endParaRPr b="0" lang="en-US" sz="8800" spc="-1" strike="noStrike">
              <a:latin typeface="Arial"/>
            </a:endParaRPr>
          </a:p>
        </p:txBody>
      </p:sp>
      <p:sp>
        <p:nvSpPr>
          <p:cNvPr id="80" name="CustomShape 4"/>
          <p:cNvSpPr/>
          <p:nvPr/>
        </p:nvSpPr>
        <p:spPr>
          <a:xfrm>
            <a:off x="6912720" y="9477000"/>
            <a:ext cx="10558080" cy="51696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2800" spc="1498" strike="noStrike">
                <a:solidFill>
                  <a:srgbClr val="ffffff"/>
                </a:solidFill>
                <a:latin typeface="Muli Medium"/>
                <a:ea typeface="Roboto Slab"/>
              </a:rPr>
              <a:t>INTECH</a:t>
            </a:r>
            <a:endParaRPr b="0" lang="en-US" sz="2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11295000" y="12552840"/>
            <a:ext cx="1879200" cy="8045280"/>
          </a:xfrm>
          <a:prstGeom prst="rect">
            <a:avLst/>
          </a:prstGeom>
          <a:noFill/>
          <a:ln w="0">
            <a:noFill/>
          </a:ln>
        </p:spPr>
        <p:txBody>
          <a:bodyPr lIns="90000" rIns="90000" tIns="45000" bIns="45000">
            <a:noAutofit/>
          </a:bodyPr>
          <a:p>
            <a:pPr algn="ctr">
              <a:lnSpc>
                <a:spcPct val="100000"/>
              </a:lnSpc>
            </a:pPr>
            <a:fld id="{14EFF709-1757-4DA5-9B0D-A9AB087E87A3}" type="slidenum">
              <a:rPr b="0" lang="en-US" sz="1600" spc="599" strike="noStrike">
                <a:solidFill>
                  <a:srgbClr val="808080"/>
                </a:solidFill>
                <a:latin typeface="Roboto Medium"/>
              </a:rPr>
              <a:t>&lt;number&gt;</a:t>
            </a:fld>
            <a:endParaRPr b="0" lang="en-US" sz="1600" spc="-1" strike="noStrike">
              <a:latin typeface="Times New Roman"/>
            </a:endParaRPr>
          </a:p>
        </p:txBody>
      </p:sp>
      <p:sp>
        <p:nvSpPr>
          <p:cNvPr id="127" name="CustomShape 2"/>
          <p:cNvSpPr/>
          <p:nvPr/>
        </p:nvSpPr>
        <p:spPr>
          <a:xfrm>
            <a:off x="2478240" y="746280"/>
            <a:ext cx="19410840" cy="15534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600" spc="-1" strike="noStrike">
                <a:solidFill>
                  <a:srgbClr val="75b758"/>
                </a:solidFill>
                <a:latin typeface="Roboto Medium"/>
              </a:rPr>
              <a:t>Clustering</a:t>
            </a:r>
            <a:endParaRPr b="0" lang="en-US" sz="9600" spc="-1" strike="noStrike">
              <a:latin typeface="Arial"/>
            </a:endParaRPr>
          </a:p>
        </p:txBody>
      </p:sp>
      <p:sp>
        <p:nvSpPr>
          <p:cNvPr id="128" name="Line 3"/>
          <p:cNvSpPr/>
          <p:nvPr/>
        </p:nvSpPr>
        <p:spPr>
          <a:xfrm>
            <a:off x="12191760" y="13280400"/>
            <a:ext cx="0" cy="435600"/>
          </a:xfrm>
          <a:prstGeom prst="line">
            <a:avLst/>
          </a:prstGeom>
          <a:ln w="22225">
            <a:solidFill>
              <a:schemeClr val="accent2"/>
            </a:solidFill>
          </a:ln>
        </p:spPr>
        <p:style>
          <a:lnRef idx="1">
            <a:schemeClr val="accent1"/>
          </a:lnRef>
          <a:fillRef idx="0">
            <a:schemeClr val="accent1"/>
          </a:fillRef>
          <a:effectRef idx="0">
            <a:schemeClr val="accent1"/>
          </a:effectRef>
          <a:fontRef idx="minor"/>
        </p:style>
      </p:sp>
      <p:sp>
        <p:nvSpPr>
          <p:cNvPr id="129" name="CustomShape 4"/>
          <p:cNvSpPr/>
          <p:nvPr/>
        </p:nvSpPr>
        <p:spPr>
          <a:xfrm>
            <a:off x="1351440" y="2315880"/>
            <a:ext cx="10839960" cy="1309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fr-FR" sz="8000" spc="-1" strike="noStrike">
                <a:solidFill>
                  <a:srgbClr val="4a4a49"/>
                </a:solidFill>
                <a:latin typeface="Lato Black"/>
              </a:rPr>
              <a:t>K-mean Clustering</a:t>
            </a:r>
            <a:endParaRPr b="0" lang="en-US" sz="8000" spc="-1" strike="noStrike">
              <a:latin typeface="Arial"/>
            </a:endParaRPr>
          </a:p>
        </p:txBody>
      </p:sp>
      <p:sp>
        <p:nvSpPr>
          <p:cNvPr id="130" name="CustomShape 5"/>
          <p:cNvSpPr/>
          <p:nvPr/>
        </p:nvSpPr>
        <p:spPr>
          <a:xfrm>
            <a:off x="747720" y="3728880"/>
            <a:ext cx="12277800" cy="10493280"/>
          </a:xfrm>
          <a:prstGeom prst="rect">
            <a:avLst/>
          </a:prstGeom>
          <a:noFill/>
          <a:ln w="0">
            <a:noFill/>
          </a:ln>
        </p:spPr>
        <p:style>
          <a:lnRef idx="0"/>
          <a:fillRef idx="0"/>
          <a:effectRef idx="0"/>
          <a:fontRef idx="minor"/>
        </p:style>
        <p:txBody>
          <a:bodyPr lIns="90000" rIns="90000" tIns="45000" bIns="45000">
            <a:spAutoFit/>
          </a:bodyPr>
          <a:p>
            <a:pPr marL="457200" indent="-456840">
              <a:lnSpc>
                <a:spcPct val="150000"/>
              </a:lnSpc>
              <a:buClr>
                <a:srgbClr val="4a4a49"/>
              </a:buClr>
              <a:buFont typeface="StarSymbol"/>
              <a:buChar char="-"/>
            </a:pPr>
            <a:r>
              <a:rPr b="0" lang="en-US" sz="3500" spc="-1" strike="noStrike">
                <a:solidFill>
                  <a:srgbClr val="4a4a49"/>
                </a:solidFill>
                <a:latin typeface="Muli Medium"/>
              </a:rPr>
              <a:t>le </a:t>
            </a:r>
            <a:r>
              <a:rPr b="0" lang="en-US" sz="3500" spc="-1" strike="noStrike" u="sng">
                <a:solidFill>
                  <a:srgbClr val="4a4a49"/>
                </a:solidFill>
                <a:uFillTx/>
                <a:latin typeface="Muli Medium"/>
              </a:rPr>
              <a:t>hierarchical clustering</a:t>
            </a:r>
            <a:r>
              <a:rPr b="0" lang="en-US" sz="3500" spc="-1" strike="noStrike">
                <a:solidFill>
                  <a:srgbClr val="4a4a49"/>
                </a:solidFill>
                <a:latin typeface="Muli Medium"/>
              </a:rPr>
              <a:t> a quelques désavantage :</a:t>
            </a:r>
            <a:endParaRPr b="0" lang="en-US" sz="3500" spc="-1" strike="noStrike">
              <a:latin typeface="Arial"/>
            </a:endParaRPr>
          </a:p>
          <a:p>
            <a:pPr>
              <a:lnSpc>
                <a:spcPct val="150000"/>
              </a:lnSpc>
            </a:pPr>
            <a:r>
              <a:rPr b="0" lang="en-US" sz="3500" spc="-1" strike="noStrike">
                <a:solidFill>
                  <a:srgbClr val="4a4a49"/>
                </a:solidFill>
                <a:latin typeface="Muli Medium"/>
              </a:rPr>
              <a:t>l’arbre ne fait pas de lui même des groupes, et la complexité de l’algo est en </a:t>
            </a:r>
            <a:r>
              <a:rPr b="1" lang="en-US" sz="3500" spc="-1" strike="noStrike">
                <a:solidFill>
                  <a:srgbClr val="4a4a49"/>
                </a:solidFill>
                <a:latin typeface="Muli Medium"/>
              </a:rPr>
              <a:t>O(n²)</a:t>
            </a:r>
            <a:endParaRPr b="0" lang="en-US" sz="3500" spc="-1" strike="noStrike">
              <a:latin typeface="Arial"/>
            </a:endParaRPr>
          </a:p>
          <a:p>
            <a:pPr marL="457200" indent="-456840">
              <a:lnSpc>
                <a:spcPct val="150000"/>
              </a:lnSpc>
              <a:buClr>
                <a:srgbClr val="4a4a49"/>
              </a:buClr>
              <a:buFont typeface="StarSymbol"/>
              <a:buChar char="-"/>
            </a:pPr>
            <a:r>
              <a:rPr b="0" lang="en-US" sz="3500" spc="-1" strike="noStrike">
                <a:solidFill>
                  <a:srgbClr val="4a4a49"/>
                </a:solidFill>
                <a:latin typeface="Muli Medium"/>
              </a:rPr>
              <a:t>Une alternative est le </a:t>
            </a:r>
            <a:r>
              <a:rPr b="0" lang="en-US" sz="3500" spc="-1" strike="noStrike" u="sng">
                <a:solidFill>
                  <a:srgbClr val="4a4a49"/>
                </a:solidFill>
                <a:uFillTx/>
                <a:latin typeface="Muli Medium"/>
              </a:rPr>
              <a:t>K-mean clustering</a:t>
            </a:r>
            <a:r>
              <a:rPr b="0" lang="en-US" sz="3500" spc="-1" strike="noStrike">
                <a:solidFill>
                  <a:srgbClr val="4a4a49"/>
                </a:solidFill>
                <a:latin typeface="Muli Medium"/>
              </a:rPr>
              <a:t> :</a:t>
            </a:r>
            <a:endParaRPr b="0" lang="en-US" sz="3500" spc="-1" strike="noStrike">
              <a:latin typeface="Arial"/>
            </a:endParaRPr>
          </a:p>
          <a:p>
            <a:pPr>
              <a:lnSpc>
                <a:spcPct val="150000"/>
              </a:lnSpc>
            </a:pPr>
            <a:r>
              <a:rPr b="0" lang="en-US" sz="3500" spc="-1" strike="noStrike">
                <a:solidFill>
                  <a:srgbClr val="4a4a49"/>
                </a:solidFill>
                <a:latin typeface="Muli Medium"/>
              </a:rPr>
              <a:t>On lui dit à l’avance le nombre de groupe que l’on veut créer, l’algo determine la taille du groupe selon la structure de la data</a:t>
            </a:r>
            <a:endParaRPr b="0" lang="en-US" sz="3500" spc="-1" strike="noStrike">
              <a:latin typeface="Arial"/>
            </a:endParaRPr>
          </a:p>
          <a:p>
            <a:pPr>
              <a:lnSpc>
                <a:spcPct val="150000"/>
              </a:lnSpc>
            </a:pPr>
            <a:r>
              <a:rPr b="0" lang="en-US" sz="3500" spc="-1" strike="noStrike">
                <a:solidFill>
                  <a:srgbClr val="4a4a49"/>
                </a:solidFill>
                <a:latin typeface="Muli Medium"/>
              </a:rPr>
              <a:t>On démarre avec K centroids placés aléatoirement, et on regroupe les éléments les plus proches, et on déplace le centroids à la moyenne des coordonnées (k-mean).</a:t>
            </a:r>
            <a:endParaRPr b="0" lang="en-US" sz="3500" spc="-1" strike="noStrike">
              <a:latin typeface="Arial"/>
            </a:endParaRPr>
          </a:p>
          <a:p>
            <a:pPr>
              <a:lnSpc>
                <a:spcPct val="150000"/>
              </a:lnSpc>
            </a:pPr>
            <a:r>
              <a:rPr b="0" lang="en-US" sz="3500" spc="-1" strike="noStrike">
                <a:solidFill>
                  <a:srgbClr val="4a4a49"/>
                </a:solidFill>
                <a:latin typeface="Muli Medium"/>
              </a:rPr>
              <a:t>Puis on recommence, jusqu’à ce que les groupes d’éléments ne changent plus</a:t>
            </a:r>
            <a:endParaRPr b="0" lang="en-US" sz="3500" spc="-1" strike="noStrike">
              <a:latin typeface="Arial"/>
            </a:endParaRPr>
          </a:p>
        </p:txBody>
      </p:sp>
      <p:pic>
        <p:nvPicPr>
          <p:cNvPr id="131" name="Image 3" descr=""/>
          <p:cNvPicPr/>
          <p:nvPr/>
        </p:nvPicPr>
        <p:blipFill>
          <a:blip r:embed="rId1"/>
          <a:stretch/>
        </p:blipFill>
        <p:spPr>
          <a:xfrm>
            <a:off x="13174560" y="4083840"/>
            <a:ext cx="10979280" cy="890316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11295000" y="12552840"/>
            <a:ext cx="1879200" cy="8045280"/>
          </a:xfrm>
          <a:prstGeom prst="rect">
            <a:avLst/>
          </a:prstGeom>
          <a:noFill/>
          <a:ln w="0">
            <a:noFill/>
          </a:ln>
        </p:spPr>
        <p:txBody>
          <a:bodyPr lIns="90000" rIns="90000" tIns="45000" bIns="45000">
            <a:noAutofit/>
          </a:bodyPr>
          <a:p>
            <a:pPr algn="ctr">
              <a:lnSpc>
                <a:spcPct val="100000"/>
              </a:lnSpc>
            </a:pPr>
            <a:fld id="{2AA2E11D-2FA8-494C-990F-50780DB391FF}" type="slidenum">
              <a:rPr b="0" lang="en-US" sz="1600" spc="599" strike="noStrike">
                <a:solidFill>
                  <a:srgbClr val="808080"/>
                </a:solidFill>
                <a:latin typeface="Roboto Medium"/>
              </a:rPr>
              <a:t>&lt;number&gt;</a:t>
            </a:fld>
            <a:endParaRPr b="0" lang="en-US" sz="1600" spc="-1" strike="noStrike">
              <a:latin typeface="Times New Roman"/>
            </a:endParaRPr>
          </a:p>
        </p:txBody>
      </p:sp>
      <p:sp>
        <p:nvSpPr>
          <p:cNvPr id="82" name="CustomShape 2"/>
          <p:cNvSpPr/>
          <p:nvPr/>
        </p:nvSpPr>
        <p:spPr>
          <a:xfrm>
            <a:off x="2478240" y="746280"/>
            <a:ext cx="19410840" cy="15534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600" spc="-1" strike="noStrike">
                <a:solidFill>
                  <a:srgbClr val="75b758"/>
                </a:solidFill>
                <a:latin typeface="Roboto Medium"/>
              </a:rPr>
              <a:t>Clustering</a:t>
            </a:r>
            <a:endParaRPr b="0" lang="en-US" sz="9600" spc="-1" strike="noStrike">
              <a:latin typeface="Arial"/>
            </a:endParaRPr>
          </a:p>
        </p:txBody>
      </p:sp>
      <p:sp>
        <p:nvSpPr>
          <p:cNvPr id="83" name="Line 3"/>
          <p:cNvSpPr/>
          <p:nvPr/>
        </p:nvSpPr>
        <p:spPr>
          <a:xfrm>
            <a:off x="12191760" y="13280400"/>
            <a:ext cx="0" cy="435600"/>
          </a:xfrm>
          <a:prstGeom prst="line">
            <a:avLst/>
          </a:prstGeom>
          <a:ln w="22225">
            <a:solidFill>
              <a:schemeClr val="accent2"/>
            </a:solidFill>
          </a:ln>
        </p:spPr>
        <p:style>
          <a:lnRef idx="1">
            <a:schemeClr val="accent1"/>
          </a:lnRef>
          <a:fillRef idx="0">
            <a:schemeClr val="accent1"/>
          </a:fillRef>
          <a:effectRef idx="0">
            <a:schemeClr val="accent1"/>
          </a:effectRef>
          <a:fontRef idx="minor"/>
        </p:style>
      </p:sp>
      <p:sp>
        <p:nvSpPr>
          <p:cNvPr id="84" name="CustomShape 4"/>
          <p:cNvSpPr/>
          <p:nvPr/>
        </p:nvSpPr>
        <p:spPr>
          <a:xfrm>
            <a:off x="1575720" y="3292200"/>
            <a:ext cx="12597120" cy="1309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8000" spc="-1" strike="noStrike">
                <a:solidFill>
                  <a:srgbClr val="4a4a49"/>
                </a:solidFill>
                <a:latin typeface="Lato Black"/>
              </a:rPr>
              <a:t>Unsupervised learning</a:t>
            </a:r>
            <a:endParaRPr b="0" lang="en-US" sz="8000" spc="-1" strike="noStrike">
              <a:latin typeface="Arial"/>
            </a:endParaRPr>
          </a:p>
        </p:txBody>
      </p:sp>
      <p:sp>
        <p:nvSpPr>
          <p:cNvPr id="85" name="CustomShape 5"/>
          <p:cNvSpPr/>
          <p:nvPr/>
        </p:nvSpPr>
        <p:spPr>
          <a:xfrm>
            <a:off x="1575720" y="5572080"/>
            <a:ext cx="21826800" cy="7401960"/>
          </a:xfrm>
          <a:prstGeom prst="rect">
            <a:avLst/>
          </a:prstGeom>
          <a:noFill/>
          <a:ln w="0">
            <a:noFill/>
          </a:ln>
        </p:spPr>
        <p:style>
          <a:lnRef idx="0"/>
          <a:fillRef idx="0"/>
          <a:effectRef idx="0"/>
          <a:fontRef idx="minor"/>
        </p:style>
        <p:txBody>
          <a:bodyPr lIns="90000" rIns="90000" tIns="45000" bIns="45000">
            <a:spAutoFit/>
          </a:bodyPr>
          <a:p>
            <a:pPr marL="457200" indent="-456840">
              <a:lnSpc>
                <a:spcPct val="150000"/>
              </a:lnSpc>
              <a:buClr>
                <a:srgbClr val="4a4a49"/>
              </a:buClr>
              <a:buFont typeface="StarSymbol"/>
              <a:buChar char="-"/>
            </a:pPr>
            <a:r>
              <a:rPr b="0" lang="en-US" sz="4000" spc="-1" strike="noStrike">
                <a:solidFill>
                  <a:srgbClr val="4a4a49"/>
                </a:solidFill>
                <a:latin typeface="Muli Medium"/>
              </a:rPr>
              <a:t>Les algos vu jusqu’ici font partie de ce qu’on appelle l’</a:t>
            </a:r>
            <a:r>
              <a:rPr b="1" lang="en-US" sz="4000" spc="-1" strike="noStrike">
                <a:solidFill>
                  <a:srgbClr val="4a4a49"/>
                </a:solidFill>
                <a:latin typeface="Muli Medium"/>
              </a:rPr>
              <a:t>apprentissage supervisé</a:t>
            </a:r>
            <a:r>
              <a:rPr b="0" lang="en-US" sz="4000" spc="-1" strike="noStrike">
                <a:solidFill>
                  <a:srgbClr val="4a4a49"/>
                </a:solidFill>
                <a:latin typeface="Muli Medium"/>
              </a:rPr>
              <a:t>, on dit à l’algo comment extraire de la data l’information ou la décision que l’on souhaite, avec une méthode pour évaluer et améliorer le résultat trouvé</a:t>
            </a:r>
            <a:endParaRPr b="0" lang="en-US" sz="4000" spc="-1" strike="noStrike">
              <a:latin typeface="Arial"/>
            </a:endParaRPr>
          </a:p>
          <a:p>
            <a:pPr>
              <a:lnSpc>
                <a:spcPct val="150000"/>
              </a:lnSpc>
            </a:pPr>
            <a:endParaRPr b="0" lang="en-US" sz="4000" spc="-1" strike="noStrike">
              <a:latin typeface="Arial"/>
            </a:endParaRPr>
          </a:p>
          <a:p>
            <a:pPr marL="457200" indent="-456840">
              <a:lnSpc>
                <a:spcPct val="150000"/>
              </a:lnSpc>
              <a:buClr>
                <a:srgbClr val="4a4a49"/>
              </a:buClr>
              <a:buFont typeface="StarSymbol"/>
              <a:buChar char="-"/>
            </a:pPr>
            <a:r>
              <a:rPr b="0" lang="en-US" sz="4000" spc="-1" strike="noStrike">
                <a:solidFill>
                  <a:srgbClr val="4a4a49"/>
                </a:solidFill>
                <a:latin typeface="Muli Medium"/>
              </a:rPr>
              <a:t>Un exemple d’</a:t>
            </a:r>
            <a:r>
              <a:rPr b="1" lang="en-US" sz="4000" spc="-1" strike="noStrike">
                <a:solidFill>
                  <a:srgbClr val="4a4a49"/>
                </a:solidFill>
                <a:latin typeface="Muli Medium"/>
              </a:rPr>
              <a:t>apprentissage non-supervisé</a:t>
            </a:r>
            <a:r>
              <a:rPr b="0" lang="en-US" sz="4000" spc="-1" strike="noStrike">
                <a:solidFill>
                  <a:srgbClr val="4a4a49"/>
                </a:solidFill>
                <a:latin typeface="Muli Medium"/>
              </a:rPr>
              <a:t> est le clustering</a:t>
            </a:r>
            <a:endParaRPr b="0" lang="en-US" sz="4000" spc="-1" strike="noStrike">
              <a:latin typeface="Arial"/>
            </a:endParaRPr>
          </a:p>
          <a:p>
            <a:pPr>
              <a:lnSpc>
                <a:spcPct val="150000"/>
              </a:lnSpc>
            </a:pPr>
            <a:endParaRPr b="0" lang="en-US" sz="4000" spc="-1" strike="noStrike">
              <a:latin typeface="Arial"/>
            </a:endParaRPr>
          </a:p>
          <a:p>
            <a:pPr marL="457200" indent="-456840">
              <a:lnSpc>
                <a:spcPct val="150000"/>
              </a:lnSpc>
              <a:buClr>
                <a:srgbClr val="4a4a49"/>
              </a:buClr>
              <a:buFont typeface="StarSymbol"/>
              <a:buChar char="-"/>
            </a:pPr>
            <a:r>
              <a:rPr b="0" lang="en-US" sz="4000" spc="-1" strike="noStrike">
                <a:solidFill>
                  <a:srgbClr val="4a4a49"/>
                </a:solidFill>
                <a:latin typeface="Muli Medium"/>
              </a:rPr>
              <a:t>L’objectif est d’extraire de l’information des données, sans exemple pour apprendre ou function cost à minifier</a:t>
            </a:r>
            <a:endParaRPr b="0" lang="en-US" sz="4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11295000" y="12552840"/>
            <a:ext cx="1879200" cy="8045280"/>
          </a:xfrm>
          <a:prstGeom prst="rect">
            <a:avLst/>
          </a:prstGeom>
          <a:noFill/>
          <a:ln w="0">
            <a:noFill/>
          </a:ln>
        </p:spPr>
        <p:txBody>
          <a:bodyPr lIns="90000" rIns="90000" tIns="45000" bIns="45000">
            <a:noAutofit/>
          </a:bodyPr>
          <a:p>
            <a:pPr algn="ctr">
              <a:lnSpc>
                <a:spcPct val="100000"/>
              </a:lnSpc>
            </a:pPr>
            <a:fld id="{21404040-6D0D-442D-A7FF-250178E97A9D}" type="slidenum">
              <a:rPr b="0" lang="en-US" sz="1600" spc="599" strike="noStrike">
                <a:solidFill>
                  <a:srgbClr val="808080"/>
                </a:solidFill>
                <a:latin typeface="Roboto Medium"/>
              </a:rPr>
              <a:t>&lt;number&gt;</a:t>
            </a:fld>
            <a:endParaRPr b="0" lang="en-US" sz="1600" spc="-1" strike="noStrike">
              <a:latin typeface="Times New Roman"/>
            </a:endParaRPr>
          </a:p>
        </p:txBody>
      </p:sp>
      <p:sp>
        <p:nvSpPr>
          <p:cNvPr id="87" name="CustomShape 2"/>
          <p:cNvSpPr/>
          <p:nvPr/>
        </p:nvSpPr>
        <p:spPr>
          <a:xfrm>
            <a:off x="2478240" y="746280"/>
            <a:ext cx="19410840" cy="15534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600" spc="-1" strike="noStrike">
                <a:solidFill>
                  <a:srgbClr val="75b758"/>
                </a:solidFill>
                <a:latin typeface="Roboto Medium"/>
              </a:rPr>
              <a:t>Clustering</a:t>
            </a:r>
            <a:endParaRPr b="0" lang="en-US" sz="9600" spc="-1" strike="noStrike">
              <a:latin typeface="Arial"/>
            </a:endParaRPr>
          </a:p>
        </p:txBody>
      </p:sp>
      <p:sp>
        <p:nvSpPr>
          <p:cNvPr id="88" name="Line 3"/>
          <p:cNvSpPr/>
          <p:nvPr/>
        </p:nvSpPr>
        <p:spPr>
          <a:xfrm>
            <a:off x="12191760" y="13280400"/>
            <a:ext cx="0" cy="435600"/>
          </a:xfrm>
          <a:prstGeom prst="line">
            <a:avLst/>
          </a:prstGeom>
          <a:ln w="22225">
            <a:solidFill>
              <a:schemeClr val="accent2"/>
            </a:solidFill>
          </a:ln>
        </p:spPr>
        <p:style>
          <a:lnRef idx="1">
            <a:schemeClr val="accent1"/>
          </a:lnRef>
          <a:fillRef idx="0">
            <a:schemeClr val="accent1"/>
          </a:fillRef>
          <a:effectRef idx="0">
            <a:schemeClr val="accent1"/>
          </a:effectRef>
          <a:fontRef idx="minor"/>
        </p:style>
      </p:sp>
      <p:sp>
        <p:nvSpPr>
          <p:cNvPr id="89" name="CustomShape 4"/>
          <p:cNvSpPr/>
          <p:nvPr/>
        </p:nvSpPr>
        <p:spPr>
          <a:xfrm>
            <a:off x="1575720" y="3292200"/>
            <a:ext cx="12597120" cy="1309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8000" spc="-1" strike="noStrike">
                <a:solidFill>
                  <a:srgbClr val="4a4a49"/>
                </a:solidFill>
                <a:latin typeface="Lato Black"/>
              </a:rPr>
              <a:t>Word vector</a:t>
            </a:r>
            <a:endParaRPr b="0" lang="en-US" sz="8000" spc="-1" strike="noStrike">
              <a:latin typeface="Arial"/>
            </a:endParaRPr>
          </a:p>
        </p:txBody>
      </p:sp>
      <p:sp>
        <p:nvSpPr>
          <p:cNvPr id="90" name="CustomShape 5"/>
          <p:cNvSpPr/>
          <p:nvPr/>
        </p:nvSpPr>
        <p:spPr>
          <a:xfrm>
            <a:off x="1575720" y="5592240"/>
            <a:ext cx="21826800" cy="7401960"/>
          </a:xfrm>
          <a:prstGeom prst="rect">
            <a:avLst/>
          </a:prstGeom>
          <a:noFill/>
          <a:ln w="0">
            <a:noFill/>
          </a:ln>
        </p:spPr>
        <p:style>
          <a:lnRef idx="0"/>
          <a:fillRef idx="0"/>
          <a:effectRef idx="0"/>
          <a:fontRef idx="minor"/>
        </p:style>
        <p:txBody>
          <a:bodyPr lIns="90000" rIns="90000" tIns="45000" bIns="45000">
            <a:spAutoFit/>
          </a:bodyPr>
          <a:p>
            <a:pPr marL="457200" indent="-456840">
              <a:lnSpc>
                <a:spcPct val="150000"/>
              </a:lnSpc>
              <a:buClr>
                <a:srgbClr val="4a4a49"/>
              </a:buClr>
              <a:buFont typeface="StarSymbol"/>
              <a:buChar char="-"/>
            </a:pPr>
            <a:r>
              <a:rPr b="0" lang="en-US" sz="4000" spc="-1" strike="noStrike">
                <a:solidFill>
                  <a:srgbClr val="4a4a49"/>
                </a:solidFill>
                <a:latin typeface="Muli Medium"/>
              </a:rPr>
              <a:t>Pour preparer de la data pour du clustering, il faut déterminer un set d’attributs numériques qu’on va utiliser pour les comparer.</a:t>
            </a:r>
            <a:endParaRPr b="0" lang="en-US" sz="4000" spc="-1" strike="noStrike">
              <a:latin typeface="Arial"/>
            </a:endParaRPr>
          </a:p>
          <a:p>
            <a:pPr>
              <a:lnSpc>
                <a:spcPct val="150000"/>
              </a:lnSpc>
            </a:pPr>
            <a:endParaRPr b="0" lang="en-US" sz="4000" spc="-1" strike="noStrike">
              <a:latin typeface="Arial"/>
            </a:endParaRPr>
          </a:p>
          <a:p>
            <a:pPr marL="457200" indent="-456840">
              <a:lnSpc>
                <a:spcPct val="150000"/>
              </a:lnSpc>
              <a:buClr>
                <a:srgbClr val="4a4a49"/>
              </a:buClr>
              <a:buFont typeface="StarSymbol"/>
              <a:buChar char="-"/>
            </a:pPr>
            <a:r>
              <a:rPr b="0" lang="en-US" sz="4000" spc="-1" strike="noStrike">
                <a:solidFill>
                  <a:srgbClr val="4a4a49"/>
                </a:solidFill>
                <a:latin typeface="Muli Medium"/>
              </a:rPr>
              <a:t>Un peu comme pour l’algo de recommandation, où on comparait les gens sur les notes qu’ils donnent aux films :</a:t>
            </a:r>
            <a:br/>
            <a:r>
              <a:rPr b="0" lang="en-US" sz="4000" spc="-1" strike="noStrike">
                <a:solidFill>
                  <a:srgbClr val="4a4a49"/>
                </a:solidFill>
                <a:latin typeface="Muli Medium"/>
              </a:rPr>
              <a:t> </a:t>
            </a:r>
            <a:endParaRPr b="0" lang="en-US" sz="4000" spc="-1" strike="noStrike">
              <a:latin typeface="Arial"/>
            </a:endParaRPr>
          </a:p>
          <a:p>
            <a:pPr marL="457200" indent="-456840">
              <a:lnSpc>
                <a:spcPct val="150000"/>
              </a:lnSpc>
              <a:buClr>
                <a:srgbClr val="4a4a49"/>
              </a:buClr>
              <a:buFont typeface="StarSymbol"/>
              <a:buChar char="-"/>
            </a:pPr>
            <a:r>
              <a:rPr b="0" lang="en-US" sz="4000" spc="-1" strike="noStrike">
                <a:solidFill>
                  <a:srgbClr val="4a4a49"/>
                </a:solidFill>
                <a:latin typeface="Muli Medium"/>
              </a:rPr>
              <a:t>En faisant des stats sur la presence des mots dans certaines pages wiki, on peut essayer de regrouper les articles qui parlent de sujets similaires !</a:t>
            </a:r>
            <a:endParaRPr b="0" lang="en-US" sz="4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11295000" y="12552840"/>
            <a:ext cx="1879200" cy="8045280"/>
          </a:xfrm>
          <a:prstGeom prst="rect">
            <a:avLst/>
          </a:prstGeom>
          <a:noFill/>
          <a:ln w="0">
            <a:noFill/>
          </a:ln>
        </p:spPr>
        <p:txBody>
          <a:bodyPr lIns="90000" rIns="90000" tIns="45000" bIns="45000">
            <a:noAutofit/>
          </a:bodyPr>
          <a:p>
            <a:pPr algn="ctr">
              <a:lnSpc>
                <a:spcPct val="100000"/>
              </a:lnSpc>
            </a:pPr>
            <a:fld id="{A323988A-9C3D-4909-BCE9-F759C60B5D8E}" type="slidenum">
              <a:rPr b="0" lang="en-US" sz="1600" spc="599" strike="noStrike">
                <a:solidFill>
                  <a:srgbClr val="808080"/>
                </a:solidFill>
                <a:latin typeface="Roboto Medium"/>
              </a:rPr>
              <a:t>&lt;number&gt;</a:t>
            </a:fld>
            <a:endParaRPr b="0" lang="en-US" sz="1600" spc="-1" strike="noStrike">
              <a:latin typeface="Times New Roman"/>
            </a:endParaRPr>
          </a:p>
        </p:txBody>
      </p:sp>
      <p:sp>
        <p:nvSpPr>
          <p:cNvPr id="92" name="CustomShape 2"/>
          <p:cNvSpPr/>
          <p:nvPr/>
        </p:nvSpPr>
        <p:spPr>
          <a:xfrm>
            <a:off x="2478240" y="746280"/>
            <a:ext cx="19410840" cy="15534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600" spc="-1" strike="noStrike">
                <a:solidFill>
                  <a:srgbClr val="75b758"/>
                </a:solidFill>
                <a:latin typeface="Roboto Medium"/>
              </a:rPr>
              <a:t>Clustering</a:t>
            </a:r>
            <a:endParaRPr b="0" lang="en-US" sz="9600" spc="-1" strike="noStrike">
              <a:latin typeface="Arial"/>
            </a:endParaRPr>
          </a:p>
        </p:txBody>
      </p:sp>
      <p:sp>
        <p:nvSpPr>
          <p:cNvPr id="93" name="Line 3"/>
          <p:cNvSpPr/>
          <p:nvPr/>
        </p:nvSpPr>
        <p:spPr>
          <a:xfrm>
            <a:off x="12191760" y="13280400"/>
            <a:ext cx="0" cy="435600"/>
          </a:xfrm>
          <a:prstGeom prst="line">
            <a:avLst/>
          </a:prstGeom>
          <a:ln w="22225">
            <a:solidFill>
              <a:schemeClr val="accent2"/>
            </a:solidFill>
          </a:ln>
        </p:spPr>
        <p:style>
          <a:lnRef idx="1">
            <a:schemeClr val="accent1"/>
          </a:lnRef>
          <a:fillRef idx="0">
            <a:schemeClr val="accent1"/>
          </a:fillRef>
          <a:effectRef idx="0">
            <a:schemeClr val="accent1"/>
          </a:effectRef>
          <a:fontRef idx="minor"/>
        </p:style>
      </p:sp>
      <p:sp>
        <p:nvSpPr>
          <p:cNvPr id="94" name="CustomShape 4"/>
          <p:cNvSpPr/>
          <p:nvPr/>
        </p:nvSpPr>
        <p:spPr>
          <a:xfrm>
            <a:off x="1575720" y="3292200"/>
            <a:ext cx="12597120" cy="1309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8000" spc="-1" strike="noStrike">
                <a:solidFill>
                  <a:srgbClr val="4a4a49"/>
                </a:solidFill>
                <a:latin typeface="Lato Black"/>
              </a:rPr>
              <a:t>Counting words</a:t>
            </a:r>
            <a:endParaRPr b="0" lang="en-US" sz="8000" spc="-1" strike="noStrike">
              <a:latin typeface="Arial"/>
            </a:endParaRPr>
          </a:p>
        </p:txBody>
      </p:sp>
      <p:sp>
        <p:nvSpPr>
          <p:cNvPr id="95" name="CustomShape 5"/>
          <p:cNvSpPr/>
          <p:nvPr/>
        </p:nvSpPr>
        <p:spPr>
          <a:xfrm>
            <a:off x="1575720" y="5592240"/>
            <a:ext cx="21826800" cy="7401960"/>
          </a:xfrm>
          <a:prstGeom prst="rect">
            <a:avLst/>
          </a:prstGeom>
          <a:noFill/>
          <a:ln w="0">
            <a:noFill/>
          </a:ln>
        </p:spPr>
        <p:style>
          <a:lnRef idx="0"/>
          <a:fillRef idx="0"/>
          <a:effectRef idx="0"/>
          <a:fontRef idx="minor"/>
        </p:style>
        <p:txBody>
          <a:bodyPr lIns="90000" rIns="90000" tIns="45000" bIns="45000">
            <a:spAutoFit/>
          </a:bodyPr>
          <a:p>
            <a:pPr marL="457200" indent="-456840">
              <a:lnSpc>
                <a:spcPct val="150000"/>
              </a:lnSpc>
              <a:buClr>
                <a:srgbClr val="4a4a49"/>
              </a:buClr>
              <a:buFont typeface="StarSymbol"/>
              <a:buChar char="-"/>
            </a:pPr>
            <a:r>
              <a:rPr b="0" lang="en-US" sz="4000" spc="-1" strike="noStrike">
                <a:solidFill>
                  <a:srgbClr val="4a4a49"/>
                </a:solidFill>
                <a:latin typeface="Muli Medium"/>
              </a:rPr>
              <a:t>On va d’abord compter chaque occurrence de chaque mot pour chaque article qu’on veut classer</a:t>
            </a:r>
            <a:endParaRPr b="0" lang="en-US" sz="4000" spc="-1" strike="noStrike">
              <a:latin typeface="Arial"/>
            </a:endParaRPr>
          </a:p>
          <a:p>
            <a:pPr>
              <a:lnSpc>
                <a:spcPct val="150000"/>
              </a:lnSpc>
            </a:pPr>
            <a:endParaRPr b="0" lang="en-US" sz="4000" spc="-1" strike="noStrike">
              <a:latin typeface="Arial"/>
            </a:endParaRPr>
          </a:p>
          <a:p>
            <a:pPr marL="457200" indent="-456840">
              <a:lnSpc>
                <a:spcPct val="150000"/>
              </a:lnSpc>
              <a:buClr>
                <a:srgbClr val="4a4a49"/>
              </a:buClr>
              <a:buFont typeface="StarSymbol"/>
              <a:buChar char="-"/>
            </a:pPr>
            <a:r>
              <a:rPr b="0" lang="en-US" sz="4000" spc="-1" strike="noStrike">
                <a:solidFill>
                  <a:srgbClr val="4a4a49"/>
                </a:solidFill>
                <a:latin typeface="Muli Medium"/>
              </a:rPr>
              <a:t>Première étape : on clean l’article, retirer tous les caractères chelous, splits sur les mots, tout mettre en lowercase pour pas dupliquer les mots en début de phrase…</a:t>
            </a:r>
            <a:endParaRPr b="0" lang="en-US" sz="4000" spc="-1" strike="noStrike">
              <a:latin typeface="Arial"/>
            </a:endParaRPr>
          </a:p>
          <a:p>
            <a:pPr>
              <a:lnSpc>
                <a:spcPct val="150000"/>
              </a:lnSpc>
            </a:pPr>
            <a:endParaRPr b="0" lang="en-US" sz="4000" spc="-1" strike="noStrike">
              <a:latin typeface="Arial"/>
            </a:endParaRPr>
          </a:p>
          <a:p>
            <a:pPr marL="457200" indent="-456840">
              <a:lnSpc>
                <a:spcPct val="150000"/>
              </a:lnSpc>
              <a:buClr>
                <a:srgbClr val="4a4a49"/>
              </a:buClr>
              <a:buFont typeface="StarSymbol"/>
              <a:buChar char="-"/>
            </a:pPr>
            <a:r>
              <a:rPr b="0" lang="en-US" sz="4000" spc="-1" strike="noStrike">
                <a:solidFill>
                  <a:srgbClr val="4a4a49"/>
                </a:solidFill>
                <a:latin typeface="Muli Medium"/>
              </a:rPr>
              <a:t>Ensuite on compte pour chaque mot le nombre d’occurrence, et ce pour chaque articles</a:t>
            </a:r>
            <a:endParaRPr b="0" lang="en-US" sz="4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11295000" y="12552840"/>
            <a:ext cx="1879200" cy="8045280"/>
          </a:xfrm>
          <a:prstGeom prst="rect">
            <a:avLst/>
          </a:prstGeom>
          <a:noFill/>
          <a:ln w="0">
            <a:noFill/>
          </a:ln>
        </p:spPr>
        <p:txBody>
          <a:bodyPr lIns="90000" rIns="90000" tIns="45000" bIns="45000">
            <a:noAutofit/>
          </a:bodyPr>
          <a:p>
            <a:pPr algn="ctr">
              <a:lnSpc>
                <a:spcPct val="100000"/>
              </a:lnSpc>
            </a:pPr>
            <a:fld id="{3D13E479-0B35-49A1-A1C9-4B396B841C61}" type="slidenum">
              <a:rPr b="0" lang="en-US" sz="1600" spc="599" strike="noStrike">
                <a:solidFill>
                  <a:srgbClr val="808080"/>
                </a:solidFill>
                <a:latin typeface="Roboto Medium"/>
              </a:rPr>
              <a:t>&lt;number&gt;</a:t>
            </a:fld>
            <a:endParaRPr b="0" lang="en-US" sz="1600" spc="-1" strike="noStrike">
              <a:latin typeface="Times New Roman"/>
            </a:endParaRPr>
          </a:p>
        </p:txBody>
      </p:sp>
      <p:sp>
        <p:nvSpPr>
          <p:cNvPr id="97" name="CustomShape 2"/>
          <p:cNvSpPr/>
          <p:nvPr/>
        </p:nvSpPr>
        <p:spPr>
          <a:xfrm>
            <a:off x="2478240" y="746280"/>
            <a:ext cx="19410840" cy="15534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600" spc="-1" strike="noStrike">
                <a:solidFill>
                  <a:srgbClr val="75b758"/>
                </a:solidFill>
                <a:latin typeface="Roboto Medium"/>
              </a:rPr>
              <a:t>Clustering</a:t>
            </a:r>
            <a:endParaRPr b="0" lang="en-US" sz="9600" spc="-1" strike="noStrike">
              <a:latin typeface="Arial"/>
            </a:endParaRPr>
          </a:p>
        </p:txBody>
      </p:sp>
      <p:sp>
        <p:nvSpPr>
          <p:cNvPr id="98" name="Line 3"/>
          <p:cNvSpPr/>
          <p:nvPr/>
        </p:nvSpPr>
        <p:spPr>
          <a:xfrm>
            <a:off x="12191760" y="13280400"/>
            <a:ext cx="0" cy="435600"/>
          </a:xfrm>
          <a:prstGeom prst="line">
            <a:avLst/>
          </a:prstGeom>
          <a:ln w="22225">
            <a:solidFill>
              <a:schemeClr val="accent2"/>
            </a:solidFill>
          </a:ln>
        </p:spPr>
        <p:style>
          <a:lnRef idx="1">
            <a:schemeClr val="accent1"/>
          </a:lnRef>
          <a:fillRef idx="0">
            <a:schemeClr val="accent1"/>
          </a:fillRef>
          <a:effectRef idx="0">
            <a:schemeClr val="accent1"/>
          </a:effectRef>
          <a:fontRef idx="minor"/>
        </p:style>
      </p:sp>
      <p:sp>
        <p:nvSpPr>
          <p:cNvPr id="99" name="CustomShape 4"/>
          <p:cNvSpPr/>
          <p:nvPr/>
        </p:nvSpPr>
        <p:spPr>
          <a:xfrm>
            <a:off x="1575720" y="3292200"/>
            <a:ext cx="12597120" cy="1309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8000" spc="-1" strike="noStrike">
                <a:solidFill>
                  <a:srgbClr val="4a4a49"/>
                </a:solidFill>
                <a:latin typeface="Lato Black"/>
              </a:rPr>
              <a:t>Counting words</a:t>
            </a:r>
            <a:endParaRPr b="0" lang="en-US" sz="8000" spc="-1" strike="noStrike">
              <a:latin typeface="Arial"/>
            </a:endParaRPr>
          </a:p>
        </p:txBody>
      </p:sp>
      <p:sp>
        <p:nvSpPr>
          <p:cNvPr id="100" name="CustomShape 5"/>
          <p:cNvSpPr/>
          <p:nvPr/>
        </p:nvSpPr>
        <p:spPr>
          <a:xfrm>
            <a:off x="1575720" y="5592240"/>
            <a:ext cx="21826800" cy="6487920"/>
          </a:xfrm>
          <a:prstGeom prst="rect">
            <a:avLst/>
          </a:prstGeom>
          <a:noFill/>
          <a:ln w="0">
            <a:noFill/>
          </a:ln>
        </p:spPr>
        <p:style>
          <a:lnRef idx="0"/>
          <a:fillRef idx="0"/>
          <a:effectRef idx="0"/>
          <a:fontRef idx="minor"/>
        </p:style>
        <p:txBody>
          <a:bodyPr lIns="90000" rIns="90000" tIns="45000" bIns="45000">
            <a:spAutoFit/>
          </a:bodyPr>
          <a:p>
            <a:pPr marL="457200" indent="-456840">
              <a:lnSpc>
                <a:spcPct val="150000"/>
              </a:lnSpc>
              <a:buClr>
                <a:srgbClr val="4a4a49"/>
              </a:buClr>
              <a:buFont typeface="StarSymbol"/>
              <a:buChar char="-"/>
            </a:pPr>
            <a:r>
              <a:rPr b="0" lang="en-US" sz="4000" spc="-1" strike="noStrike">
                <a:solidFill>
                  <a:srgbClr val="4a4a49"/>
                </a:solidFill>
                <a:latin typeface="Muli Medium"/>
              </a:rPr>
              <a:t>Problème : En faisant ça, on rencontre toujours des problèmes : de nombreux mots comme les pronoms, les sujets, etc… sont très present, dans tous les articles, et faussent nos statistiques</a:t>
            </a:r>
            <a:endParaRPr b="0" lang="en-US" sz="4000" spc="-1" strike="noStrike">
              <a:latin typeface="Arial"/>
            </a:endParaRPr>
          </a:p>
          <a:p>
            <a:pPr>
              <a:lnSpc>
                <a:spcPct val="150000"/>
              </a:lnSpc>
            </a:pPr>
            <a:endParaRPr b="0" lang="en-US" sz="4000" spc="-1" strike="noStrike">
              <a:latin typeface="Arial"/>
            </a:endParaRPr>
          </a:p>
          <a:p>
            <a:pPr marL="457200" indent="-456840">
              <a:lnSpc>
                <a:spcPct val="150000"/>
              </a:lnSpc>
              <a:buClr>
                <a:srgbClr val="4a4a49"/>
              </a:buClr>
              <a:buFont typeface="StarSymbol"/>
              <a:buChar char="-"/>
            </a:pPr>
            <a:r>
              <a:rPr b="0" lang="en-US" sz="4000" spc="-1" strike="noStrike">
                <a:solidFill>
                  <a:srgbClr val="4a4a49"/>
                </a:solidFill>
                <a:latin typeface="Muli Medium"/>
              </a:rPr>
              <a:t>Pour filtrer la liste des mots, pour chaque mot on va regarder dans combien d’articles ils apparaissent, et ne garder que ceux qui apparaissent dans 10 à 50% des articles</a:t>
            </a:r>
            <a:endParaRPr b="0" lang="en-US" sz="4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1" name="Image 2" descr="Une image contenant texte, équipement électronique&#10;&#10;Description générée automatiquement"/>
          <p:cNvPicPr/>
          <p:nvPr/>
        </p:nvPicPr>
        <p:blipFill>
          <a:blip r:embed="rId1"/>
          <a:stretch/>
        </p:blipFill>
        <p:spPr>
          <a:xfrm>
            <a:off x="11085120" y="2790000"/>
            <a:ext cx="13085640" cy="10611360"/>
          </a:xfrm>
          <a:prstGeom prst="rect">
            <a:avLst/>
          </a:prstGeom>
          <a:ln w="0">
            <a:noFill/>
          </a:ln>
        </p:spPr>
      </p:pic>
      <p:sp>
        <p:nvSpPr>
          <p:cNvPr id="102" name="TextShape 1"/>
          <p:cNvSpPr txBox="1"/>
          <p:nvPr/>
        </p:nvSpPr>
        <p:spPr>
          <a:xfrm>
            <a:off x="11295000" y="12552840"/>
            <a:ext cx="1879200" cy="8045280"/>
          </a:xfrm>
          <a:prstGeom prst="rect">
            <a:avLst/>
          </a:prstGeom>
          <a:noFill/>
          <a:ln w="0">
            <a:noFill/>
          </a:ln>
        </p:spPr>
        <p:txBody>
          <a:bodyPr lIns="90000" rIns="90000" tIns="45000" bIns="45000">
            <a:noAutofit/>
          </a:bodyPr>
          <a:p>
            <a:pPr algn="ctr">
              <a:lnSpc>
                <a:spcPct val="100000"/>
              </a:lnSpc>
            </a:pPr>
            <a:fld id="{C4F912AD-4077-45D8-AD7E-AB203A6080A4}" type="slidenum">
              <a:rPr b="0" lang="en-US" sz="1600" spc="599" strike="noStrike">
                <a:solidFill>
                  <a:srgbClr val="808080"/>
                </a:solidFill>
                <a:latin typeface="Roboto Medium"/>
              </a:rPr>
              <a:t>&lt;number&gt;</a:t>
            </a:fld>
            <a:endParaRPr b="0" lang="en-US" sz="1600" spc="-1" strike="noStrike">
              <a:latin typeface="Times New Roman"/>
            </a:endParaRPr>
          </a:p>
        </p:txBody>
      </p:sp>
      <p:sp>
        <p:nvSpPr>
          <p:cNvPr id="103" name="CustomShape 2"/>
          <p:cNvSpPr/>
          <p:nvPr/>
        </p:nvSpPr>
        <p:spPr>
          <a:xfrm>
            <a:off x="2478240" y="746280"/>
            <a:ext cx="19410840" cy="15534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600" spc="-1" strike="noStrike">
                <a:solidFill>
                  <a:srgbClr val="75b758"/>
                </a:solidFill>
                <a:latin typeface="Roboto Medium"/>
              </a:rPr>
              <a:t>Clustering</a:t>
            </a:r>
            <a:endParaRPr b="0" lang="en-US" sz="9600" spc="-1" strike="noStrike">
              <a:latin typeface="Arial"/>
            </a:endParaRPr>
          </a:p>
        </p:txBody>
      </p:sp>
      <p:sp>
        <p:nvSpPr>
          <p:cNvPr id="104" name="Line 3"/>
          <p:cNvSpPr/>
          <p:nvPr/>
        </p:nvSpPr>
        <p:spPr>
          <a:xfrm>
            <a:off x="12191760" y="13280400"/>
            <a:ext cx="0" cy="435600"/>
          </a:xfrm>
          <a:prstGeom prst="line">
            <a:avLst/>
          </a:prstGeom>
          <a:ln w="22225">
            <a:solidFill>
              <a:schemeClr val="accent2"/>
            </a:solidFill>
          </a:ln>
        </p:spPr>
        <p:style>
          <a:lnRef idx="1">
            <a:schemeClr val="accent1"/>
          </a:lnRef>
          <a:fillRef idx="0">
            <a:schemeClr val="accent1"/>
          </a:fillRef>
          <a:effectRef idx="0">
            <a:schemeClr val="accent1"/>
          </a:effectRef>
          <a:fontRef idx="minor"/>
        </p:style>
      </p:sp>
      <p:sp>
        <p:nvSpPr>
          <p:cNvPr id="105" name="CustomShape 4"/>
          <p:cNvSpPr/>
          <p:nvPr/>
        </p:nvSpPr>
        <p:spPr>
          <a:xfrm>
            <a:off x="1575720" y="3292200"/>
            <a:ext cx="7843680" cy="2528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fr-FR" sz="8000" spc="-1" strike="noStrike">
                <a:solidFill>
                  <a:srgbClr val="4a4a49"/>
                </a:solidFill>
                <a:latin typeface="Lato Black"/>
              </a:rPr>
              <a:t>Hierarchical Clustering</a:t>
            </a:r>
            <a:endParaRPr b="0" lang="en-US" sz="8000" spc="-1" strike="noStrike">
              <a:latin typeface="Arial"/>
            </a:endParaRPr>
          </a:p>
        </p:txBody>
      </p:sp>
      <p:sp>
        <p:nvSpPr>
          <p:cNvPr id="106" name="CustomShape 5"/>
          <p:cNvSpPr/>
          <p:nvPr/>
        </p:nvSpPr>
        <p:spPr>
          <a:xfrm>
            <a:off x="747720" y="6092280"/>
            <a:ext cx="10684800" cy="8316000"/>
          </a:xfrm>
          <a:prstGeom prst="rect">
            <a:avLst/>
          </a:prstGeom>
          <a:noFill/>
          <a:ln w="0">
            <a:noFill/>
          </a:ln>
        </p:spPr>
        <p:style>
          <a:lnRef idx="0"/>
          <a:fillRef idx="0"/>
          <a:effectRef idx="0"/>
          <a:fontRef idx="minor"/>
        </p:style>
        <p:txBody>
          <a:bodyPr lIns="90000" rIns="90000" tIns="45000" bIns="45000">
            <a:spAutoFit/>
          </a:bodyPr>
          <a:p>
            <a:pPr marL="457200" indent="-456840">
              <a:lnSpc>
                <a:spcPct val="150000"/>
              </a:lnSpc>
              <a:buClr>
                <a:srgbClr val="4a4a49"/>
              </a:buClr>
              <a:buFont typeface="StarSymbol"/>
              <a:buChar char="-"/>
            </a:pPr>
            <a:r>
              <a:rPr b="0" lang="en-US" sz="4000" spc="-1" strike="noStrike">
                <a:solidFill>
                  <a:srgbClr val="4a4a49"/>
                </a:solidFill>
                <a:latin typeface="Muli Medium"/>
              </a:rPr>
              <a:t>la similarité est représenté par la position dans le graphe (en N dimentions, N étant le nombre de mots différents.)</a:t>
            </a:r>
            <a:endParaRPr b="0" lang="en-US" sz="4000" spc="-1" strike="noStrike">
              <a:latin typeface="Arial"/>
            </a:endParaRPr>
          </a:p>
          <a:p>
            <a:pPr marL="457200" indent="-456840">
              <a:lnSpc>
                <a:spcPct val="150000"/>
              </a:lnSpc>
              <a:buClr>
                <a:srgbClr val="4a4a49"/>
              </a:buClr>
              <a:buFont typeface="StarSymbol"/>
              <a:buChar char="-"/>
            </a:pPr>
            <a:r>
              <a:rPr b="0" lang="en-US" sz="4000" spc="-1" strike="noStrike">
                <a:solidFill>
                  <a:srgbClr val="4a4a49"/>
                </a:solidFill>
                <a:latin typeface="Muli Medium"/>
              </a:rPr>
              <a:t>on trouve d’abord les deux éléments les plus proche (Pearson !), on les groupe, puis en les considérants comme un seul élément, on recommence !</a:t>
            </a:r>
            <a:endParaRPr b="0" lang="en-US" sz="4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7" name="Image 3" descr="Une image contenant échelle, périphérique&#10;&#10;Description générée automatiquement"/>
          <p:cNvPicPr/>
          <p:nvPr/>
        </p:nvPicPr>
        <p:blipFill>
          <a:blip r:embed="rId1"/>
          <a:stretch/>
        </p:blipFill>
        <p:spPr>
          <a:xfrm>
            <a:off x="12314520" y="4534920"/>
            <a:ext cx="11701080" cy="8940600"/>
          </a:xfrm>
          <a:prstGeom prst="rect">
            <a:avLst/>
          </a:prstGeom>
          <a:ln w="0">
            <a:noFill/>
          </a:ln>
        </p:spPr>
      </p:pic>
      <p:sp>
        <p:nvSpPr>
          <p:cNvPr id="108" name="TextShape 1"/>
          <p:cNvSpPr txBox="1"/>
          <p:nvPr/>
        </p:nvSpPr>
        <p:spPr>
          <a:xfrm>
            <a:off x="11295000" y="12552840"/>
            <a:ext cx="1879200" cy="8045280"/>
          </a:xfrm>
          <a:prstGeom prst="rect">
            <a:avLst/>
          </a:prstGeom>
          <a:noFill/>
          <a:ln w="0">
            <a:noFill/>
          </a:ln>
        </p:spPr>
        <p:txBody>
          <a:bodyPr lIns="90000" rIns="90000" tIns="45000" bIns="45000">
            <a:noAutofit/>
          </a:bodyPr>
          <a:p>
            <a:pPr algn="ctr">
              <a:lnSpc>
                <a:spcPct val="100000"/>
              </a:lnSpc>
            </a:pPr>
            <a:fld id="{34AE119E-BF68-4D1C-8005-31464082081D}" type="slidenum">
              <a:rPr b="0" lang="en-US" sz="1600" spc="599" strike="noStrike">
                <a:solidFill>
                  <a:srgbClr val="808080"/>
                </a:solidFill>
                <a:latin typeface="Roboto Medium"/>
              </a:rPr>
              <a:t>&lt;number&gt;</a:t>
            </a:fld>
            <a:endParaRPr b="0" lang="en-US" sz="1600" spc="-1" strike="noStrike">
              <a:latin typeface="Times New Roman"/>
            </a:endParaRPr>
          </a:p>
        </p:txBody>
      </p:sp>
      <p:sp>
        <p:nvSpPr>
          <p:cNvPr id="109" name="CustomShape 2"/>
          <p:cNvSpPr/>
          <p:nvPr/>
        </p:nvSpPr>
        <p:spPr>
          <a:xfrm>
            <a:off x="2478240" y="746280"/>
            <a:ext cx="19410840" cy="15534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600" spc="-1" strike="noStrike">
                <a:solidFill>
                  <a:srgbClr val="75b758"/>
                </a:solidFill>
                <a:latin typeface="Roboto Medium"/>
              </a:rPr>
              <a:t>Clustering</a:t>
            </a:r>
            <a:endParaRPr b="0" lang="en-US" sz="9600" spc="-1" strike="noStrike">
              <a:latin typeface="Arial"/>
            </a:endParaRPr>
          </a:p>
        </p:txBody>
      </p:sp>
      <p:sp>
        <p:nvSpPr>
          <p:cNvPr id="110" name="Line 3"/>
          <p:cNvSpPr/>
          <p:nvPr/>
        </p:nvSpPr>
        <p:spPr>
          <a:xfrm>
            <a:off x="12191760" y="13280400"/>
            <a:ext cx="0" cy="435600"/>
          </a:xfrm>
          <a:prstGeom prst="line">
            <a:avLst/>
          </a:prstGeom>
          <a:ln w="22225">
            <a:solidFill>
              <a:schemeClr val="accent2"/>
            </a:solidFill>
          </a:ln>
        </p:spPr>
        <p:style>
          <a:lnRef idx="1">
            <a:schemeClr val="accent1"/>
          </a:lnRef>
          <a:fillRef idx="0">
            <a:schemeClr val="accent1"/>
          </a:fillRef>
          <a:effectRef idx="0">
            <a:schemeClr val="accent1"/>
          </a:effectRef>
          <a:fontRef idx="minor"/>
        </p:style>
      </p:sp>
      <p:sp>
        <p:nvSpPr>
          <p:cNvPr id="111" name="CustomShape 4"/>
          <p:cNvSpPr/>
          <p:nvPr/>
        </p:nvSpPr>
        <p:spPr>
          <a:xfrm>
            <a:off x="1351440" y="2239920"/>
            <a:ext cx="7843680" cy="1309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fr-FR" sz="8000" spc="-1" strike="noStrike">
                <a:solidFill>
                  <a:srgbClr val="4a4a49"/>
                </a:solidFill>
                <a:latin typeface="Lato Black"/>
              </a:rPr>
              <a:t>Dendrogram</a:t>
            </a:r>
            <a:endParaRPr b="0" lang="en-US" sz="8000" spc="-1" strike="noStrike">
              <a:latin typeface="Arial"/>
            </a:endParaRPr>
          </a:p>
        </p:txBody>
      </p:sp>
      <p:sp>
        <p:nvSpPr>
          <p:cNvPr id="112" name="CustomShape 5"/>
          <p:cNvSpPr/>
          <p:nvPr/>
        </p:nvSpPr>
        <p:spPr>
          <a:xfrm>
            <a:off x="747720" y="3728880"/>
            <a:ext cx="19410840" cy="1003680"/>
          </a:xfrm>
          <a:prstGeom prst="rect">
            <a:avLst/>
          </a:prstGeom>
          <a:noFill/>
          <a:ln w="0">
            <a:noFill/>
          </a:ln>
        </p:spPr>
        <p:style>
          <a:lnRef idx="0"/>
          <a:fillRef idx="0"/>
          <a:effectRef idx="0"/>
          <a:fontRef idx="minor"/>
        </p:style>
        <p:txBody>
          <a:bodyPr lIns="90000" rIns="90000" tIns="45000" bIns="45000">
            <a:spAutoFit/>
          </a:bodyPr>
          <a:p>
            <a:pPr marL="457200" indent="-456840">
              <a:lnSpc>
                <a:spcPct val="150000"/>
              </a:lnSpc>
              <a:buClr>
                <a:srgbClr val="4a4a49"/>
              </a:buClr>
              <a:buFont typeface="StarSymbol"/>
              <a:buChar char="-"/>
            </a:pPr>
            <a:r>
              <a:rPr b="0" lang="en-US" sz="4000" spc="-1" strike="noStrike">
                <a:solidFill>
                  <a:srgbClr val="4a4a49"/>
                </a:solidFill>
                <a:latin typeface="Muli Medium"/>
              </a:rPr>
              <a:t>On obtient un arbre appelé dendrogramme</a:t>
            </a:r>
            <a:endParaRPr b="0" lang="en-US" sz="4000" spc="-1" strike="noStrike">
              <a:latin typeface="Arial"/>
            </a:endParaRPr>
          </a:p>
        </p:txBody>
      </p:sp>
      <p:pic>
        <p:nvPicPr>
          <p:cNvPr id="113" name="Image 9" descr="Une image contenant texte, équipement électronique&#10;&#10;Description générée automatiquement"/>
          <p:cNvPicPr/>
          <p:nvPr/>
        </p:nvPicPr>
        <p:blipFill>
          <a:blip r:embed="rId2"/>
          <a:stretch/>
        </p:blipFill>
        <p:spPr>
          <a:xfrm>
            <a:off x="1591920" y="5618520"/>
            <a:ext cx="8327880" cy="6753240"/>
          </a:xfrm>
          <a:prstGeom prst="rect">
            <a:avLst/>
          </a:prstGeom>
          <a:ln w="0">
            <a:noFill/>
          </a:ln>
        </p:spPr>
      </p:pic>
      <p:sp>
        <p:nvSpPr>
          <p:cNvPr id="114" name="CustomShape 6"/>
          <p:cNvSpPr/>
          <p:nvPr/>
        </p:nvSpPr>
        <p:spPr>
          <a:xfrm>
            <a:off x="10058400" y="7574040"/>
            <a:ext cx="2133360" cy="2880720"/>
          </a:xfrm>
          <a:prstGeom prst="rightArrow">
            <a:avLst>
              <a:gd name="adj1" fmla="val 50000"/>
              <a:gd name="adj2" fmla="val 50000"/>
            </a:avLst>
          </a:prstGeom>
          <a:solidFill>
            <a:srgbClr val="e8e3d9"/>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11295000" y="12552840"/>
            <a:ext cx="1879200" cy="8045280"/>
          </a:xfrm>
          <a:prstGeom prst="rect">
            <a:avLst/>
          </a:prstGeom>
          <a:noFill/>
          <a:ln w="0">
            <a:noFill/>
          </a:ln>
        </p:spPr>
        <p:txBody>
          <a:bodyPr lIns="90000" rIns="90000" tIns="45000" bIns="45000">
            <a:noAutofit/>
          </a:bodyPr>
          <a:p>
            <a:pPr algn="ctr">
              <a:lnSpc>
                <a:spcPct val="100000"/>
              </a:lnSpc>
            </a:pPr>
            <a:fld id="{24FA18FE-F0E1-4CE6-9BB1-31353C6397CB}" type="slidenum">
              <a:rPr b="0" lang="en-US" sz="1600" spc="599" strike="noStrike">
                <a:solidFill>
                  <a:srgbClr val="808080"/>
                </a:solidFill>
                <a:latin typeface="Roboto Medium"/>
              </a:rPr>
              <a:t>&lt;number&gt;</a:t>
            </a:fld>
            <a:endParaRPr b="0" lang="en-US" sz="1600" spc="-1" strike="noStrike">
              <a:latin typeface="Times New Roman"/>
            </a:endParaRPr>
          </a:p>
        </p:txBody>
      </p:sp>
      <p:sp>
        <p:nvSpPr>
          <p:cNvPr id="116" name="CustomShape 2"/>
          <p:cNvSpPr/>
          <p:nvPr/>
        </p:nvSpPr>
        <p:spPr>
          <a:xfrm>
            <a:off x="2478240" y="746280"/>
            <a:ext cx="19410840" cy="15534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600" spc="-1" strike="noStrike">
                <a:solidFill>
                  <a:srgbClr val="75b758"/>
                </a:solidFill>
                <a:latin typeface="Roboto Medium"/>
              </a:rPr>
              <a:t>Clustering</a:t>
            </a:r>
            <a:endParaRPr b="0" lang="en-US" sz="9600" spc="-1" strike="noStrike">
              <a:latin typeface="Arial"/>
            </a:endParaRPr>
          </a:p>
        </p:txBody>
      </p:sp>
      <p:sp>
        <p:nvSpPr>
          <p:cNvPr id="117" name="Line 3"/>
          <p:cNvSpPr/>
          <p:nvPr/>
        </p:nvSpPr>
        <p:spPr>
          <a:xfrm>
            <a:off x="12191760" y="13280400"/>
            <a:ext cx="0" cy="435600"/>
          </a:xfrm>
          <a:prstGeom prst="line">
            <a:avLst/>
          </a:prstGeom>
          <a:ln w="22225">
            <a:solidFill>
              <a:schemeClr val="accent2"/>
            </a:solidFill>
          </a:ln>
        </p:spPr>
        <p:style>
          <a:lnRef idx="1">
            <a:schemeClr val="accent1"/>
          </a:lnRef>
          <a:fillRef idx="0">
            <a:schemeClr val="accent1"/>
          </a:fillRef>
          <a:effectRef idx="0">
            <a:schemeClr val="accent1"/>
          </a:effectRef>
          <a:fontRef idx="minor"/>
        </p:style>
      </p:sp>
      <p:sp>
        <p:nvSpPr>
          <p:cNvPr id="118" name="CustomShape 4"/>
          <p:cNvSpPr/>
          <p:nvPr/>
        </p:nvSpPr>
        <p:spPr>
          <a:xfrm>
            <a:off x="1351440" y="2239920"/>
            <a:ext cx="7843680" cy="1309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fr-FR" sz="8000" spc="-1" strike="noStrike">
                <a:solidFill>
                  <a:srgbClr val="4a4a49"/>
                </a:solidFill>
                <a:latin typeface="Lato Black"/>
              </a:rPr>
              <a:t>Dendrogram</a:t>
            </a:r>
            <a:endParaRPr b="0" lang="en-US" sz="8000" spc="-1" strike="noStrike">
              <a:latin typeface="Arial"/>
            </a:endParaRPr>
          </a:p>
        </p:txBody>
      </p:sp>
      <p:sp>
        <p:nvSpPr>
          <p:cNvPr id="119" name="CustomShape 5"/>
          <p:cNvSpPr/>
          <p:nvPr/>
        </p:nvSpPr>
        <p:spPr>
          <a:xfrm>
            <a:off x="747720" y="3728880"/>
            <a:ext cx="19410840" cy="10493280"/>
          </a:xfrm>
          <a:prstGeom prst="rect">
            <a:avLst/>
          </a:prstGeom>
          <a:noFill/>
          <a:ln w="0">
            <a:noFill/>
          </a:ln>
        </p:spPr>
        <p:style>
          <a:lnRef idx="0"/>
          <a:fillRef idx="0"/>
          <a:effectRef idx="0"/>
          <a:fontRef idx="minor"/>
        </p:style>
        <p:txBody>
          <a:bodyPr lIns="90000" rIns="90000" tIns="45000" bIns="45000">
            <a:spAutoFit/>
          </a:bodyPr>
          <a:p>
            <a:pPr marL="457200" indent="-456840">
              <a:lnSpc>
                <a:spcPct val="150000"/>
              </a:lnSpc>
              <a:buClr>
                <a:srgbClr val="4a4a49"/>
              </a:buClr>
              <a:buFont typeface="StarSymbol"/>
              <a:buChar char="-"/>
            </a:pPr>
            <a:r>
              <a:rPr b="0" lang="en-US" sz="3500" spc="-1" strike="noStrike">
                <a:solidFill>
                  <a:srgbClr val="4a4a49"/>
                </a:solidFill>
                <a:latin typeface="Muli Medium"/>
              </a:rPr>
              <a:t>Chaque cluster dans l’arbre est soit un point dans l’arbre, avec deux enfants, soit un noeud de fin associé à un article wiki</a:t>
            </a:r>
            <a:endParaRPr b="0" lang="en-US" sz="3500" spc="-1" strike="noStrike">
              <a:latin typeface="Arial"/>
            </a:endParaRPr>
          </a:p>
          <a:p>
            <a:pPr marL="457200" indent="-456840">
              <a:lnSpc>
                <a:spcPct val="150000"/>
              </a:lnSpc>
              <a:buClr>
                <a:srgbClr val="4a4a49"/>
              </a:buClr>
              <a:buFont typeface="StarSymbol"/>
              <a:buChar char="-"/>
            </a:pPr>
            <a:r>
              <a:rPr b="0" lang="en-US" sz="3500" spc="-1" strike="noStrike">
                <a:solidFill>
                  <a:srgbClr val="4a4a49"/>
                </a:solidFill>
                <a:latin typeface="Muli Medium"/>
              </a:rPr>
              <a:t>Chaque cluster contient des informations sur sa “localisation”, soit les stats de l’articles, soit un merge des stats des articles sous lui.</a:t>
            </a:r>
            <a:endParaRPr b="0" lang="en-US" sz="3500" spc="-1" strike="noStrike">
              <a:latin typeface="Arial"/>
            </a:endParaRPr>
          </a:p>
          <a:p>
            <a:pPr marL="457200" indent="-456840">
              <a:lnSpc>
                <a:spcPct val="150000"/>
              </a:lnSpc>
              <a:buClr>
                <a:srgbClr val="4a4a49"/>
              </a:buClr>
              <a:buFont typeface="StarSymbol"/>
              <a:buChar char="-"/>
            </a:pPr>
            <a:r>
              <a:rPr b="0" lang="en-US" sz="3500" spc="-1" strike="noStrike">
                <a:solidFill>
                  <a:srgbClr val="4a4a49"/>
                </a:solidFill>
                <a:latin typeface="Muli Medium"/>
              </a:rPr>
              <a:t>L’algo consiste à d’abord créé un groupe de clusters qui sont chacun des items originaux</a:t>
            </a:r>
            <a:endParaRPr b="0" lang="en-US" sz="3500" spc="-1" strike="noStrike">
              <a:latin typeface="Arial"/>
            </a:endParaRPr>
          </a:p>
          <a:p>
            <a:pPr marL="457200" indent="-456840">
              <a:lnSpc>
                <a:spcPct val="150000"/>
              </a:lnSpc>
              <a:buClr>
                <a:srgbClr val="4a4a49"/>
              </a:buClr>
              <a:buFont typeface="StarSymbol"/>
              <a:buChar char="-"/>
            </a:pPr>
            <a:r>
              <a:rPr b="0" lang="en-US" sz="3500" spc="-1" strike="noStrike">
                <a:solidFill>
                  <a:srgbClr val="4a4a49"/>
                </a:solidFill>
                <a:latin typeface="Muli Medium"/>
              </a:rPr>
              <a:t>puis on teste toutes les paires possibles selon la correlation de Pearson, et la meilleure paire est merge dans un nouveau cluster à deux enfants.</a:t>
            </a:r>
            <a:endParaRPr b="0" lang="en-US" sz="3500" spc="-1" strike="noStrike">
              <a:latin typeface="Arial"/>
            </a:endParaRPr>
          </a:p>
          <a:p>
            <a:pPr marL="457200" indent="-456840">
              <a:lnSpc>
                <a:spcPct val="150000"/>
              </a:lnSpc>
              <a:buClr>
                <a:srgbClr val="4a4a49"/>
              </a:buClr>
              <a:buFont typeface="StarSymbol"/>
              <a:buChar char="-"/>
            </a:pPr>
            <a:r>
              <a:rPr b="0" lang="en-US" sz="3500" spc="-1" strike="noStrike">
                <a:solidFill>
                  <a:srgbClr val="4a4a49"/>
                </a:solidFill>
                <a:latin typeface="Muli Medium"/>
              </a:rPr>
              <a:t>La data pour ce nouveau cluster est la moyenne des datas des deux enfants (on ignorera les deux enfants pour la suite, seul le nouveau cluster est utilisé pour la recherche de la prochaine meilleure paire)</a:t>
            </a:r>
            <a:endParaRPr b="0" lang="en-US" sz="3500" spc="-1" strike="noStrike">
              <a:latin typeface="Arial"/>
            </a:endParaRPr>
          </a:p>
          <a:p>
            <a:pPr marL="457200" indent="-456840">
              <a:lnSpc>
                <a:spcPct val="150000"/>
              </a:lnSpc>
              <a:buClr>
                <a:srgbClr val="4a4a49"/>
              </a:buClr>
              <a:buFont typeface="StarSymbol"/>
              <a:buChar char="-"/>
            </a:pPr>
            <a:r>
              <a:rPr b="0" lang="en-US" sz="3500" spc="-1" strike="noStrike">
                <a:solidFill>
                  <a:srgbClr val="4a4a49"/>
                </a:solidFill>
                <a:latin typeface="Muli Medium"/>
              </a:rPr>
              <a:t>L’algo a une complexité importante, aussi mettez bien en cache tous les calculs de distance pour les réutiliser ensuite.</a:t>
            </a:r>
            <a:endParaRPr b="0" lang="en-US" sz="35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11295000" y="12552840"/>
            <a:ext cx="1879200" cy="8045280"/>
          </a:xfrm>
          <a:prstGeom prst="rect">
            <a:avLst/>
          </a:prstGeom>
          <a:noFill/>
          <a:ln w="0">
            <a:noFill/>
          </a:ln>
        </p:spPr>
        <p:txBody>
          <a:bodyPr lIns="90000" rIns="90000" tIns="45000" bIns="45000">
            <a:noAutofit/>
          </a:bodyPr>
          <a:p>
            <a:pPr algn="ctr">
              <a:lnSpc>
                <a:spcPct val="100000"/>
              </a:lnSpc>
            </a:pPr>
            <a:fld id="{C146AFA5-8891-4AF9-B54F-974862994F18}" type="slidenum">
              <a:rPr b="0" lang="en-US" sz="1600" spc="599" strike="noStrike">
                <a:solidFill>
                  <a:srgbClr val="808080"/>
                </a:solidFill>
                <a:latin typeface="Roboto Medium"/>
              </a:rPr>
              <a:t>&lt;number&gt;</a:t>
            </a:fld>
            <a:endParaRPr b="0" lang="en-US" sz="1600" spc="-1" strike="noStrike">
              <a:latin typeface="Times New Roman"/>
            </a:endParaRPr>
          </a:p>
        </p:txBody>
      </p:sp>
      <p:sp>
        <p:nvSpPr>
          <p:cNvPr id="121" name="CustomShape 2"/>
          <p:cNvSpPr/>
          <p:nvPr/>
        </p:nvSpPr>
        <p:spPr>
          <a:xfrm>
            <a:off x="2478240" y="746280"/>
            <a:ext cx="19410840" cy="15534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9600" spc="-1" strike="noStrike">
                <a:solidFill>
                  <a:srgbClr val="75b758"/>
                </a:solidFill>
                <a:latin typeface="Roboto Medium"/>
              </a:rPr>
              <a:t>Clustering</a:t>
            </a:r>
            <a:endParaRPr b="0" lang="en-US" sz="9600" spc="-1" strike="noStrike">
              <a:latin typeface="Arial"/>
            </a:endParaRPr>
          </a:p>
        </p:txBody>
      </p:sp>
      <p:sp>
        <p:nvSpPr>
          <p:cNvPr id="122" name="Line 3"/>
          <p:cNvSpPr/>
          <p:nvPr/>
        </p:nvSpPr>
        <p:spPr>
          <a:xfrm>
            <a:off x="12191760" y="13280400"/>
            <a:ext cx="0" cy="435600"/>
          </a:xfrm>
          <a:prstGeom prst="line">
            <a:avLst/>
          </a:prstGeom>
          <a:ln w="22225">
            <a:solidFill>
              <a:schemeClr val="accent2"/>
            </a:solidFill>
          </a:ln>
        </p:spPr>
        <p:style>
          <a:lnRef idx="1">
            <a:schemeClr val="accent1"/>
          </a:lnRef>
          <a:fillRef idx="0">
            <a:schemeClr val="accent1"/>
          </a:fillRef>
          <a:effectRef idx="0">
            <a:schemeClr val="accent1"/>
          </a:effectRef>
          <a:fontRef idx="minor"/>
        </p:style>
      </p:sp>
      <p:sp>
        <p:nvSpPr>
          <p:cNvPr id="123" name="CustomShape 4"/>
          <p:cNvSpPr/>
          <p:nvPr/>
        </p:nvSpPr>
        <p:spPr>
          <a:xfrm>
            <a:off x="1351440" y="2239920"/>
            <a:ext cx="7843680" cy="1309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fr-FR" sz="8000" spc="-1" strike="noStrike">
                <a:solidFill>
                  <a:srgbClr val="4a4a49"/>
                </a:solidFill>
                <a:latin typeface="Lato Black"/>
              </a:rPr>
              <a:t>Dendrogram</a:t>
            </a:r>
            <a:endParaRPr b="0" lang="en-US" sz="8000" spc="-1" strike="noStrike">
              <a:latin typeface="Arial"/>
            </a:endParaRPr>
          </a:p>
        </p:txBody>
      </p:sp>
      <p:sp>
        <p:nvSpPr>
          <p:cNvPr id="124" name="CustomShape 5"/>
          <p:cNvSpPr/>
          <p:nvPr/>
        </p:nvSpPr>
        <p:spPr>
          <a:xfrm>
            <a:off x="747720" y="3728880"/>
            <a:ext cx="13847760" cy="7292160"/>
          </a:xfrm>
          <a:prstGeom prst="rect">
            <a:avLst/>
          </a:prstGeom>
          <a:noFill/>
          <a:ln w="0">
            <a:noFill/>
          </a:ln>
        </p:spPr>
        <p:style>
          <a:lnRef idx="0"/>
          <a:fillRef idx="0"/>
          <a:effectRef idx="0"/>
          <a:fontRef idx="minor"/>
        </p:style>
        <p:txBody>
          <a:bodyPr lIns="90000" rIns="90000" tIns="45000" bIns="45000">
            <a:spAutoFit/>
          </a:bodyPr>
          <a:p>
            <a:pPr marL="457200" indent="-456840">
              <a:lnSpc>
                <a:spcPct val="150000"/>
              </a:lnSpc>
              <a:buClr>
                <a:srgbClr val="4a4a49"/>
              </a:buClr>
              <a:buFont typeface="StarSymbol"/>
              <a:buChar char="-"/>
            </a:pPr>
            <a:r>
              <a:rPr b="0" lang="en-US" sz="3500" spc="-1" strike="noStrike">
                <a:solidFill>
                  <a:srgbClr val="4a4a49"/>
                </a:solidFill>
                <a:latin typeface="Muli Medium"/>
              </a:rPr>
              <a:t>On obtient ce genre de graph :</a:t>
            </a:r>
            <a:endParaRPr b="0" lang="en-US" sz="3500" spc="-1" strike="noStrike">
              <a:latin typeface="Arial"/>
            </a:endParaRPr>
          </a:p>
          <a:p>
            <a:pPr>
              <a:lnSpc>
                <a:spcPct val="150000"/>
              </a:lnSpc>
            </a:pPr>
            <a:endParaRPr b="0" lang="en-US" sz="3500" spc="-1" strike="noStrike">
              <a:latin typeface="Arial"/>
            </a:endParaRPr>
          </a:p>
          <a:p>
            <a:pPr marL="457200" indent="-456840">
              <a:lnSpc>
                <a:spcPct val="150000"/>
              </a:lnSpc>
              <a:buClr>
                <a:srgbClr val="4a4a49"/>
              </a:buClr>
              <a:buFont typeface="StarSymbol"/>
              <a:buChar char="-"/>
            </a:pPr>
            <a:r>
              <a:rPr b="0" lang="en-US" sz="3500" spc="-1" strike="noStrike">
                <a:solidFill>
                  <a:srgbClr val="4a4a49"/>
                </a:solidFill>
                <a:latin typeface="Muli Medium"/>
              </a:rPr>
              <a:t>On peut bien voir comment des sujet se regroupent par thème !</a:t>
            </a:r>
            <a:endParaRPr b="0" lang="en-US" sz="3500" spc="-1" strike="noStrike">
              <a:latin typeface="Arial"/>
            </a:endParaRPr>
          </a:p>
          <a:p>
            <a:pPr>
              <a:lnSpc>
                <a:spcPct val="150000"/>
              </a:lnSpc>
            </a:pPr>
            <a:endParaRPr b="0" lang="en-US" sz="3500" spc="-1" strike="noStrike">
              <a:latin typeface="Arial"/>
            </a:endParaRPr>
          </a:p>
          <a:p>
            <a:pPr marL="457200" indent="-456840">
              <a:lnSpc>
                <a:spcPct val="150000"/>
              </a:lnSpc>
              <a:buClr>
                <a:srgbClr val="4a4a49"/>
              </a:buClr>
              <a:buFont typeface="StarSymbol"/>
              <a:buChar char="-"/>
            </a:pPr>
            <a:r>
              <a:rPr b="0" lang="en-US" sz="3500" spc="-1" strike="noStrike">
                <a:solidFill>
                  <a:srgbClr val="4a4a49"/>
                </a:solidFill>
                <a:latin typeface="Muli Medium"/>
              </a:rPr>
              <a:t>On peut, comme pour les recommandations faire un clustering sur les mots au lieu des articles, en faisant une rotation de la matrice, et ainsi voir quels mots sont généralement utilisés ensemble !</a:t>
            </a:r>
            <a:endParaRPr b="0" lang="en-US" sz="3500" spc="-1" strike="noStrike">
              <a:latin typeface="Arial"/>
            </a:endParaRPr>
          </a:p>
        </p:txBody>
      </p:sp>
      <p:pic>
        <p:nvPicPr>
          <p:cNvPr id="125" name="Image 2" descr=""/>
          <p:cNvPicPr/>
          <p:nvPr/>
        </p:nvPicPr>
        <p:blipFill>
          <a:blip r:embed="rId1"/>
          <a:stretch/>
        </p:blipFill>
        <p:spPr>
          <a:xfrm>
            <a:off x="16051680" y="-9360"/>
            <a:ext cx="8317080" cy="1372500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a4a49"/>
      </a:dk2>
      <a:lt2>
        <a:srgbClr val="fffaf3"/>
      </a:lt2>
      <a:accent1>
        <a:srgbClr val="4a4a49"/>
      </a:accent1>
      <a:accent2>
        <a:srgbClr val="75b758"/>
      </a:accent2>
      <a:accent3>
        <a:srgbClr val="f59400"/>
      </a:accent3>
      <a:accent4>
        <a:srgbClr val="75b758"/>
      </a:accent4>
      <a:accent5>
        <a:srgbClr val="f59400"/>
      </a:accent5>
      <a:accent6>
        <a:srgbClr val="ffe1d5"/>
      </a:accent6>
      <a:hlink>
        <a:srgbClr val="75b758"/>
      </a:hlink>
      <a:folHlink>
        <a:srgbClr val="f594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a4a49"/>
      </a:dk2>
      <a:lt2>
        <a:srgbClr val="fffaf3"/>
      </a:lt2>
      <a:accent1>
        <a:srgbClr val="4a4a49"/>
      </a:accent1>
      <a:accent2>
        <a:srgbClr val="75b758"/>
      </a:accent2>
      <a:accent3>
        <a:srgbClr val="f59400"/>
      </a:accent3>
      <a:accent4>
        <a:srgbClr val="75b758"/>
      </a:accent4>
      <a:accent5>
        <a:srgbClr val="f59400"/>
      </a:accent5>
      <a:accent6>
        <a:srgbClr val="ffe1d5"/>
      </a:accent6>
      <a:hlink>
        <a:srgbClr val="75b758"/>
      </a:hlink>
      <a:folHlink>
        <a:srgbClr val="f594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47282</TotalTime>
  <Application>LibreOffice/7.0.4.2$Linux_X86_64 LibreOffice_project/00$Build-2</Application>
  <AppVersion>15.0000</AppVersion>
  <Words>673</Words>
  <Paragraphs>66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2019-05-08T18:17:41Z</dcterms:created>
  <dc:creator>Mert Özmutaf</dc:creator>
  <dc:description/>
  <dc:language>en-US</dc:language>
  <cp:lastModifiedBy/>
  <dcterms:modified xsi:type="dcterms:W3CDTF">2023-07-05T09:18:53Z</dcterms:modified>
  <cp:revision>727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Personnalisé</vt:lpwstr>
  </property>
  <property fmtid="{D5CDD505-2E9C-101B-9397-08002B2CF9AE}" pid="3" name="Slides">
    <vt:i4>10</vt:i4>
  </property>
</Properties>
</file>