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1014" r:id="rId3"/>
    <p:sldId id="1015" r:id="rId4"/>
    <p:sldId id="1016" r:id="rId5"/>
    <p:sldId id="1017" r:id="rId6"/>
    <p:sldId id="1018" r:id="rId7"/>
    <p:sldId id="1022" r:id="rId8"/>
    <p:sldId id="1019" r:id="rId9"/>
    <p:sldId id="1020" r:id="rId10"/>
    <p:sldId id="1021" r:id="rId11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758"/>
    <a:srgbClr val="F59400"/>
    <a:srgbClr val="FFFFFF"/>
    <a:srgbClr val="000000"/>
    <a:srgbClr val="36A9E1"/>
    <a:srgbClr val="E8E3D9"/>
    <a:srgbClr val="917A68"/>
    <a:srgbClr val="3D3D3D"/>
    <a:srgbClr val="E7E1D7"/>
    <a:srgbClr val="B6A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3" autoAdjust="0"/>
    <p:restoredTop sz="94660"/>
  </p:normalViewPr>
  <p:slideViewPr>
    <p:cSldViewPr snapToGrid="0">
      <p:cViewPr varScale="1">
        <p:scale>
          <a:sx n="56" d="100"/>
          <a:sy n="56" d="100"/>
        </p:scale>
        <p:origin x="2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7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BD38FC6-A58F-4FC5-8F53-3197DEFBA9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8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E8C8A5A-15BF-4E1E-B38B-1CB466FFA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618858" y="1727200"/>
            <a:ext cx="5921830" cy="10261600"/>
          </a:xfrm>
          <a:custGeom>
            <a:avLst/>
            <a:gdLst>
              <a:gd name="connsiteX0" fmla="*/ 0 w 5921830"/>
              <a:gd name="connsiteY0" fmla="*/ 0 h 10261600"/>
              <a:gd name="connsiteX1" fmla="*/ 5921830 w 5921830"/>
              <a:gd name="connsiteY1" fmla="*/ 0 h 10261600"/>
              <a:gd name="connsiteX2" fmla="*/ 5921830 w 5921830"/>
              <a:gd name="connsiteY2" fmla="*/ 10261600 h 10261600"/>
              <a:gd name="connsiteX3" fmla="*/ 0 w 5921830"/>
              <a:gd name="connsiteY3" fmla="*/ 10261600 h 1026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1830" h="10261600">
                <a:moveTo>
                  <a:pt x="0" y="0"/>
                </a:moveTo>
                <a:lnTo>
                  <a:pt x="5921830" y="0"/>
                </a:lnTo>
                <a:lnTo>
                  <a:pt x="5921830" y="10261600"/>
                </a:lnTo>
                <a:lnTo>
                  <a:pt x="0" y="102616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8F1FCC-9D2C-4E33-9B74-0A28ADE08D0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87429" y="1727200"/>
            <a:ext cx="5921830" cy="10261600"/>
          </a:xfrm>
          <a:custGeom>
            <a:avLst/>
            <a:gdLst>
              <a:gd name="connsiteX0" fmla="*/ 0 w 5921830"/>
              <a:gd name="connsiteY0" fmla="*/ 0 h 10261600"/>
              <a:gd name="connsiteX1" fmla="*/ 5921830 w 5921830"/>
              <a:gd name="connsiteY1" fmla="*/ 0 h 10261600"/>
              <a:gd name="connsiteX2" fmla="*/ 5921830 w 5921830"/>
              <a:gd name="connsiteY2" fmla="*/ 10261600 h 10261600"/>
              <a:gd name="connsiteX3" fmla="*/ 0 w 5921830"/>
              <a:gd name="connsiteY3" fmla="*/ 10261600 h 1026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1830" h="10261600">
                <a:moveTo>
                  <a:pt x="0" y="0"/>
                </a:moveTo>
                <a:lnTo>
                  <a:pt x="5921830" y="0"/>
                </a:lnTo>
                <a:lnTo>
                  <a:pt x="5921830" y="10261600"/>
                </a:lnTo>
                <a:lnTo>
                  <a:pt x="0" y="102616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3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F609D37-D767-4E9A-B4C7-B13BF8B9C2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951783" y="8287658"/>
            <a:ext cx="6698661" cy="3809091"/>
          </a:xfrm>
          <a:custGeom>
            <a:avLst/>
            <a:gdLst>
              <a:gd name="connsiteX0" fmla="*/ 0 w 6698661"/>
              <a:gd name="connsiteY0" fmla="*/ 0 h 3809091"/>
              <a:gd name="connsiteX1" fmla="*/ 6698661 w 6698661"/>
              <a:gd name="connsiteY1" fmla="*/ 0 h 3809091"/>
              <a:gd name="connsiteX2" fmla="*/ 6698661 w 6698661"/>
              <a:gd name="connsiteY2" fmla="*/ 3809091 h 3809091"/>
              <a:gd name="connsiteX3" fmla="*/ 0 w 6698661"/>
              <a:gd name="connsiteY3" fmla="*/ 3809091 h 38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661" h="3809091">
                <a:moveTo>
                  <a:pt x="0" y="0"/>
                </a:moveTo>
                <a:lnTo>
                  <a:pt x="6698661" y="0"/>
                </a:lnTo>
                <a:lnTo>
                  <a:pt x="6698661" y="3809091"/>
                </a:lnTo>
                <a:lnTo>
                  <a:pt x="0" y="38090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5CCBE7-DEE6-43C9-A562-BAD409F2761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42664" y="1619252"/>
            <a:ext cx="6698661" cy="3809091"/>
          </a:xfrm>
          <a:custGeom>
            <a:avLst/>
            <a:gdLst>
              <a:gd name="connsiteX0" fmla="*/ 0 w 6698661"/>
              <a:gd name="connsiteY0" fmla="*/ 0 h 3809091"/>
              <a:gd name="connsiteX1" fmla="*/ 6698661 w 6698661"/>
              <a:gd name="connsiteY1" fmla="*/ 0 h 3809091"/>
              <a:gd name="connsiteX2" fmla="*/ 6698661 w 6698661"/>
              <a:gd name="connsiteY2" fmla="*/ 3809091 h 3809091"/>
              <a:gd name="connsiteX3" fmla="*/ 0 w 6698661"/>
              <a:gd name="connsiteY3" fmla="*/ 3809091 h 38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661" h="3809091">
                <a:moveTo>
                  <a:pt x="0" y="0"/>
                </a:moveTo>
                <a:lnTo>
                  <a:pt x="6698661" y="0"/>
                </a:lnTo>
                <a:lnTo>
                  <a:pt x="6698661" y="3809091"/>
                </a:lnTo>
                <a:lnTo>
                  <a:pt x="0" y="38090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79C122-A0A9-4271-8C0B-60679274AD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951783" y="1619251"/>
            <a:ext cx="6698661" cy="6311897"/>
          </a:xfrm>
          <a:custGeom>
            <a:avLst/>
            <a:gdLst>
              <a:gd name="connsiteX0" fmla="*/ 0 w 6698661"/>
              <a:gd name="connsiteY0" fmla="*/ 0 h 3809091"/>
              <a:gd name="connsiteX1" fmla="*/ 6698661 w 6698661"/>
              <a:gd name="connsiteY1" fmla="*/ 0 h 3809091"/>
              <a:gd name="connsiteX2" fmla="*/ 6698661 w 6698661"/>
              <a:gd name="connsiteY2" fmla="*/ 3809091 h 3809091"/>
              <a:gd name="connsiteX3" fmla="*/ 0 w 6698661"/>
              <a:gd name="connsiteY3" fmla="*/ 3809091 h 38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661" h="3809091">
                <a:moveTo>
                  <a:pt x="0" y="0"/>
                </a:moveTo>
                <a:lnTo>
                  <a:pt x="6698661" y="0"/>
                </a:lnTo>
                <a:lnTo>
                  <a:pt x="6698661" y="3809091"/>
                </a:lnTo>
                <a:lnTo>
                  <a:pt x="0" y="38090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FAF99E-F109-4B55-9A35-E2FA1C31608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42663" y="5784851"/>
            <a:ext cx="6698661" cy="6311897"/>
          </a:xfrm>
          <a:custGeom>
            <a:avLst/>
            <a:gdLst>
              <a:gd name="connsiteX0" fmla="*/ 0 w 6698661"/>
              <a:gd name="connsiteY0" fmla="*/ 0 h 3809091"/>
              <a:gd name="connsiteX1" fmla="*/ 6698661 w 6698661"/>
              <a:gd name="connsiteY1" fmla="*/ 0 h 3809091"/>
              <a:gd name="connsiteX2" fmla="*/ 6698661 w 6698661"/>
              <a:gd name="connsiteY2" fmla="*/ 3809091 h 3809091"/>
              <a:gd name="connsiteX3" fmla="*/ 0 w 6698661"/>
              <a:gd name="connsiteY3" fmla="*/ 3809091 h 38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661" h="3809091">
                <a:moveTo>
                  <a:pt x="0" y="0"/>
                </a:moveTo>
                <a:lnTo>
                  <a:pt x="6698661" y="0"/>
                </a:lnTo>
                <a:lnTo>
                  <a:pt x="6698661" y="3809091"/>
                </a:lnTo>
                <a:lnTo>
                  <a:pt x="0" y="38090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CA033AE-09DC-4771-960C-B3892A721C9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33543" y="1619251"/>
            <a:ext cx="6698661" cy="10477497"/>
          </a:xfrm>
          <a:custGeom>
            <a:avLst/>
            <a:gdLst>
              <a:gd name="connsiteX0" fmla="*/ 0 w 6698661"/>
              <a:gd name="connsiteY0" fmla="*/ 0 h 3809091"/>
              <a:gd name="connsiteX1" fmla="*/ 6698661 w 6698661"/>
              <a:gd name="connsiteY1" fmla="*/ 0 h 3809091"/>
              <a:gd name="connsiteX2" fmla="*/ 6698661 w 6698661"/>
              <a:gd name="connsiteY2" fmla="*/ 3809091 h 3809091"/>
              <a:gd name="connsiteX3" fmla="*/ 0 w 6698661"/>
              <a:gd name="connsiteY3" fmla="*/ 3809091 h 380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8661" h="3809091">
                <a:moveTo>
                  <a:pt x="0" y="0"/>
                </a:moveTo>
                <a:lnTo>
                  <a:pt x="6698661" y="0"/>
                </a:lnTo>
                <a:lnTo>
                  <a:pt x="6698661" y="3809091"/>
                </a:lnTo>
                <a:lnTo>
                  <a:pt x="0" y="380909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7502F51-1F8B-4D29-A67A-42D1799ED11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33550" y="1619250"/>
            <a:ext cx="6714658" cy="10477498"/>
          </a:xfrm>
          <a:custGeom>
            <a:avLst/>
            <a:gdLst>
              <a:gd name="connsiteX0" fmla="*/ 0 w 6714658"/>
              <a:gd name="connsiteY0" fmla="*/ 0 h 10477498"/>
              <a:gd name="connsiteX1" fmla="*/ 6714658 w 6714658"/>
              <a:gd name="connsiteY1" fmla="*/ 0 h 10477498"/>
              <a:gd name="connsiteX2" fmla="*/ 6714658 w 6714658"/>
              <a:gd name="connsiteY2" fmla="*/ 10477498 h 10477498"/>
              <a:gd name="connsiteX3" fmla="*/ 0 w 6714658"/>
              <a:gd name="connsiteY3" fmla="*/ 10477498 h 1047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4658" h="10477498">
                <a:moveTo>
                  <a:pt x="0" y="0"/>
                </a:moveTo>
                <a:lnTo>
                  <a:pt x="6714658" y="0"/>
                </a:lnTo>
                <a:lnTo>
                  <a:pt x="6714658" y="10477498"/>
                </a:lnTo>
                <a:lnTo>
                  <a:pt x="0" y="1047749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C6E08-759E-4CB6-A197-D49A61B9F1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935791" y="1619250"/>
            <a:ext cx="6714658" cy="10477498"/>
          </a:xfrm>
          <a:custGeom>
            <a:avLst/>
            <a:gdLst>
              <a:gd name="connsiteX0" fmla="*/ 0 w 6714658"/>
              <a:gd name="connsiteY0" fmla="*/ 0 h 10477498"/>
              <a:gd name="connsiteX1" fmla="*/ 6714658 w 6714658"/>
              <a:gd name="connsiteY1" fmla="*/ 0 h 10477498"/>
              <a:gd name="connsiteX2" fmla="*/ 6714658 w 6714658"/>
              <a:gd name="connsiteY2" fmla="*/ 10477498 h 10477498"/>
              <a:gd name="connsiteX3" fmla="*/ 0 w 6714658"/>
              <a:gd name="connsiteY3" fmla="*/ 10477498 h 1047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4658" h="10477498">
                <a:moveTo>
                  <a:pt x="0" y="0"/>
                </a:moveTo>
                <a:lnTo>
                  <a:pt x="6714658" y="0"/>
                </a:lnTo>
                <a:lnTo>
                  <a:pt x="6714658" y="10477498"/>
                </a:lnTo>
                <a:lnTo>
                  <a:pt x="0" y="1047749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0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8792776-CE12-4467-AD46-A3CBFB7182A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66474" y="2011808"/>
            <a:ext cx="7366844" cy="9692384"/>
          </a:xfrm>
          <a:custGeom>
            <a:avLst/>
            <a:gdLst>
              <a:gd name="connsiteX0" fmla="*/ 0 w 7366844"/>
              <a:gd name="connsiteY0" fmla="*/ 0 h 9692384"/>
              <a:gd name="connsiteX1" fmla="*/ 7366844 w 7366844"/>
              <a:gd name="connsiteY1" fmla="*/ 0 h 9692384"/>
              <a:gd name="connsiteX2" fmla="*/ 7366844 w 7366844"/>
              <a:gd name="connsiteY2" fmla="*/ 9692384 h 9692384"/>
              <a:gd name="connsiteX3" fmla="*/ 0 w 7366844"/>
              <a:gd name="connsiteY3" fmla="*/ 9692384 h 969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6844" h="9692384">
                <a:moveTo>
                  <a:pt x="0" y="0"/>
                </a:moveTo>
                <a:lnTo>
                  <a:pt x="7366844" y="0"/>
                </a:lnTo>
                <a:lnTo>
                  <a:pt x="7366844" y="9692384"/>
                </a:lnTo>
                <a:lnTo>
                  <a:pt x="0" y="969238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36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761B751-E652-4F43-B2A3-AD34F96D33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962400"/>
            <a:ext cx="24384000" cy="9753600"/>
          </a:xfrm>
          <a:custGeom>
            <a:avLst/>
            <a:gdLst>
              <a:gd name="connsiteX0" fmla="*/ 0 w 24384000"/>
              <a:gd name="connsiteY0" fmla="*/ 0 h 9753600"/>
              <a:gd name="connsiteX1" fmla="*/ 24384000 w 24384000"/>
              <a:gd name="connsiteY1" fmla="*/ 0 h 9753600"/>
              <a:gd name="connsiteX2" fmla="*/ 24384000 w 24384000"/>
              <a:gd name="connsiteY2" fmla="*/ 9753600 h 9753600"/>
              <a:gd name="connsiteX3" fmla="*/ 0 w 24384000"/>
              <a:gd name="connsiteY3" fmla="*/ 9753600 h 975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9753600">
                <a:moveTo>
                  <a:pt x="0" y="0"/>
                </a:moveTo>
                <a:lnTo>
                  <a:pt x="24384000" y="0"/>
                </a:lnTo>
                <a:lnTo>
                  <a:pt x="24384000" y="975360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16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442FE2B-EABC-4B54-A59A-ED77171F8E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80344" y="0"/>
            <a:ext cx="19623312" cy="13716000"/>
          </a:xfrm>
          <a:custGeom>
            <a:avLst/>
            <a:gdLst>
              <a:gd name="connsiteX0" fmla="*/ 0 w 19623312"/>
              <a:gd name="connsiteY0" fmla="*/ 0 h 13716000"/>
              <a:gd name="connsiteX1" fmla="*/ 19623312 w 19623312"/>
              <a:gd name="connsiteY1" fmla="*/ 0 h 13716000"/>
              <a:gd name="connsiteX2" fmla="*/ 19623312 w 19623312"/>
              <a:gd name="connsiteY2" fmla="*/ 13716000 h 13716000"/>
              <a:gd name="connsiteX3" fmla="*/ 0 w 19623312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3312" h="13716000">
                <a:moveTo>
                  <a:pt x="0" y="0"/>
                </a:moveTo>
                <a:lnTo>
                  <a:pt x="19623312" y="0"/>
                </a:lnTo>
                <a:lnTo>
                  <a:pt x="19623312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66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48626C-8BDA-4C22-9CF8-5995578D5C9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28003" y="7055620"/>
            <a:ext cx="5921829" cy="4933180"/>
          </a:xfrm>
          <a:custGeom>
            <a:avLst/>
            <a:gdLst>
              <a:gd name="connsiteX0" fmla="*/ 0 w 5921829"/>
              <a:gd name="connsiteY0" fmla="*/ 0 h 4933180"/>
              <a:gd name="connsiteX1" fmla="*/ 5921829 w 5921829"/>
              <a:gd name="connsiteY1" fmla="*/ 0 h 4933180"/>
              <a:gd name="connsiteX2" fmla="*/ 5921829 w 5921829"/>
              <a:gd name="connsiteY2" fmla="*/ 4933180 h 4933180"/>
              <a:gd name="connsiteX3" fmla="*/ 0 w 5921829"/>
              <a:gd name="connsiteY3" fmla="*/ 4933180 h 49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1829" h="4933180">
                <a:moveTo>
                  <a:pt x="0" y="0"/>
                </a:moveTo>
                <a:lnTo>
                  <a:pt x="5921829" y="0"/>
                </a:lnTo>
                <a:lnTo>
                  <a:pt x="5921829" y="4933180"/>
                </a:lnTo>
                <a:lnTo>
                  <a:pt x="0" y="49331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92D678-39B7-4102-B685-BFD442859BF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28003" y="1727201"/>
            <a:ext cx="5921829" cy="4933180"/>
          </a:xfrm>
          <a:custGeom>
            <a:avLst/>
            <a:gdLst>
              <a:gd name="connsiteX0" fmla="*/ 0 w 5921829"/>
              <a:gd name="connsiteY0" fmla="*/ 0 h 4933180"/>
              <a:gd name="connsiteX1" fmla="*/ 5921829 w 5921829"/>
              <a:gd name="connsiteY1" fmla="*/ 0 h 4933180"/>
              <a:gd name="connsiteX2" fmla="*/ 5921829 w 5921829"/>
              <a:gd name="connsiteY2" fmla="*/ 4933180 h 4933180"/>
              <a:gd name="connsiteX3" fmla="*/ 0 w 5921829"/>
              <a:gd name="connsiteY3" fmla="*/ 4933180 h 49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1829" h="4933180">
                <a:moveTo>
                  <a:pt x="0" y="0"/>
                </a:moveTo>
                <a:lnTo>
                  <a:pt x="5921829" y="0"/>
                </a:lnTo>
                <a:lnTo>
                  <a:pt x="5921829" y="4933180"/>
                </a:lnTo>
                <a:lnTo>
                  <a:pt x="0" y="49331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5E4C63-72C6-4C28-B08E-DE03A269D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778476" y="1727200"/>
            <a:ext cx="5921829" cy="10261599"/>
          </a:xfrm>
          <a:custGeom>
            <a:avLst/>
            <a:gdLst>
              <a:gd name="connsiteX0" fmla="*/ 0 w 5921829"/>
              <a:gd name="connsiteY0" fmla="*/ 0 h 4933180"/>
              <a:gd name="connsiteX1" fmla="*/ 5921829 w 5921829"/>
              <a:gd name="connsiteY1" fmla="*/ 0 h 4933180"/>
              <a:gd name="connsiteX2" fmla="*/ 5921829 w 5921829"/>
              <a:gd name="connsiteY2" fmla="*/ 4933180 h 4933180"/>
              <a:gd name="connsiteX3" fmla="*/ 0 w 5921829"/>
              <a:gd name="connsiteY3" fmla="*/ 4933180 h 49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1829" h="4933180">
                <a:moveTo>
                  <a:pt x="0" y="0"/>
                </a:moveTo>
                <a:lnTo>
                  <a:pt x="5921829" y="0"/>
                </a:lnTo>
                <a:lnTo>
                  <a:pt x="5921829" y="4933180"/>
                </a:lnTo>
                <a:lnTo>
                  <a:pt x="0" y="49331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30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A707C0C-E275-4F82-99B4-5FF46AEA3DB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06896" y="1"/>
            <a:ext cx="8897256" cy="13716000"/>
          </a:xfrm>
          <a:custGeom>
            <a:avLst/>
            <a:gdLst>
              <a:gd name="connsiteX0" fmla="*/ 0 w 8897256"/>
              <a:gd name="connsiteY0" fmla="*/ 0 h 13716000"/>
              <a:gd name="connsiteX1" fmla="*/ 8897256 w 8897256"/>
              <a:gd name="connsiteY1" fmla="*/ 0 h 13716000"/>
              <a:gd name="connsiteX2" fmla="*/ 8897256 w 8897256"/>
              <a:gd name="connsiteY2" fmla="*/ 13716000 h 13716000"/>
              <a:gd name="connsiteX3" fmla="*/ 0 w 88972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7256" h="13716000">
                <a:moveTo>
                  <a:pt x="0" y="0"/>
                </a:moveTo>
                <a:lnTo>
                  <a:pt x="8897256" y="0"/>
                </a:lnTo>
                <a:lnTo>
                  <a:pt x="889725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80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DDCCD7A-BDEF-48CE-928B-9ACEED0C824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1" y="2"/>
            <a:ext cx="8897256" cy="13715999"/>
          </a:xfrm>
          <a:custGeom>
            <a:avLst/>
            <a:gdLst>
              <a:gd name="connsiteX0" fmla="*/ 0 w 8897256"/>
              <a:gd name="connsiteY0" fmla="*/ 0 h 13715999"/>
              <a:gd name="connsiteX1" fmla="*/ 8897256 w 8897256"/>
              <a:gd name="connsiteY1" fmla="*/ 0 h 13715999"/>
              <a:gd name="connsiteX2" fmla="*/ 8897256 w 8897256"/>
              <a:gd name="connsiteY2" fmla="*/ 13715999 h 13715999"/>
              <a:gd name="connsiteX3" fmla="*/ 0 w 8897256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7256" h="13715999">
                <a:moveTo>
                  <a:pt x="0" y="0"/>
                </a:moveTo>
                <a:lnTo>
                  <a:pt x="8897256" y="0"/>
                </a:lnTo>
                <a:lnTo>
                  <a:pt x="8897256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6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53B4F17-190B-40C9-8636-AD2D44A9E44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7776080"/>
            <a:ext cx="11916229" cy="5939921"/>
          </a:xfrm>
          <a:custGeom>
            <a:avLst/>
            <a:gdLst>
              <a:gd name="connsiteX0" fmla="*/ 0 w 11916229"/>
              <a:gd name="connsiteY0" fmla="*/ 0 h 5939921"/>
              <a:gd name="connsiteX1" fmla="*/ 11916229 w 11916229"/>
              <a:gd name="connsiteY1" fmla="*/ 0 h 5939921"/>
              <a:gd name="connsiteX2" fmla="*/ 11916229 w 11916229"/>
              <a:gd name="connsiteY2" fmla="*/ 5939921 h 5939921"/>
              <a:gd name="connsiteX3" fmla="*/ 0 w 11916229"/>
              <a:gd name="connsiteY3" fmla="*/ 5939921 h 593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6229" h="5939921">
                <a:moveTo>
                  <a:pt x="0" y="0"/>
                </a:moveTo>
                <a:lnTo>
                  <a:pt x="11916229" y="0"/>
                </a:lnTo>
                <a:lnTo>
                  <a:pt x="11916229" y="5939921"/>
                </a:lnTo>
                <a:lnTo>
                  <a:pt x="0" y="59399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07A0D2-6035-4DD3-97B1-33878F8429A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916229" y="0"/>
            <a:ext cx="12467771" cy="13716001"/>
          </a:xfrm>
          <a:custGeom>
            <a:avLst/>
            <a:gdLst>
              <a:gd name="connsiteX0" fmla="*/ 0 w 11916229"/>
              <a:gd name="connsiteY0" fmla="*/ 0 h 5939921"/>
              <a:gd name="connsiteX1" fmla="*/ 11916229 w 11916229"/>
              <a:gd name="connsiteY1" fmla="*/ 0 h 5939921"/>
              <a:gd name="connsiteX2" fmla="*/ 11916229 w 11916229"/>
              <a:gd name="connsiteY2" fmla="*/ 5939921 h 5939921"/>
              <a:gd name="connsiteX3" fmla="*/ 0 w 11916229"/>
              <a:gd name="connsiteY3" fmla="*/ 5939921 h 593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6229" h="5939921">
                <a:moveTo>
                  <a:pt x="0" y="0"/>
                </a:moveTo>
                <a:lnTo>
                  <a:pt x="11916229" y="0"/>
                </a:lnTo>
                <a:lnTo>
                  <a:pt x="11916229" y="5939921"/>
                </a:lnTo>
                <a:lnTo>
                  <a:pt x="0" y="59399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6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204A987-E239-480E-ACE2-D63315A079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872686" y="1582057"/>
            <a:ext cx="8348871" cy="10551886"/>
          </a:xfrm>
          <a:custGeom>
            <a:avLst/>
            <a:gdLst>
              <a:gd name="connsiteX0" fmla="*/ 0 w 8348871"/>
              <a:gd name="connsiteY0" fmla="*/ 0 h 10551886"/>
              <a:gd name="connsiteX1" fmla="*/ 8348871 w 8348871"/>
              <a:gd name="connsiteY1" fmla="*/ 0 h 10551886"/>
              <a:gd name="connsiteX2" fmla="*/ 8348871 w 8348871"/>
              <a:gd name="connsiteY2" fmla="*/ 10551886 h 10551886"/>
              <a:gd name="connsiteX3" fmla="*/ 0 w 8348871"/>
              <a:gd name="connsiteY3" fmla="*/ 10551886 h 1055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8871" h="10551886">
                <a:moveTo>
                  <a:pt x="0" y="0"/>
                </a:moveTo>
                <a:lnTo>
                  <a:pt x="8348871" y="0"/>
                </a:lnTo>
                <a:lnTo>
                  <a:pt x="8348871" y="10551886"/>
                </a:lnTo>
                <a:lnTo>
                  <a:pt x="0" y="105518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57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C78D2F-1C48-4BC9-831E-862420BE242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637325" y="2130727"/>
            <a:ext cx="6117119" cy="6458858"/>
          </a:xfrm>
          <a:custGeom>
            <a:avLst/>
            <a:gdLst>
              <a:gd name="connsiteX0" fmla="*/ 0 w 6117119"/>
              <a:gd name="connsiteY0" fmla="*/ 0 h 6458858"/>
              <a:gd name="connsiteX1" fmla="*/ 6117119 w 6117119"/>
              <a:gd name="connsiteY1" fmla="*/ 0 h 6458858"/>
              <a:gd name="connsiteX2" fmla="*/ 6117119 w 6117119"/>
              <a:gd name="connsiteY2" fmla="*/ 6458858 h 6458858"/>
              <a:gd name="connsiteX3" fmla="*/ 0 w 6117119"/>
              <a:gd name="connsiteY3" fmla="*/ 6458858 h 645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119" h="6458858">
                <a:moveTo>
                  <a:pt x="0" y="0"/>
                </a:moveTo>
                <a:lnTo>
                  <a:pt x="6117119" y="0"/>
                </a:lnTo>
                <a:lnTo>
                  <a:pt x="6117119" y="6458858"/>
                </a:lnTo>
                <a:lnTo>
                  <a:pt x="0" y="64588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5E5588-05F2-4D62-BB47-C1D37D01F51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33440" y="2130727"/>
            <a:ext cx="6117119" cy="6458858"/>
          </a:xfrm>
          <a:custGeom>
            <a:avLst/>
            <a:gdLst>
              <a:gd name="connsiteX0" fmla="*/ 0 w 6117119"/>
              <a:gd name="connsiteY0" fmla="*/ 0 h 6458858"/>
              <a:gd name="connsiteX1" fmla="*/ 6117119 w 6117119"/>
              <a:gd name="connsiteY1" fmla="*/ 0 h 6458858"/>
              <a:gd name="connsiteX2" fmla="*/ 6117119 w 6117119"/>
              <a:gd name="connsiteY2" fmla="*/ 6458858 h 6458858"/>
              <a:gd name="connsiteX3" fmla="*/ 0 w 6117119"/>
              <a:gd name="connsiteY3" fmla="*/ 6458858 h 645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119" h="6458858">
                <a:moveTo>
                  <a:pt x="0" y="0"/>
                </a:moveTo>
                <a:lnTo>
                  <a:pt x="6117119" y="0"/>
                </a:lnTo>
                <a:lnTo>
                  <a:pt x="6117119" y="6458858"/>
                </a:lnTo>
                <a:lnTo>
                  <a:pt x="0" y="64588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31DF06-01A0-4D1C-AABA-32F4D723324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29554" y="2130727"/>
            <a:ext cx="6117119" cy="6458858"/>
          </a:xfrm>
          <a:custGeom>
            <a:avLst/>
            <a:gdLst>
              <a:gd name="connsiteX0" fmla="*/ 0 w 6117119"/>
              <a:gd name="connsiteY0" fmla="*/ 0 h 6458858"/>
              <a:gd name="connsiteX1" fmla="*/ 6117119 w 6117119"/>
              <a:gd name="connsiteY1" fmla="*/ 0 h 6458858"/>
              <a:gd name="connsiteX2" fmla="*/ 6117119 w 6117119"/>
              <a:gd name="connsiteY2" fmla="*/ 6458858 h 6458858"/>
              <a:gd name="connsiteX3" fmla="*/ 0 w 6117119"/>
              <a:gd name="connsiteY3" fmla="*/ 6458858 h 645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119" h="6458858">
                <a:moveTo>
                  <a:pt x="0" y="0"/>
                </a:moveTo>
                <a:lnTo>
                  <a:pt x="6117119" y="0"/>
                </a:lnTo>
                <a:lnTo>
                  <a:pt x="6117119" y="6458858"/>
                </a:lnTo>
                <a:lnTo>
                  <a:pt x="0" y="64588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07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CF2CE2B-89F3-4A01-A6FA-EC4CE5BB7EA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489544" y="0"/>
            <a:ext cx="9144000" cy="8882743"/>
          </a:xfrm>
          <a:custGeom>
            <a:avLst/>
            <a:gdLst>
              <a:gd name="connsiteX0" fmla="*/ 0 w 9144000"/>
              <a:gd name="connsiteY0" fmla="*/ 0 h 8882743"/>
              <a:gd name="connsiteX1" fmla="*/ 9144000 w 9144000"/>
              <a:gd name="connsiteY1" fmla="*/ 0 h 8882743"/>
              <a:gd name="connsiteX2" fmla="*/ 9144000 w 9144000"/>
              <a:gd name="connsiteY2" fmla="*/ 8882743 h 8882743"/>
              <a:gd name="connsiteX3" fmla="*/ 0 w 9144000"/>
              <a:gd name="connsiteY3" fmla="*/ 8882743 h 888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8882743">
                <a:moveTo>
                  <a:pt x="0" y="0"/>
                </a:moveTo>
                <a:lnTo>
                  <a:pt x="9144000" y="0"/>
                </a:lnTo>
                <a:lnTo>
                  <a:pt x="9144000" y="8882743"/>
                </a:lnTo>
                <a:lnTo>
                  <a:pt x="0" y="88827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F5571B-9258-4758-91E5-99379C145C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735943" y="3461657"/>
            <a:ext cx="9144000" cy="10254344"/>
          </a:xfrm>
          <a:custGeom>
            <a:avLst/>
            <a:gdLst>
              <a:gd name="connsiteX0" fmla="*/ 0 w 9144000"/>
              <a:gd name="connsiteY0" fmla="*/ 0 h 10254344"/>
              <a:gd name="connsiteX1" fmla="*/ 9144000 w 9144000"/>
              <a:gd name="connsiteY1" fmla="*/ 0 h 10254344"/>
              <a:gd name="connsiteX2" fmla="*/ 9144000 w 9144000"/>
              <a:gd name="connsiteY2" fmla="*/ 10254344 h 10254344"/>
              <a:gd name="connsiteX3" fmla="*/ 0 w 9144000"/>
              <a:gd name="connsiteY3" fmla="*/ 10254344 h 1025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10254344">
                <a:moveTo>
                  <a:pt x="0" y="0"/>
                </a:moveTo>
                <a:lnTo>
                  <a:pt x="9144000" y="0"/>
                </a:lnTo>
                <a:lnTo>
                  <a:pt x="9144000" y="10254344"/>
                </a:lnTo>
                <a:lnTo>
                  <a:pt x="0" y="1025434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886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5756125-07D9-483D-A05C-D23FB8E8C99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7039770" y="0"/>
            <a:ext cx="5994402" cy="13716000"/>
          </a:xfrm>
          <a:custGeom>
            <a:avLst/>
            <a:gdLst>
              <a:gd name="connsiteX0" fmla="*/ 0 w 5994402"/>
              <a:gd name="connsiteY0" fmla="*/ 0 h 13716000"/>
              <a:gd name="connsiteX1" fmla="*/ 5994402 w 5994402"/>
              <a:gd name="connsiteY1" fmla="*/ 0 h 13716000"/>
              <a:gd name="connsiteX2" fmla="*/ 5994402 w 5994402"/>
              <a:gd name="connsiteY2" fmla="*/ 13716000 h 13716000"/>
              <a:gd name="connsiteX3" fmla="*/ 0 w 5994402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4402" h="13716000">
                <a:moveTo>
                  <a:pt x="0" y="0"/>
                </a:moveTo>
                <a:lnTo>
                  <a:pt x="5994402" y="0"/>
                </a:lnTo>
                <a:lnTo>
                  <a:pt x="5994402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9CEFD9-F18C-4027-B3D0-C0BD9B249FF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406744" y="0"/>
            <a:ext cx="5994401" cy="13716000"/>
          </a:xfrm>
          <a:custGeom>
            <a:avLst/>
            <a:gdLst>
              <a:gd name="connsiteX0" fmla="*/ 0 w 5994401"/>
              <a:gd name="connsiteY0" fmla="*/ 0 h 13716000"/>
              <a:gd name="connsiteX1" fmla="*/ 5994401 w 5994401"/>
              <a:gd name="connsiteY1" fmla="*/ 0 h 13716000"/>
              <a:gd name="connsiteX2" fmla="*/ 5994401 w 5994401"/>
              <a:gd name="connsiteY2" fmla="*/ 13716000 h 13716000"/>
              <a:gd name="connsiteX3" fmla="*/ 0 w 5994401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4401" h="13716000">
                <a:moveTo>
                  <a:pt x="0" y="0"/>
                </a:moveTo>
                <a:lnTo>
                  <a:pt x="5994401" y="0"/>
                </a:lnTo>
                <a:lnTo>
                  <a:pt x="5994401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45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4412C5B-2359-4ADC-8656-6ADB41ABA56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344170" y="1582059"/>
            <a:ext cx="9736347" cy="10551884"/>
          </a:xfrm>
          <a:custGeom>
            <a:avLst/>
            <a:gdLst>
              <a:gd name="connsiteX0" fmla="*/ 0 w 9736347"/>
              <a:gd name="connsiteY0" fmla="*/ 0 h 10551884"/>
              <a:gd name="connsiteX1" fmla="*/ 9736347 w 9736347"/>
              <a:gd name="connsiteY1" fmla="*/ 0 h 10551884"/>
              <a:gd name="connsiteX2" fmla="*/ 9736347 w 9736347"/>
              <a:gd name="connsiteY2" fmla="*/ 10551884 h 10551884"/>
              <a:gd name="connsiteX3" fmla="*/ 0 w 9736347"/>
              <a:gd name="connsiteY3" fmla="*/ 10551884 h 1055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36347" h="10551884">
                <a:moveTo>
                  <a:pt x="0" y="0"/>
                </a:moveTo>
                <a:lnTo>
                  <a:pt x="9736347" y="0"/>
                </a:lnTo>
                <a:lnTo>
                  <a:pt x="9736347" y="10551884"/>
                </a:lnTo>
                <a:lnTo>
                  <a:pt x="0" y="1055188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366379C-269B-469E-8E20-286AF6EC20B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" y="1582059"/>
            <a:ext cx="9736347" cy="10551884"/>
          </a:xfrm>
          <a:custGeom>
            <a:avLst/>
            <a:gdLst>
              <a:gd name="connsiteX0" fmla="*/ 0 w 9736347"/>
              <a:gd name="connsiteY0" fmla="*/ 0 h 10551884"/>
              <a:gd name="connsiteX1" fmla="*/ 9736347 w 9736347"/>
              <a:gd name="connsiteY1" fmla="*/ 0 h 10551884"/>
              <a:gd name="connsiteX2" fmla="*/ 9736347 w 9736347"/>
              <a:gd name="connsiteY2" fmla="*/ 10551884 h 10551884"/>
              <a:gd name="connsiteX3" fmla="*/ 0 w 9736347"/>
              <a:gd name="connsiteY3" fmla="*/ 10551884 h 1055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36347" h="10551884">
                <a:moveTo>
                  <a:pt x="0" y="0"/>
                </a:moveTo>
                <a:lnTo>
                  <a:pt x="9736347" y="0"/>
                </a:lnTo>
                <a:lnTo>
                  <a:pt x="9736347" y="10551884"/>
                </a:lnTo>
                <a:lnTo>
                  <a:pt x="0" y="1055188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79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5CC0886-AE03-4B49-8698-DCD0202EA0E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1393715" y="0"/>
            <a:ext cx="12990285" cy="13716000"/>
          </a:xfrm>
          <a:custGeom>
            <a:avLst/>
            <a:gdLst>
              <a:gd name="connsiteX0" fmla="*/ 0 w 12990285"/>
              <a:gd name="connsiteY0" fmla="*/ 0 h 13716000"/>
              <a:gd name="connsiteX1" fmla="*/ 12990285 w 12990285"/>
              <a:gd name="connsiteY1" fmla="*/ 0 h 13716000"/>
              <a:gd name="connsiteX2" fmla="*/ 12990285 w 12990285"/>
              <a:gd name="connsiteY2" fmla="*/ 13716000 h 13716000"/>
              <a:gd name="connsiteX3" fmla="*/ 0 w 12990285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90285" h="13716000">
                <a:moveTo>
                  <a:pt x="0" y="0"/>
                </a:moveTo>
                <a:lnTo>
                  <a:pt x="12990285" y="0"/>
                </a:lnTo>
                <a:lnTo>
                  <a:pt x="12990285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17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EB5F7CD-44CD-420B-981C-8FC5C650BDE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071686" y="3091161"/>
            <a:ext cx="6692146" cy="7533678"/>
          </a:xfrm>
          <a:custGeom>
            <a:avLst/>
            <a:gdLst>
              <a:gd name="connsiteX0" fmla="*/ 0 w 6692146"/>
              <a:gd name="connsiteY0" fmla="*/ 0 h 7533678"/>
              <a:gd name="connsiteX1" fmla="*/ 6692146 w 6692146"/>
              <a:gd name="connsiteY1" fmla="*/ 0 h 7533678"/>
              <a:gd name="connsiteX2" fmla="*/ 6692146 w 6692146"/>
              <a:gd name="connsiteY2" fmla="*/ 7533678 h 7533678"/>
              <a:gd name="connsiteX3" fmla="*/ 0 w 6692146"/>
              <a:gd name="connsiteY3" fmla="*/ 7533678 h 753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2146" h="7533678">
                <a:moveTo>
                  <a:pt x="0" y="0"/>
                </a:moveTo>
                <a:lnTo>
                  <a:pt x="6692146" y="0"/>
                </a:lnTo>
                <a:lnTo>
                  <a:pt x="6692146" y="7533678"/>
                </a:lnTo>
                <a:lnTo>
                  <a:pt x="0" y="75336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812E40-09AA-4BA3-BF19-EA15C59B08F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620168" y="3091161"/>
            <a:ext cx="6692146" cy="7533678"/>
          </a:xfrm>
          <a:custGeom>
            <a:avLst/>
            <a:gdLst>
              <a:gd name="connsiteX0" fmla="*/ 0 w 6692146"/>
              <a:gd name="connsiteY0" fmla="*/ 0 h 7533678"/>
              <a:gd name="connsiteX1" fmla="*/ 6692146 w 6692146"/>
              <a:gd name="connsiteY1" fmla="*/ 0 h 7533678"/>
              <a:gd name="connsiteX2" fmla="*/ 6692146 w 6692146"/>
              <a:gd name="connsiteY2" fmla="*/ 7533678 h 7533678"/>
              <a:gd name="connsiteX3" fmla="*/ 0 w 6692146"/>
              <a:gd name="connsiteY3" fmla="*/ 7533678 h 753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2146" h="7533678">
                <a:moveTo>
                  <a:pt x="0" y="0"/>
                </a:moveTo>
                <a:lnTo>
                  <a:pt x="6692146" y="0"/>
                </a:lnTo>
                <a:lnTo>
                  <a:pt x="6692146" y="7533678"/>
                </a:lnTo>
                <a:lnTo>
                  <a:pt x="0" y="75336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775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8CF8B64-6631-46E7-A82F-69F7EF8140E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-22724" y="0"/>
            <a:ext cx="5414782" cy="13716000"/>
          </a:xfrm>
          <a:custGeom>
            <a:avLst/>
            <a:gdLst>
              <a:gd name="connsiteX0" fmla="*/ 0 w 5414782"/>
              <a:gd name="connsiteY0" fmla="*/ 0 h 13716000"/>
              <a:gd name="connsiteX1" fmla="*/ 5414782 w 5414782"/>
              <a:gd name="connsiteY1" fmla="*/ 0 h 13716000"/>
              <a:gd name="connsiteX2" fmla="*/ 5414782 w 5414782"/>
              <a:gd name="connsiteY2" fmla="*/ 13716000 h 13716000"/>
              <a:gd name="connsiteX3" fmla="*/ 0 w 5414782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4782" h="13716000">
                <a:moveTo>
                  <a:pt x="0" y="0"/>
                </a:moveTo>
                <a:lnTo>
                  <a:pt x="5414782" y="0"/>
                </a:lnTo>
                <a:lnTo>
                  <a:pt x="5414782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706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23E0DB5-9E82-4B12-9A40-1A3209E9394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3660111" y="2256249"/>
            <a:ext cx="6883391" cy="9106519"/>
          </a:xfrm>
          <a:custGeom>
            <a:avLst/>
            <a:gdLst>
              <a:gd name="connsiteX0" fmla="*/ 0 w 6883391"/>
              <a:gd name="connsiteY0" fmla="*/ 0 h 9106519"/>
              <a:gd name="connsiteX1" fmla="*/ 6883391 w 6883391"/>
              <a:gd name="connsiteY1" fmla="*/ 0 h 9106519"/>
              <a:gd name="connsiteX2" fmla="*/ 6883391 w 6883391"/>
              <a:gd name="connsiteY2" fmla="*/ 9106519 h 9106519"/>
              <a:gd name="connsiteX3" fmla="*/ 0 w 6883391"/>
              <a:gd name="connsiteY3" fmla="*/ 9106519 h 910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3391" h="9106519">
                <a:moveTo>
                  <a:pt x="0" y="0"/>
                </a:moveTo>
                <a:lnTo>
                  <a:pt x="6883391" y="0"/>
                </a:lnTo>
                <a:lnTo>
                  <a:pt x="6883391" y="9106519"/>
                </a:lnTo>
                <a:lnTo>
                  <a:pt x="0" y="910651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683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23E0DB5-9E82-4B12-9A40-1A3209E9394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935540" y="2256249"/>
            <a:ext cx="6883391" cy="9106519"/>
          </a:xfrm>
          <a:custGeom>
            <a:avLst/>
            <a:gdLst>
              <a:gd name="connsiteX0" fmla="*/ 0 w 6883391"/>
              <a:gd name="connsiteY0" fmla="*/ 0 h 9106519"/>
              <a:gd name="connsiteX1" fmla="*/ 6883391 w 6883391"/>
              <a:gd name="connsiteY1" fmla="*/ 0 h 9106519"/>
              <a:gd name="connsiteX2" fmla="*/ 6883391 w 6883391"/>
              <a:gd name="connsiteY2" fmla="*/ 9106519 h 9106519"/>
              <a:gd name="connsiteX3" fmla="*/ 0 w 6883391"/>
              <a:gd name="connsiteY3" fmla="*/ 9106519 h 910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3391" h="9106519">
                <a:moveTo>
                  <a:pt x="0" y="0"/>
                </a:moveTo>
                <a:lnTo>
                  <a:pt x="6883391" y="0"/>
                </a:lnTo>
                <a:lnTo>
                  <a:pt x="6883391" y="9106519"/>
                </a:lnTo>
                <a:lnTo>
                  <a:pt x="0" y="910651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701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0D8496-6074-4382-A79D-64CBE0F9924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798628" y="2590115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9FA94D-DFB7-4F64-B137-85A86004334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798628" y="7412040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06E8A44-9324-44B5-B095-01F3F5AE5FF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4848114" y="2590115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6382F70-C6E4-4D83-9277-0994B921B22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4848114" y="7412040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90EFBF-DC4C-45AF-A08B-FA30AA80159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97600" y="2590115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41959B1-D4BF-4B36-9A18-CC8B27EE5D4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8897600" y="7412040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5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03EAC8C-24F8-4C9F-A5DD-3D9940375F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76572" y="0"/>
            <a:ext cx="15602856" cy="13716000"/>
          </a:xfrm>
          <a:custGeom>
            <a:avLst/>
            <a:gdLst>
              <a:gd name="connsiteX0" fmla="*/ 0 w 15602856"/>
              <a:gd name="connsiteY0" fmla="*/ 0 h 13716000"/>
              <a:gd name="connsiteX1" fmla="*/ 15602856 w 15602856"/>
              <a:gd name="connsiteY1" fmla="*/ 0 h 13716000"/>
              <a:gd name="connsiteX2" fmla="*/ 15602856 w 15602856"/>
              <a:gd name="connsiteY2" fmla="*/ 13716000 h 13716000"/>
              <a:gd name="connsiteX3" fmla="*/ 0 w 156028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02856" h="13716000">
                <a:moveTo>
                  <a:pt x="0" y="0"/>
                </a:moveTo>
                <a:lnTo>
                  <a:pt x="15602856" y="0"/>
                </a:lnTo>
                <a:lnTo>
                  <a:pt x="15602856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88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E59012-3510-4536-8E43-63DAEEAB805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15122" y="5224637"/>
            <a:ext cx="3334458" cy="3334458"/>
          </a:xfrm>
          <a:custGeom>
            <a:avLst/>
            <a:gdLst>
              <a:gd name="connsiteX0" fmla="*/ 0 w 3334458"/>
              <a:gd name="connsiteY0" fmla="*/ 0 h 3334458"/>
              <a:gd name="connsiteX1" fmla="*/ 3334458 w 3334458"/>
              <a:gd name="connsiteY1" fmla="*/ 0 h 3334458"/>
              <a:gd name="connsiteX2" fmla="*/ 3334458 w 3334458"/>
              <a:gd name="connsiteY2" fmla="*/ 3334458 h 3334458"/>
              <a:gd name="connsiteX3" fmla="*/ 0 w 3334458"/>
              <a:gd name="connsiteY3" fmla="*/ 3334458 h 333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4458" h="3334458">
                <a:moveTo>
                  <a:pt x="0" y="0"/>
                </a:moveTo>
                <a:lnTo>
                  <a:pt x="3334458" y="0"/>
                </a:lnTo>
                <a:lnTo>
                  <a:pt x="3334458" y="3334458"/>
                </a:lnTo>
                <a:lnTo>
                  <a:pt x="0" y="33344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214AB6-DBE4-48EB-B10C-FBB00550B35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354888" y="5224637"/>
            <a:ext cx="3334458" cy="3334458"/>
          </a:xfrm>
          <a:custGeom>
            <a:avLst/>
            <a:gdLst>
              <a:gd name="connsiteX0" fmla="*/ 0 w 3334458"/>
              <a:gd name="connsiteY0" fmla="*/ 0 h 3334458"/>
              <a:gd name="connsiteX1" fmla="*/ 3334458 w 3334458"/>
              <a:gd name="connsiteY1" fmla="*/ 0 h 3334458"/>
              <a:gd name="connsiteX2" fmla="*/ 3334458 w 3334458"/>
              <a:gd name="connsiteY2" fmla="*/ 3334458 h 3334458"/>
              <a:gd name="connsiteX3" fmla="*/ 0 w 3334458"/>
              <a:gd name="connsiteY3" fmla="*/ 3334458 h 333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4458" h="3334458">
                <a:moveTo>
                  <a:pt x="0" y="0"/>
                </a:moveTo>
                <a:lnTo>
                  <a:pt x="3334458" y="0"/>
                </a:lnTo>
                <a:lnTo>
                  <a:pt x="3334458" y="3334458"/>
                </a:lnTo>
                <a:lnTo>
                  <a:pt x="0" y="33344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3BFBCE-4876-4B7E-8EB8-57189A24715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2694654" y="5224637"/>
            <a:ext cx="3334458" cy="3334458"/>
          </a:xfrm>
          <a:custGeom>
            <a:avLst/>
            <a:gdLst>
              <a:gd name="connsiteX0" fmla="*/ 0 w 3334458"/>
              <a:gd name="connsiteY0" fmla="*/ 0 h 3334458"/>
              <a:gd name="connsiteX1" fmla="*/ 3334458 w 3334458"/>
              <a:gd name="connsiteY1" fmla="*/ 0 h 3334458"/>
              <a:gd name="connsiteX2" fmla="*/ 3334458 w 3334458"/>
              <a:gd name="connsiteY2" fmla="*/ 3334458 h 3334458"/>
              <a:gd name="connsiteX3" fmla="*/ 0 w 3334458"/>
              <a:gd name="connsiteY3" fmla="*/ 3334458 h 333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4458" h="3334458">
                <a:moveTo>
                  <a:pt x="0" y="0"/>
                </a:moveTo>
                <a:lnTo>
                  <a:pt x="3334458" y="0"/>
                </a:lnTo>
                <a:lnTo>
                  <a:pt x="3334458" y="3334458"/>
                </a:lnTo>
                <a:lnTo>
                  <a:pt x="0" y="33344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320C5EC-000A-4B32-86DA-138E6FC49DA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7034420" y="5224637"/>
            <a:ext cx="3334458" cy="3334458"/>
          </a:xfrm>
          <a:custGeom>
            <a:avLst/>
            <a:gdLst>
              <a:gd name="connsiteX0" fmla="*/ 0 w 3334458"/>
              <a:gd name="connsiteY0" fmla="*/ 0 h 3334458"/>
              <a:gd name="connsiteX1" fmla="*/ 3334458 w 3334458"/>
              <a:gd name="connsiteY1" fmla="*/ 0 h 3334458"/>
              <a:gd name="connsiteX2" fmla="*/ 3334458 w 3334458"/>
              <a:gd name="connsiteY2" fmla="*/ 3334458 h 3334458"/>
              <a:gd name="connsiteX3" fmla="*/ 0 w 3334458"/>
              <a:gd name="connsiteY3" fmla="*/ 3334458 h 333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4458" h="3334458">
                <a:moveTo>
                  <a:pt x="0" y="0"/>
                </a:moveTo>
                <a:lnTo>
                  <a:pt x="3334458" y="0"/>
                </a:lnTo>
                <a:lnTo>
                  <a:pt x="3334458" y="3334458"/>
                </a:lnTo>
                <a:lnTo>
                  <a:pt x="0" y="33344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32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62AC91-C344-4D48-ADE0-F89D80ADD3E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647336" y="8851530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53378E-F212-4335-8126-07B9D9FE08E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1647336" y="5510476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4C5BE15-A388-4CC9-AE65-2219AC3168A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1647336" y="2164813"/>
            <a:ext cx="2699657" cy="2699657"/>
          </a:xfrm>
          <a:custGeom>
            <a:avLst/>
            <a:gdLst>
              <a:gd name="connsiteX0" fmla="*/ 0 w 2699657"/>
              <a:gd name="connsiteY0" fmla="*/ 0 h 2699657"/>
              <a:gd name="connsiteX1" fmla="*/ 2699657 w 2699657"/>
              <a:gd name="connsiteY1" fmla="*/ 0 h 2699657"/>
              <a:gd name="connsiteX2" fmla="*/ 2699657 w 2699657"/>
              <a:gd name="connsiteY2" fmla="*/ 2699657 h 2699657"/>
              <a:gd name="connsiteX3" fmla="*/ 0 w 2699657"/>
              <a:gd name="connsiteY3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2699657">
                <a:moveTo>
                  <a:pt x="0" y="0"/>
                </a:moveTo>
                <a:lnTo>
                  <a:pt x="2699657" y="0"/>
                </a:lnTo>
                <a:lnTo>
                  <a:pt x="2699657" y="2699657"/>
                </a:lnTo>
                <a:lnTo>
                  <a:pt x="0" y="26996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18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7AA1F4C-CEBB-4F52-A998-3E3710C25E6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1287042" y="4064389"/>
            <a:ext cx="8549532" cy="5372586"/>
          </a:xfrm>
          <a:custGeom>
            <a:avLst/>
            <a:gdLst>
              <a:gd name="connsiteX0" fmla="*/ 0 w 8549532"/>
              <a:gd name="connsiteY0" fmla="*/ 0 h 5372586"/>
              <a:gd name="connsiteX1" fmla="*/ 8549532 w 8549532"/>
              <a:gd name="connsiteY1" fmla="*/ 0 h 5372586"/>
              <a:gd name="connsiteX2" fmla="*/ 8549532 w 8549532"/>
              <a:gd name="connsiteY2" fmla="*/ 5372586 h 5372586"/>
              <a:gd name="connsiteX3" fmla="*/ 0 w 8549532"/>
              <a:gd name="connsiteY3" fmla="*/ 5372586 h 537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49532" h="5372586">
                <a:moveTo>
                  <a:pt x="0" y="0"/>
                </a:moveTo>
                <a:lnTo>
                  <a:pt x="8549532" y="0"/>
                </a:lnTo>
                <a:lnTo>
                  <a:pt x="8549532" y="5372586"/>
                </a:lnTo>
                <a:lnTo>
                  <a:pt x="0" y="53725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469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113AAB7-9881-499D-AB2A-61371F2600E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1529650" y="3667738"/>
            <a:ext cx="8151470" cy="5133693"/>
          </a:xfrm>
          <a:custGeom>
            <a:avLst/>
            <a:gdLst>
              <a:gd name="connsiteX0" fmla="*/ 0 w 8151470"/>
              <a:gd name="connsiteY0" fmla="*/ 0 h 5133693"/>
              <a:gd name="connsiteX1" fmla="*/ 8151470 w 8151470"/>
              <a:gd name="connsiteY1" fmla="*/ 0 h 5133693"/>
              <a:gd name="connsiteX2" fmla="*/ 8151470 w 8151470"/>
              <a:gd name="connsiteY2" fmla="*/ 5133693 h 5133693"/>
              <a:gd name="connsiteX3" fmla="*/ 0 w 8151470"/>
              <a:gd name="connsiteY3" fmla="*/ 5133693 h 513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1470" h="5133693">
                <a:moveTo>
                  <a:pt x="0" y="0"/>
                </a:moveTo>
                <a:lnTo>
                  <a:pt x="8151470" y="0"/>
                </a:lnTo>
                <a:lnTo>
                  <a:pt x="8151470" y="5133693"/>
                </a:lnTo>
                <a:lnTo>
                  <a:pt x="0" y="513369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532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087277-DC39-4F42-B427-C7A0CCA5923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897074" y="2887251"/>
            <a:ext cx="5931374" cy="7914034"/>
          </a:xfrm>
          <a:custGeom>
            <a:avLst/>
            <a:gdLst>
              <a:gd name="connsiteX0" fmla="*/ 0 w 5931374"/>
              <a:gd name="connsiteY0" fmla="*/ 0 h 7914034"/>
              <a:gd name="connsiteX1" fmla="*/ 5931374 w 5931374"/>
              <a:gd name="connsiteY1" fmla="*/ 0 h 7914034"/>
              <a:gd name="connsiteX2" fmla="*/ 5931374 w 5931374"/>
              <a:gd name="connsiteY2" fmla="*/ 7914034 h 7914034"/>
              <a:gd name="connsiteX3" fmla="*/ 0 w 5931374"/>
              <a:gd name="connsiteY3" fmla="*/ 7914034 h 791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374" h="7914034">
                <a:moveTo>
                  <a:pt x="0" y="0"/>
                </a:moveTo>
                <a:lnTo>
                  <a:pt x="5931374" y="0"/>
                </a:lnTo>
                <a:lnTo>
                  <a:pt x="5931374" y="7914034"/>
                </a:lnTo>
                <a:lnTo>
                  <a:pt x="0" y="791403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206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5C44932-BABB-422A-8093-DD476FC5B59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310954" y="3503687"/>
            <a:ext cx="3866819" cy="6837732"/>
          </a:xfrm>
          <a:custGeom>
            <a:avLst/>
            <a:gdLst>
              <a:gd name="connsiteX0" fmla="*/ 0 w 3866819"/>
              <a:gd name="connsiteY0" fmla="*/ 0 h 6837732"/>
              <a:gd name="connsiteX1" fmla="*/ 3866819 w 3866819"/>
              <a:gd name="connsiteY1" fmla="*/ 0 h 6837732"/>
              <a:gd name="connsiteX2" fmla="*/ 3866819 w 3866819"/>
              <a:gd name="connsiteY2" fmla="*/ 6837732 h 6837732"/>
              <a:gd name="connsiteX3" fmla="*/ 0 w 3866819"/>
              <a:gd name="connsiteY3" fmla="*/ 6837732 h 683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6819" h="6837732">
                <a:moveTo>
                  <a:pt x="0" y="0"/>
                </a:moveTo>
                <a:lnTo>
                  <a:pt x="3866819" y="0"/>
                </a:lnTo>
                <a:lnTo>
                  <a:pt x="3866819" y="6837732"/>
                </a:lnTo>
                <a:lnTo>
                  <a:pt x="0" y="683773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962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6238DCC-BCC4-4230-9895-62192585916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775797" y="5631657"/>
            <a:ext cx="3111336" cy="4158456"/>
          </a:xfrm>
          <a:custGeom>
            <a:avLst/>
            <a:gdLst>
              <a:gd name="connsiteX0" fmla="*/ 0 w 3111336"/>
              <a:gd name="connsiteY0" fmla="*/ 0 h 4158456"/>
              <a:gd name="connsiteX1" fmla="*/ 3111336 w 3111336"/>
              <a:gd name="connsiteY1" fmla="*/ 0 h 4158456"/>
              <a:gd name="connsiteX2" fmla="*/ 3111336 w 3111336"/>
              <a:gd name="connsiteY2" fmla="*/ 4158456 h 4158456"/>
              <a:gd name="connsiteX3" fmla="*/ 0 w 3111336"/>
              <a:gd name="connsiteY3" fmla="*/ 4158456 h 415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336" h="4158456">
                <a:moveTo>
                  <a:pt x="0" y="0"/>
                </a:moveTo>
                <a:lnTo>
                  <a:pt x="3111336" y="0"/>
                </a:lnTo>
                <a:lnTo>
                  <a:pt x="3111336" y="4158456"/>
                </a:lnTo>
                <a:lnTo>
                  <a:pt x="0" y="41584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1F74BC-5000-4856-B402-3C9A98A5755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3366111" y="3805016"/>
            <a:ext cx="7438639" cy="4684761"/>
          </a:xfrm>
          <a:custGeom>
            <a:avLst/>
            <a:gdLst>
              <a:gd name="connsiteX0" fmla="*/ 0 w 3111336"/>
              <a:gd name="connsiteY0" fmla="*/ 0 h 4158456"/>
              <a:gd name="connsiteX1" fmla="*/ 3111336 w 3111336"/>
              <a:gd name="connsiteY1" fmla="*/ 0 h 4158456"/>
              <a:gd name="connsiteX2" fmla="*/ 3111336 w 3111336"/>
              <a:gd name="connsiteY2" fmla="*/ 4158456 h 4158456"/>
              <a:gd name="connsiteX3" fmla="*/ 0 w 3111336"/>
              <a:gd name="connsiteY3" fmla="*/ 4158456 h 415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1336" h="4158456">
                <a:moveTo>
                  <a:pt x="0" y="0"/>
                </a:moveTo>
                <a:lnTo>
                  <a:pt x="3111336" y="0"/>
                </a:lnTo>
                <a:lnTo>
                  <a:pt x="3111336" y="4158456"/>
                </a:lnTo>
                <a:lnTo>
                  <a:pt x="0" y="41584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41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951B46-F341-44A7-907C-104AAC408DE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49491" y="7338331"/>
            <a:ext cx="2177400" cy="3850319"/>
          </a:xfrm>
          <a:custGeom>
            <a:avLst/>
            <a:gdLst>
              <a:gd name="connsiteX0" fmla="*/ 0 w 2177400"/>
              <a:gd name="connsiteY0" fmla="*/ 0 h 3850319"/>
              <a:gd name="connsiteX1" fmla="*/ 2177400 w 2177400"/>
              <a:gd name="connsiteY1" fmla="*/ 0 h 3850319"/>
              <a:gd name="connsiteX2" fmla="*/ 2177400 w 2177400"/>
              <a:gd name="connsiteY2" fmla="*/ 3850319 h 3850319"/>
              <a:gd name="connsiteX3" fmla="*/ 0 w 2177400"/>
              <a:gd name="connsiteY3" fmla="*/ 3850319 h 385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7400" h="3850319">
                <a:moveTo>
                  <a:pt x="0" y="0"/>
                </a:moveTo>
                <a:lnTo>
                  <a:pt x="2177400" y="0"/>
                </a:lnTo>
                <a:lnTo>
                  <a:pt x="2177400" y="3850319"/>
                </a:lnTo>
                <a:lnTo>
                  <a:pt x="0" y="385031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06E4E9B-94DC-498A-955F-E4961D40647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497029" y="3256734"/>
            <a:ext cx="5391150" cy="7186611"/>
          </a:xfrm>
          <a:custGeom>
            <a:avLst/>
            <a:gdLst>
              <a:gd name="connsiteX0" fmla="*/ 0 w 2177400"/>
              <a:gd name="connsiteY0" fmla="*/ 0 h 3850319"/>
              <a:gd name="connsiteX1" fmla="*/ 2177400 w 2177400"/>
              <a:gd name="connsiteY1" fmla="*/ 0 h 3850319"/>
              <a:gd name="connsiteX2" fmla="*/ 2177400 w 2177400"/>
              <a:gd name="connsiteY2" fmla="*/ 3850319 h 3850319"/>
              <a:gd name="connsiteX3" fmla="*/ 0 w 2177400"/>
              <a:gd name="connsiteY3" fmla="*/ 3850319 h 385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7400" h="3850319">
                <a:moveTo>
                  <a:pt x="0" y="0"/>
                </a:moveTo>
                <a:lnTo>
                  <a:pt x="2177400" y="0"/>
                </a:lnTo>
                <a:lnTo>
                  <a:pt x="2177400" y="3850319"/>
                </a:lnTo>
                <a:lnTo>
                  <a:pt x="0" y="385031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195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49FC967-42BC-48E1-A08B-6F757A1D878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4528603" y="421053"/>
            <a:ext cx="5365313" cy="9516257"/>
          </a:xfrm>
          <a:custGeom>
            <a:avLst/>
            <a:gdLst>
              <a:gd name="connsiteX0" fmla="*/ 0 w 5365313"/>
              <a:gd name="connsiteY0" fmla="*/ 0 h 9516257"/>
              <a:gd name="connsiteX1" fmla="*/ 5365313 w 5365313"/>
              <a:gd name="connsiteY1" fmla="*/ 0 h 9516257"/>
              <a:gd name="connsiteX2" fmla="*/ 5365313 w 5365313"/>
              <a:gd name="connsiteY2" fmla="*/ 9516257 h 9516257"/>
              <a:gd name="connsiteX3" fmla="*/ 0 w 5365313"/>
              <a:gd name="connsiteY3" fmla="*/ 9516257 h 951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5313" h="9516257">
                <a:moveTo>
                  <a:pt x="0" y="0"/>
                </a:moveTo>
                <a:lnTo>
                  <a:pt x="5365313" y="0"/>
                </a:lnTo>
                <a:lnTo>
                  <a:pt x="5365313" y="9516257"/>
                </a:lnTo>
                <a:lnTo>
                  <a:pt x="0" y="95162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940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BE306EA-8B2F-42B1-80B7-9E104A7F83C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3045588"/>
            <a:ext cx="9516577" cy="5711094"/>
          </a:xfrm>
          <a:custGeom>
            <a:avLst/>
            <a:gdLst>
              <a:gd name="connsiteX0" fmla="*/ 0 w 9516577"/>
              <a:gd name="connsiteY0" fmla="*/ 0 h 5711094"/>
              <a:gd name="connsiteX1" fmla="*/ 9516577 w 9516577"/>
              <a:gd name="connsiteY1" fmla="*/ 0 h 5711094"/>
              <a:gd name="connsiteX2" fmla="*/ 9516577 w 9516577"/>
              <a:gd name="connsiteY2" fmla="*/ 5711094 h 5711094"/>
              <a:gd name="connsiteX3" fmla="*/ 0 w 9516577"/>
              <a:gd name="connsiteY3" fmla="*/ 5711094 h 571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6577" h="5711094">
                <a:moveTo>
                  <a:pt x="0" y="0"/>
                </a:moveTo>
                <a:lnTo>
                  <a:pt x="9516577" y="0"/>
                </a:lnTo>
                <a:lnTo>
                  <a:pt x="9516577" y="5711094"/>
                </a:lnTo>
                <a:lnTo>
                  <a:pt x="0" y="571109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5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336F30B-0B19-4800-8125-620082E84A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4570" y="0"/>
            <a:ext cx="22279428" cy="13716000"/>
          </a:xfrm>
          <a:custGeom>
            <a:avLst/>
            <a:gdLst>
              <a:gd name="connsiteX0" fmla="*/ 0 w 22279428"/>
              <a:gd name="connsiteY0" fmla="*/ 0 h 13716000"/>
              <a:gd name="connsiteX1" fmla="*/ 22279428 w 22279428"/>
              <a:gd name="connsiteY1" fmla="*/ 0 h 13716000"/>
              <a:gd name="connsiteX2" fmla="*/ 22279428 w 22279428"/>
              <a:gd name="connsiteY2" fmla="*/ 13716000 h 13716000"/>
              <a:gd name="connsiteX3" fmla="*/ 0 w 2227942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9428" h="13716000">
                <a:moveTo>
                  <a:pt x="0" y="0"/>
                </a:moveTo>
                <a:lnTo>
                  <a:pt x="22279428" y="0"/>
                </a:lnTo>
                <a:lnTo>
                  <a:pt x="22279428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581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09652D0-8CA4-4F7B-947B-43464422090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9057256" y="0"/>
            <a:ext cx="5326744" cy="13716000"/>
          </a:xfrm>
          <a:custGeom>
            <a:avLst/>
            <a:gdLst>
              <a:gd name="connsiteX0" fmla="*/ 0 w 5326744"/>
              <a:gd name="connsiteY0" fmla="*/ 0 h 13716000"/>
              <a:gd name="connsiteX1" fmla="*/ 5326744 w 5326744"/>
              <a:gd name="connsiteY1" fmla="*/ 0 h 13716000"/>
              <a:gd name="connsiteX2" fmla="*/ 5326744 w 5326744"/>
              <a:gd name="connsiteY2" fmla="*/ 13716000 h 13716000"/>
              <a:gd name="connsiteX3" fmla="*/ 0 w 5326744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744" h="13716000">
                <a:moveTo>
                  <a:pt x="0" y="0"/>
                </a:moveTo>
                <a:lnTo>
                  <a:pt x="5326744" y="0"/>
                </a:lnTo>
                <a:lnTo>
                  <a:pt x="5326744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682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C9C79DA-DEF8-467D-B3DD-9332BF1A5A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4948" y="5509080"/>
            <a:ext cx="6654097" cy="6587669"/>
          </a:xfrm>
          <a:custGeom>
            <a:avLst/>
            <a:gdLst>
              <a:gd name="connsiteX0" fmla="*/ 0 w 6654097"/>
              <a:gd name="connsiteY0" fmla="*/ 0 h 6587669"/>
              <a:gd name="connsiteX1" fmla="*/ 6654097 w 6654097"/>
              <a:gd name="connsiteY1" fmla="*/ 0 h 6587669"/>
              <a:gd name="connsiteX2" fmla="*/ 6654097 w 6654097"/>
              <a:gd name="connsiteY2" fmla="*/ 6587669 h 6587669"/>
              <a:gd name="connsiteX3" fmla="*/ 0 w 6654097"/>
              <a:gd name="connsiteY3" fmla="*/ 6587669 h 658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4097" h="6587669">
                <a:moveTo>
                  <a:pt x="0" y="0"/>
                </a:moveTo>
                <a:lnTo>
                  <a:pt x="6654097" y="0"/>
                </a:lnTo>
                <a:lnTo>
                  <a:pt x="6654097" y="6587669"/>
                </a:lnTo>
                <a:lnTo>
                  <a:pt x="0" y="658766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242742-86C1-4ED4-B954-56E7B2C44D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996348" y="1619250"/>
            <a:ext cx="6654097" cy="10477498"/>
          </a:xfrm>
          <a:custGeom>
            <a:avLst/>
            <a:gdLst>
              <a:gd name="connsiteX0" fmla="*/ 0 w 6654097"/>
              <a:gd name="connsiteY0" fmla="*/ 0 h 6587669"/>
              <a:gd name="connsiteX1" fmla="*/ 6654097 w 6654097"/>
              <a:gd name="connsiteY1" fmla="*/ 0 h 6587669"/>
              <a:gd name="connsiteX2" fmla="*/ 6654097 w 6654097"/>
              <a:gd name="connsiteY2" fmla="*/ 6587669 h 6587669"/>
              <a:gd name="connsiteX3" fmla="*/ 0 w 6654097"/>
              <a:gd name="connsiteY3" fmla="*/ 6587669 h 658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4097" h="6587669">
                <a:moveTo>
                  <a:pt x="0" y="0"/>
                </a:moveTo>
                <a:lnTo>
                  <a:pt x="6654097" y="0"/>
                </a:lnTo>
                <a:lnTo>
                  <a:pt x="6654097" y="6587669"/>
                </a:lnTo>
                <a:lnTo>
                  <a:pt x="0" y="658766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EB80D94-7431-484D-8A4D-9EFAA53A900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33546" y="1619250"/>
            <a:ext cx="6654097" cy="10477498"/>
          </a:xfrm>
          <a:custGeom>
            <a:avLst/>
            <a:gdLst>
              <a:gd name="connsiteX0" fmla="*/ 0 w 6654097"/>
              <a:gd name="connsiteY0" fmla="*/ 0 h 6587669"/>
              <a:gd name="connsiteX1" fmla="*/ 6654097 w 6654097"/>
              <a:gd name="connsiteY1" fmla="*/ 0 h 6587669"/>
              <a:gd name="connsiteX2" fmla="*/ 6654097 w 6654097"/>
              <a:gd name="connsiteY2" fmla="*/ 6587669 h 6587669"/>
              <a:gd name="connsiteX3" fmla="*/ 0 w 6654097"/>
              <a:gd name="connsiteY3" fmla="*/ 6587669 h 658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4097" h="6587669">
                <a:moveTo>
                  <a:pt x="0" y="0"/>
                </a:moveTo>
                <a:lnTo>
                  <a:pt x="6654097" y="0"/>
                </a:lnTo>
                <a:lnTo>
                  <a:pt x="6654097" y="6587669"/>
                </a:lnTo>
                <a:lnTo>
                  <a:pt x="0" y="658766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5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FE7D3B0-B175-47DE-A086-60AFE0506A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62570" y="1973955"/>
            <a:ext cx="6792685" cy="9768093"/>
          </a:xfrm>
          <a:custGeom>
            <a:avLst/>
            <a:gdLst>
              <a:gd name="connsiteX0" fmla="*/ 0 w 6792685"/>
              <a:gd name="connsiteY0" fmla="*/ 0 h 9768093"/>
              <a:gd name="connsiteX1" fmla="*/ 6792685 w 6792685"/>
              <a:gd name="connsiteY1" fmla="*/ 0 h 9768093"/>
              <a:gd name="connsiteX2" fmla="*/ 6792685 w 6792685"/>
              <a:gd name="connsiteY2" fmla="*/ 9768093 h 9768093"/>
              <a:gd name="connsiteX3" fmla="*/ 0 w 6792685"/>
              <a:gd name="connsiteY3" fmla="*/ 9768093 h 976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2685" h="9768093">
                <a:moveTo>
                  <a:pt x="0" y="0"/>
                </a:moveTo>
                <a:lnTo>
                  <a:pt x="6792685" y="0"/>
                </a:lnTo>
                <a:lnTo>
                  <a:pt x="6792685" y="9768093"/>
                </a:lnTo>
                <a:lnTo>
                  <a:pt x="0" y="976809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B192CC8-2A67-4409-8A64-1EB8ACAF8D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73038" y="6168581"/>
            <a:ext cx="6037926" cy="6062343"/>
          </a:xfrm>
          <a:custGeom>
            <a:avLst/>
            <a:gdLst>
              <a:gd name="connsiteX0" fmla="*/ 0 w 6037926"/>
              <a:gd name="connsiteY0" fmla="*/ 0 h 6062343"/>
              <a:gd name="connsiteX1" fmla="*/ 6037926 w 6037926"/>
              <a:gd name="connsiteY1" fmla="*/ 0 h 6062343"/>
              <a:gd name="connsiteX2" fmla="*/ 6037926 w 6037926"/>
              <a:gd name="connsiteY2" fmla="*/ 6062343 h 6062343"/>
              <a:gd name="connsiteX3" fmla="*/ 0 w 6037926"/>
              <a:gd name="connsiteY3" fmla="*/ 6062343 h 606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7926" h="6062343">
                <a:moveTo>
                  <a:pt x="0" y="0"/>
                </a:moveTo>
                <a:lnTo>
                  <a:pt x="6037926" y="0"/>
                </a:lnTo>
                <a:lnTo>
                  <a:pt x="6037926" y="6062343"/>
                </a:lnTo>
                <a:lnTo>
                  <a:pt x="0" y="60623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FFE4AB1-C0EB-4680-9459-5D7FBAA29B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748009" y="6168581"/>
            <a:ext cx="6037926" cy="6062343"/>
          </a:xfrm>
          <a:custGeom>
            <a:avLst/>
            <a:gdLst>
              <a:gd name="connsiteX0" fmla="*/ 0 w 6037926"/>
              <a:gd name="connsiteY0" fmla="*/ 0 h 6062343"/>
              <a:gd name="connsiteX1" fmla="*/ 6037926 w 6037926"/>
              <a:gd name="connsiteY1" fmla="*/ 0 h 6062343"/>
              <a:gd name="connsiteX2" fmla="*/ 6037926 w 6037926"/>
              <a:gd name="connsiteY2" fmla="*/ 6062343 h 6062343"/>
              <a:gd name="connsiteX3" fmla="*/ 0 w 6037926"/>
              <a:gd name="connsiteY3" fmla="*/ 6062343 h 606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7926" h="6062343">
                <a:moveTo>
                  <a:pt x="0" y="0"/>
                </a:moveTo>
                <a:lnTo>
                  <a:pt x="6037926" y="0"/>
                </a:lnTo>
                <a:lnTo>
                  <a:pt x="6037926" y="6062343"/>
                </a:lnTo>
                <a:lnTo>
                  <a:pt x="0" y="60623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C089E2-0D00-4D7E-A337-CE7269399B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98065" y="6168581"/>
            <a:ext cx="6037926" cy="6062343"/>
          </a:xfrm>
          <a:custGeom>
            <a:avLst/>
            <a:gdLst>
              <a:gd name="connsiteX0" fmla="*/ 0 w 6037926"/>
              <a:gd name="connsiteY0" fmla="*/ 0 h 6062343"/>
              <a:gd name="connsiteX1" fmla="*/ 6037926 w 6037926"/>
              <a:gd name="connsiteY1" fmla="*/ 0 h 6062343"/>
              <a:gd name="connsiteX2" fmla="*/ 6037926 w 6037926"/>
              <a:gd name="connsiteY2" fmla="*/ 6062343 h 6062343"/>
              <a:gd name="connsiteX3" fmla="*/ 0 w 6037926"/>
              <a:gd name="connsiteY3" fmla="*/ 6062343 h 606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7926" h="6062343">
                <a:moveTo>
                  <a:pt x="0" y="0"/>
                </a:moveTo>
                <a:lnTo>
                  <a:pt x="6037926" y="0"/>
                </a:lnTo>
                <a:lnTo>
                  <a:pt x="6037926" y="6062343"/>
                </a:lnTo>
                <a:lnTo>
                  <a:pt x="0" y="60623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4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19101F-63B5-464C-A715-B1683ED9A3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7495" y="1582057"/>
            <a:ext cx="6027927" cy="10551886"/>
          </a:xfrm>
          <a:custGeom>
            <a:avLst/>
            <a:gdLst>
              <a:gd name="connsiteX0" fmla="*/ 0 w 6027927"/>
              <a:gd name="connsiteY0" fmla="*/ 0 h 10551886"/>
              <a:gd name="connsiteX1" fmla="*/ 6027927 w 6027927"/>
              <a:gd name="connsiteY1" fmla="*/ 0 h 10551886"/>
              <a:gd name="connsiteX2" fmla="*/ 6027927 w 6027927"/>
              <a:gd name="connsiteY2" fmla="*/ 10551886 h 10551886"/>
              <a:gd name="connsiteX3" fmla="*/ 0 w 6027927"/>
              <a:gd name="connsiteY3" fmla="*/ 10551886 h 1055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7927" h="10551886">
                <a:moveTo>
                  <a:pt x="0" y="0"/>
                </a:moveTo>
                <a:lnTo>
                  <a:pt x="6027927" y="0"/>
                </a:lnTo>
                <a:lnTo>
                  <a:pt x="6027927" y="10551886"/>
                </a:lnTo>
                <a:lnTo>
                  <a:pt x="0" y="105518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0F91DA-3310-47D3-811A-1A10517C8C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271753" y="1582057"/>
            <a:ext cx="6027927" cy="10551886"/>
          </a:xfrm>
          <a:custGeom>
            <a:avLst/>
            <a:gdLst>
              <a:gd name="connsiteX0" fmla="*/ 0 w 6027927"/>
              <a:gd name="connsiteY0" fmla="*/ 0 h 10551886"/>
              <a:gd name="connsiteX1" fmla="*/ 6027927 w 6027927"/>
              <a:gd name="connsiteY1" fmla="*/ 0 h 10551886"/>
              <a:gd name="connsiteX2" fmla="*/ 6027927 w 6027927"/>
              <a:gd name="connsiteY2" fmla="*/ 10551886 h 10551886"/>
              <a:gd name="connsiteX3" fmla="*/ 0 w 6027927"/>
              <a:gd name="connsiteY3" fmla="*/ 10551886 h 1055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7927" h="10551886">
                <a:moveTo>
                  <a:pt x="0" y="0"/>
                </a:moveTo>
                <a:lnTo>
                  <a:pt x="6027927" y="0"/>
                </a:lnTo>
                <a:lnTo>
                  <a:pt x="6027927" y="10551886"/>
                </a:lnTo>
                <a:lnTo>
                  <a:pt x="0" y="105518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2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F46137-83D0-4604-A2E5-B777890807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474858" y="1619250"/>
            <a:ext cx="10175589" cy="10477498"/>
          </a:xfrm>
          <a:custGeom>
            <a:avLst/>
            <a:gdLst>
              <a:gd name="connsiteX0" fmla="*/ 0 w 10175589"/>
              <a:gd name="connsiteY0" fmla="*/ 0 h 10477498"/>
              <a:gd name="connsiteX1" fmla="*/ 10175589 w 10175589"/>
              <a:gd name="connsiteY1" fmla="*/ 0 h 10477498"/>
              <a:gd name="connsiteX2" fmla="*/ 10175589 w 10175589"/>
              <a:gd name="connsiteY2" fmla="*/ 10477498 h 10477498"/>
              <a:gd name="connsiteX3" fmla="*/ 0 w 10175589"/>
              <a:gd name="connsiteY3" fmla="*/ 10477498 h 1047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5589" h="10477498">
                <a:moveTo>
                  <a:pt x="0" y="0"/>
                </a:moveTo>
                <a:lnTo>
                  <a:pt x="10175589" y="0"/>
                </a:lnTo>
                <a:lnTo>
                  <a:pt x="10175589" y="10477498"/>
                </a:lnTo>
                <a:lnTo>
                  <a:pt x="0" y="1047749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D1B814-6247-470E-B757-8C308C3F06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33547" y="1619250"/>
            <a:ext cx="10175589" cy="10477498"/>
          </a:xfrm>
          <a:custGeom>
            <a:avLst/>
            <a:gdLst>
              <a:gd name="connsiteX0" fmla="*/ 0 w 10175589"/>
              <a:gd name="connsiteY0" fmla="*/ 0 h 10477498"/>
              <a:gd name="connsiteX1" fmla="*/ 10175589 w 10175589"/>
              <a:gd name="connsiteY1" fmla="*/ 0 h 10477498"/>
              <a:gd name="connsiteX2" fmla="*/ 10175589 w 10175589"/>
              <a:gd name="connsiteY2" fmla="*/ 10477498 h 10477498"/>
              <a:gd name="connsiteX3" fmla="*/ 0 w 10175589"/>
              <a:gd name="connsiteY3" fmla="*/ 10477498 h 1047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5589" h="10477498">
                <a:moveTo>
                  <a:pt x="0" y="0"/>
                </a:moveTo>
                <a:lnTo>
                  <a:pt x="10175589" y="0"/>
                </a:lnTo>
                <a:lnTo>
                  <a:pt x="10175589" y="10477498"/>
                </a:lnTo>
                <a:lnTo>
                  <a:pt x="0" y="1047749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Montserrat" panose="000005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5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27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tric_%28mathematics%29#Examples" TargetMode="Externa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pour une image 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4" b="6644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75B758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7413173"/>
            <a:ext cx="24384000" cy="3037114"/>
          </a:xfrm>
          <a:prstGeom prst="rect">
            <a:avLst/>
          </a:prstGeom>
          <a:solidFill>
            <a:srgbClr val="F594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19AD9-754D-4152-8039-80B494AE0DDB}"/>
              </a:ext>
            </a:extLst>
          </p:cNvPr>
          <p:cNvSpPr txBox="1"/>
          <p:nvPr/>
        </p:nvSpPr>
        <p:spPr>
          <a:xfrm>
            <a:off x="1958163" y="7877606"/>
            <a:ext cx="204676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  <a:latin typeface="+mj-lt"/>
                <a:ea typeface="Roboto Slab" pitchFamily="2" charset="0"/>
              </a:rPr>
              <a:t>Classifier </a:t>
            </a:r>
            <a:r>
              <a:rPr lang="en-US" sz="8800" dirty="0" err="1">
                <a:solidFill>
                  <a:srgbClr val="FFFFFF"/>
                </a:solidFill>
                <a:latin typeface="+mj-lt"/>
                <a:ea typeface="Roboto Slab" pitchFamily="2" charset="0"/>
              </a:rPr>
              <a:t>l’information</a:t>
            </a:r>
            <a:endParaRPr lang="en-US" sz="8800" dirty="0">
              <a:solidFill>
                <a:srgbClr val="FFFFFF"/>
              </a:solidFill>
              <a:latin typeface="+mj-lt"/>
              <a:ea typeface="Roboto Slab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E53EE8-FCD3-4DF7-9703-3910D528D476}"/>
              </a:ext>
            </a:extLst>
          </p:cNvPr>
          <p:cNvSpPr txBox="1"/>
          <p:nvPr/>
        </p:nvSpPr>
        <p:spPr>
          <a:xfrm>
            <a:off x="6912696" y="9476908"/>
            <a:ext cx="10558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1500" dirty="0">
                <a:solidFill>
                  <a:schemeClr val="bg1"/>
                </a:solidFill>
                <a:ea typeface="Roboto Slab" pitchFamily="2" charset="0"/>
              </a:rPr>
              <a:t>INTECH</a:t>
            </a:r>
          </a:p>
        </p:txBody>
      </p:sp>
    </p:spTree>
    <p:extLst>
      <p:ext uri="{BB962C8B-B14F-4D97-AF65-F5344CB8AC3E}">
        <p14:creationId xmlns:p14="http://schemas.microsoft.com/office/powerpoint/2010/main" val="21873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10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/>
                </a:solidFill>
                <a:latin typeface="+mj-lt"/>
              </a:rPr>
              <a:t>Making recommendation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79" y="2777867"/>
            <a:ext cx="19411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fr-FR" sz="7000" b="1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Matching </a:t>
            </a:r>
            <a:r>
              <a:rPr lang="fr-FR" sz="7000" b="1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product</a:t>
            </a:r>
            <a:r>
              <a:rPr lang="fr-FR" sz="7000" b="1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!</a:t>
            </a:r>
            <a:endParaRPr lang="en-US" sz="7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404430" y="4343194"/>
            <a:ext cx="22421728" cy="183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>
                <a:solidFill>
                  <a:schemeClr val="accent1"/>
                </a:solidFill>
              </a:rPr>
              <a:t>Pour proposer des </a:t>
            </a:r>
            <a:r>
              <a:rPr lang="en-US" sz="4000" dirty="0" err="1">
                <a:solidFill>
                  <a:schemeClr val="accent1"/>
                </a:solidFill>
              </a:rPr>
              <a:t>produits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similaires</a:t>
            </a:r>
            <a:r>
              <a:rPr lang="en-US" sz="4000" dirty="0">
                <a:solidFill>
                  <a:schemeClr val="accent1"/>
                </a:solidFill>
              </a:rPr>
              <a:t>, il </a:t>
            </a:r>
            <a:r>
              <a:rPr lang="en-US" sz="4000" dirty="0" err="1">
                <a:solidFill>
                  <a:schemeClr val="accent1"/>
                </a:solidFill>
              </a:rPr>
              <a:t>suffit</a:t>
            </a:r>
            <a:r>
              <a:rPr lang="en-US" sz="4000" dirty="0">
                <a:solidFill>
                  <a:schemeClr val="accent1"/>
                </a:solidFill>
              </a:rPr>
              <a:t> de transformer les </a:t>
            </a:r>
            <a:r>
              <a:rPr lang="en-US" sz="4000" dirty="0" err="1">
                <a:solidFill>
                  <a:schemeClr val="accent1"/>
                </a:solidFill>
              </a:rPr>
              <a:t>datas</a:t>
            </a:r>
            <a:r>
              <a:rPr lang="en-US" sz="4000" dirty="0">
                <a:solidFill>
                  <a:schemeClr val="accent1"/>
                </a:solidFill>
              </a:rPr>
              <a:t> pour </a:t>
            </a:r>
            <a:r>
              <a:rPr lang="en-US" sz="4000" dirty="0" err="1">
                <a:solidFill>
                  <a:schemeClr val="accent1"/>
                </a:solidFill>
              </a:rPr>
              <a:t>avoir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en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clé</a:t>
            </a:r>
            <a:r>
              <a:rPr lang="en-US" sz="4000" dirty="0">
                <a:solidFill>
                  <a:schemeClr val="accent1"/>
                </a:solidFill>
              </a:rPr>
              <a:t> les items et </a:t>
            </a:r>
            <a:r>
              <a:rPr lang="en-US" sz="4000" dirty="0" err="1">
                <a:solidFill>
                  <a:schemeClr val="accent1"/>
                </a:solidFill>
              </a:rPr>
              <a:t>en</a:t>
            </a:r>
            <a:r>
              <a:rPr lang="en-US" sz="4000" dirty="0">
                <a:solidFill>
                  <a:schemeClr val="accent1"/>
                </a:solidFill>
              </a:rPr>
              <a:t> value les </a:t>
            </a:r>
            <a:r>
              <a:rPr lang="en-US" sz="4000" dirty="0" err="1">
                <a:solidFill>
                  <a:schemeClr val="accent1"/>
                </a:solidFill>
              </a:rPr>
              <a:t>personnes</a:t>
            </a:r>
            <a:r>
              <a:rPr lang="en-US" sz="4000" dirty="0">
                <a:solidFill>
                  <a:schemeClr val="accent1"/>
                </a:solidFill>
              </a:rPr>
              <a:t> et </a:t>
            </a:r>
            <a:r>
              <a:rPr lang="en-US" sz="4000" dirty="0" err="1">
                <a:solidFill>
                  <a:schemeClr val="accent1"/>
                </a:solidFill>
              </a:rPr>
              <a:t>leur</a:t>
            </a:r>
            <a:r>
              <a:rPr lang="en-US" sz="4000" dirty="0">
                <a:solidFill>
                  <a:schemeClr val="accent1"/>
                </a:solidFill>
              </a:rPr>
              <a:t> note pour </a:t>
            </a:r>
            <a:r>
              <a:rPr lang="en-US" sz="4000" dirty="0" err="1">
                <a:solidFill>
                  <a:schemeClr val="accent1"/>
                </a:solidFill>
              </a:rPr>
              <a:t>l’item</a:t>
            </a:r>
            <a:r>
              <a:rPr lang="en-US" sz="4000" dirty="0">
                <a:solidFill>
                  <a:schemeClr val="accent1"/>
                </a:solidFill>
              </a:rPr>
              <a:t>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6DE21F9-EBE5-9B49-9468-4B770D95EF83}"/>
              </a:ext>
            </a:extLst>
          </p:cNvPr>
          <p:cNvSpPr txBox="1"/>
          <p:nvPr/>
        </p:nvSpPr>
        <p:spPr>
          <a:xfrm>
            <a:off x="3336745" y="7114574"/>
            <a:ext cx="158484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500" dirty="0"/>
              <a:t>{'Lisa Rose': {'Lady in the Water': 2.5, '</a:t>
            </a:r>
            <a:r>
              <a:rPr lang="fr-FR" sz="3500" dirty="0" err="1"/>
              <a:t>Snakes</a:t>
            </a:r>
            <a:r>
              <a:rPr lang="fr-FR" sz="3500" dirty="0"/>
              <a:t> on a Plane': 3.5},</a:t>
            </a:r>
          </a:p>
          <a:p>
            <a:r>
              <a:rPr lang="fr-FR" sz="3500" dirty="0"/>
              <a:t>'Gene Seymour': {'Lady in the Water': 3.0, '</a:t>
            </a:r>
            <a:r>
              <a:rPr lang="fr-FR" sz="3500" dirty="0" err="1"/>
              <a:t>Snakes</a:t>
            </a:r>
            <a:r>
              <a:rPr lang="fr-FR" sz="3500" dirty="0"/>
              <a:t> on a Plane': 3.5}}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E60B88D-BEED-3DCF-C81D-34CDA78F0240}"/>
              </a:ext>
            </a:extLst>
          </p:cNvPr>
          <p:cNvSpPr txBox="1"/>
          <p:nvPr/>
        </p:nvSpPr>
        <p:spPr>
          <a:xfrm>
            <a:off x="3575652" y="10123421"/>
            <a:ext cx="1657565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500" dirty="0"/>
              <a:t>{'Lady in the Water':{'Lisa Rose':2.5,'Gene Seymour':3.0},</a:t>
            </a:r>
          </a:p>
          <a:p>
            <a:r>
              <a:rPr lang="fr-FR" sz="3500" dirty="0"/>
              <a:t>'</a:t>
            </a:r>
            <a:r>
              <a:rPr lang="fr-FR" sz="3500" dirty="0" err="1"/>
              <a:t>Snakes</a:t>
            </a:r>
            <a:r>
              <a:rPr lang="fr-FR" sz="3500" dirty="0"/>
              <a:t> on a Plane':{'Lisa Rose':3.5,'Gene Seymour':3.5}} etc..</a:t>
            </a:r>
          </a:p>
        </p:txBody>
      </p:sp>
      <p:sp>
        <p:nvSpPr>
          <p:cNvPr id="5" name="Flèche : bas 4">
            <a:extLst>
              <a:ext uri="{FF2B5EF4-FFF2-40B4-BE49-F238E27FC236}">
                <a16:creationId xmlns:a16="http://schemas.microsoft.com/office/drawing/2014/main" id="{D58E567D-9161-33D5-1C2E-EC299A4D66F7}"/>
              </a:ext>
            </a:extLst>
          </p:cNvPr>
          <p:cNvSpPr/>
          <p:nvPr/>
        </p:nvSpPr>
        <p:spPr>
          <a:xfrm>
            <a:off x="8988725" y="8331894"/>
            <a:ext cx="2656935" cy="1743760"/>
          </a:xfrm>
          <a:prstGeom prst="downArrow">
            <a:avLst/>
          </a:prstGeom>
          <a:solidFill>
            <a:srgbClr val="E8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16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2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/>
                </a:solidFill>
                <a:latin typeface="+mj-lt"/>
              </a:rPr>
              <a:t>Making recommendation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2597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Colaborative</a:t>
            </a:r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 filtering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5571919"/>
            <a:ext cx="21827045" cy="7370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>
                <a:solidFill>
                  <a:schemeClr val="accent1"/>
                </a:solidFill>
              </a:rPr>
              <a:t>La </a:t>
            </a:r>
            <a:r>
              <a:rPr lang="en-US" sz="4000" dirty="0" err="1">
                <a:solidFill>
                  <a:schemeClr val="accent1"/>
                </a:solidFill>
              </a:rPr>
              <a:t>façon</a:t>
            </a:r>
            <a:r>
              <a:rPr lang="en-US" sz="4000" dirty="0">
                <a:solidFill>
                  <a:schemeClr val="accent1"/>
                </a:solidFill>
              </a:rPr>
              <a:t> “low tech” </a:t>
            </a:r>
            <a:r>
              <a:rPr lang="en-US" sz="4000" dirty="0" err="1">
                <a:solidFill>
                  <a:schemeClr val="accent1"/>
                </a:solidFill>
              </a:rPr>
              <a:t>d’avoir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une</a:t>
            </a:r>
            <a:r>
              <a:rPr lang="en-US" sz="4000" dirty="0">
                <a:solidFill>
                  <a:schemeClr val="accent1"/>
                </a:solidFill>
              </a:rPr>
              <a:t> recommendation </a:t>
            </a:r>
            <a:r>
              <a:rPr lang="en-US" sz="4000" dirty="0" err="1">
                <a:solidFill>
                  <a:schemeClr val="accent1"/>
                </a:solidFill>
              </a:rPr>
              <a:t>est</a:t>
            </a:r>
            <a:r>
              <a:rPr lang="en-US" sz="4000" dirty="0">
                <a:solidFill>
                  <a:schemeClr val="accent1"/>
                </a:solidFill>
              </a:rPr>
              <a:t> de demander à un </a:t>
            </a:r>
            <a:r>
              <a:rPr lang="en-US" sz="4000" dirty="0" err="1">
                <a:solidFill>
                  <a:schemeClr val="accent1"/>
                </a:solidFill>
              </a:rPr>
              <a:t>ami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 err="1">
                <a:solidFill>
                  <a:schemeClr val="accent1"/>
                </a:solidFill>
              </a:rPr>
              <a:t>Certains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amis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ont</a:t>
            </a:r>
            <a:r>
              <a:rPr lang="en-US" sz="4000" dirty="0">
                <a:solidFill>
                  <a:schemeClr val="accent1"/>
                </a:solidFill>
              </a:rPr>
              <a:t> de “</a:t>
            </a:r>
            <a:r>
              <a:rPr lang="en-US" sz="4000" dirty="0" err="1">
                <a:solidFill>
                  <a:schemeClr val="accent1"/>
                </a:solidFill>
              </a:rPr>
              <a:t>meilleurs</a:t>
            </a:r>
            <a:r>
              <a:rPr lang="en-US" sz="4000" dirty="0">
                <a:solidFill>
                  <a:schemeClr val="accent1"/>
                </a:solidFill>
              </a:rPr>
              <a:t> gouts” que </a:t>
            </a:r>
            <a:r>
              <a:rPr lang="en-US" sz="4000" dirty="0" err="1">
                <a:solidFill>
                  <a:schemeClr val="accent1"/>
                </a:solidFill>
              </a:rPr>
              <a:t>d’autres</a:t>
            </a:r>
            <a:r>
              <a:rPr lang="en-US" sz="4000" dirty="0">
                <a:solidFill>
                  <a:schemeClr val="accent1"/>
                </a:solidFill>
              </a:rPr>
              <a:t> (</a:t>
            </a:r>
            <a:r>
              <a:rPr lang="en-US" sz="4000" dirty="0" err="1">
                <a:solidFill>
                  <a:schemeClr val="accent1"/>
                </a:solidFill>
              </a:rPr>
              <a:t>ils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aiment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généralement</a:t>
            </a:r>
            <a:r>
              <a:rPr lang="en-US" sz="4000" dirty="0">
                <a:solidFill>
                  <a:schemeClr val="accent1"/>
                </a:solidFill>
              </a:rPr>
              <a:t> les choses que </a:t>
            </a:r>
            <a:r>
              <a:rPr lang="en-US" sz="4000" dirty="0" err="1">
                <a:solidFill>
                  <a:schemeClr val="accent1"/>
                </a:solidFill>
              </a:rPr>
              <a:t>vous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aimés</a:t>
            </a:r>
            <a:r>
              <a:rPr lang="en-US" sz="4000" dirty="0">
                <a:solidFill>
                  <a:schemeClr val="accent1"/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 err="1">
                <a:solidFill>
                  <a:schemeClr val="accent1"/>
                </a:solidFill>
              </a:rPr>
              <a:t>L’objectif</a:t>
            </a:r>
            <a:r>
              <a:rPr lang="en-US" sz="4000" dirty="0">
                <a:solidFill>
                  <a:schemeClr val="accent1"/>
                </a:solidFill>
              </a:rPr>
              <a:t> du collaborative filtering </a:t>
            </a:r>
            <a:r>
              <a:rPr lang="en-US" sz="4000" dirty="0" err="1">
                <a:solidFill>
                  <a:schemeClr val="accent1"/>
                </a:solidFill>
              </a:rPr>
              <a:t>est</a:t>
            </a:r>
            <a:r>
              <a:rPr lang="en-US" sz="4000" dirty="0">
                <a:solidFill>
                  <a:schemeClr val="accent1"/>
                </a:solidFill>
              </a:rPr>
              <a:t> de </a:t>
            </a:r>
            <a:r>
              <a:rPr lang="en-US" sz="4000" dirty="0" err="1">
                <a:solidFill>
                  <a:schemeClr val="accent1"/>
                </a:solidFill>
              </a:rPr>
              <a:t>trouver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parmi</a:t>
            </a:r>
            <a:r>
              <a:rPr lang="en-US" sz="4000" dirty="0">
                <a:solidFill>
                  <a:schemeClr val="accent1"/>
                </a:solidFill>
              </a:rPr>
              <a:t> un grand </a:t>
            </a:r>
            <a:r>
              <a:rPr lang="en-US" sz="4000" dirty="0" err="1">
                <a:solidFill>
                  <a:schemeClr val="accent1"/>
                </a:solidFill>
              </a:rPr>
              <a:t>nombre</a:t>
            </a:r>
            <a:r>
              <a:rPr lang="en-US" sz="4000" dirty="0">
                <a:solidFill>
                  <a:schemeClr val="accent1"/>
                </a:solidFill>
              </a:rPr>
              <a:t> de gens un plus petit set avec des gouts </a:t>
            </a:r>
            <a:r>
              <a:rPr lang="en-US" sz="4000" dirty="0" err="1">
                <a:solidFill>
                  <a:schemeClr val="accent1"/>
                </a:solidFill>
              </a:rPr>
              <a:t>similaires</a:t>
            </a:r>
            <a:r>
              <a:rPr lang="en-US" sz="4000" dirty="0">
                <a:solidFill>
                  <a:schemeClr val="accent1"/>
                </a:solidFill>
              </a:rPr>
              <a:t>, et </a:t>
            </a:r>
            <a:r>
              <a:rPr lang="en-US" sz="4000" dirty="0" err="1">
                <a:solidFill>
                  <a:schemeClr val="accent1"/>
                </a:solidFill>
              </a:rPr>
              <a:t>établir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une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liste</a:t>
            </a:r>
            <a:r>
              <a:rPr lang="en-US" sz="4000" dirty="0">
                <a:solidFill>
                  <a:schemeClr val="accent1"/>
                </a:solidFill>
              </a:rPr>
              <a:t> de recommendation à </a:t>
            </a:r>
            <a:r>
              <a:rPr lang="en-US" sz="4000" dirty="0" err="1">
                <a:solidFill>
                  <a:schemeClr val="accent1"/>
                </a:solidFill>
              </a:rPr>
              <a:t>partir</a:t>
            </a:r>
            <a:r>
              <a:rPr lang="en-US" sz="4000" dirty="0">
                <a:solidFill>
                  <a:schemeClr val="accent1"/>
                </a:solidFill>
              </a:rPr>
              <a:t> des </a:t>
            </a:r>
            <a:r>
              <a:rPr lang="en-US" sz="4000" dirty="0" err="1">
                <a:solidFill>
                  <a:schemeClr val="accent1"/>
                </a:solidFill>
              </a:rPr>
              <a:t>autres</a:t>
            </a:r>
            <a:r>
              <a:rPr lang="en-US" sz="4000" dirty="0">
                <a:solidFill>
                  <a:schemeClr val="accent1"/>
                </a:solidFill>
              </a:rPr>
              <a:t> choses </a:t>
            </a:r>
            <a:r>
              <a:rPr lang="en-US" sz="4000" dirty="0" err="1">
                <a:solidFill>
                  <a:schemeClr val="accent1"/>
                </a:solidFill>
              </a:rPr>
              <a:t>qu’elles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ont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aussi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aimé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0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3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/>
                </a:solidFill>
                <a:latin typeface="+mj-lt"/>
              </a:rPr>
              <a:t>Making recommendation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2597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chemeClr val="accent1"/>
                </a:solidFill>
                <a:latin typeface="Lato Black" panose="020F0A02020204030203" pitchFamily="34" charset="0"/>
              </a:rPr>
              <a:t>Colaborative</a:t>
            </a:r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 filtering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28969"/>
            <a:ext cx="21827045" cy="183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>
                <a:solidFill>
                  <a:schemeClr val="accent1"/>
                </a:solidFill>
              </a:rPr>
              <a:t>Dans </a:t>
            </a:r>
            <a:r>
              <a:rPr lang="en-US" sz="4000" dirty="0" err="1">
                <a:solidFill>
                  <a:schemeClr val="accent1"/>
                </a:solidFill>
              </a:rPr>
              <a:t>notre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exemple</a:t>
            </a:r>
            <a:r>
              <a:rPr lang="en-US" sz="4000" dirty="0">
                <a:solidFill>
                  <a:schemeClr val="accent1"/>
                </a:solidFill>
              </a:rPr>
              <a:t>, on </a:t>
            </a:r>
            <a:r>
              <a:rPr lang="en-US" sz="4000" dirty="0" err="1">
                <a:solidFill>
                  <a:schemeClr val="accent1"/>
                </a:solidFill>
              </a:rPr>
              <a:t>utilise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une</a:t>
            </a:r>
            <a:r>
              <a:rPr lang="en-US" sz="4000" dirty="0">
                <a:solidFill>
                  <a:schemeClr val="accent1"/>
                </a:solidFill>
              </a:rPr>
              <a:t> notation de 1 à 5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 err="1">
                <a:solidFill>
                  <a:schemeClr val="accent1"/>
                </a:solidFill>
              </a:rPr>
              <a:t>Autre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exemple</a:t>
            </a:r>
            <a:r>
              <a:rPr lang="en-US" sz="4000" dirty="0">
                <a:solidFill>
                  <a:schemeClr val="accent1"/>
                </a:solidFill>
              </a:rPr>
              <a:t> de notations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570EAA-9521-690D-DC38-A4D8AA47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80" y="7236654"/>
            <a:ext cx="14976280" cy="58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8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4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/>
                </a:solidFill>
                <a:latin typeface="+mj-lt"/>
              </a:rPr>
              <a:t>Making recommendation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80" y="3292217"/>
            <a:ext cx="12597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Lato Black" panose="020F0A02020204030203" pitchFamily="34" charset="0"/>
              </a:rPr>
              <a:t>Euclidian Distance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1" y="4828969"/>
            <a:ext cx="9718996" cy="1014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>
                <a:solidFill>
                  <a:schemeClr val="accent1"/>
                </a:solidFill>
              </a:rPr>
              <a:t>Une </a:t>
            </a:r>
            <a:r>
              <a:rPr lang="en-US" sz="4000" dirty="0" err="1">
                <a:solidFill>
                  <a:schemeClr val="accent1"/>
                </a:solidFill>
              </a:rPr>
              <a:t>façon</a:t>
            </a:r>
            <a:r>
              <a:rPr lang="en-US" sz="4000" dirty="0">
                <a:solidFill>
                  <a:schemeClr val="accent1"/>
                </a:solidFill>
              </a:rPr>
              <a:t> simple </a:t>
            </a:r>
            <a:r>
              <a:rPr lang="en-US" sz="4000" dirty="0" err="1">
                <a:solidFill>
                  <a:schemeClr val="accent1"/>
                </a:solidFill>
              </a:rPr>
              <a:t>d’estimer</a:t>
            </a:r>
            <a:r>
              <a:rPr lang="en-US" sz="4000" dirty="0">
                <a:solidFill>
                  <a:schemeClr val="accent1"/>
                </a:solidFill>
              </a:rPr>
              <a:t> la </a:t>
            </a:r>
            <a:r>
              <a:rPr lang="en-US" sz="4000" dirty="0" err="1">
                <a:solidFill>
                  <a:schemeClr val="accent1"/>
                </a:solidFill>
              </a:rPr>
              <a:t>proximité</a:t>
            </a:r>
            <a:r>
              <a:rPr lang="en-US" sz="4000" dirty="0">
                <a:solidFill>
                  <a:schemeClr val="accent1"/>
                </a:solidFill>
              </a:rPr>
              <a:t> des gouts de deux </a:t>
            </a:r>
            <a:r>
              <a:rPr lang="en-US" sz="4000" dirty="0" err="1">
                <a:solidFill>
                  <a:schemeClr val="accent1"/>
                </a:solidFill>
              </a:rPr>
              <a:t>personnes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est</a:t>
            </a:r>
            <a:r>
              <a:rPr lang="en-US" sz="4000" dirty="0">
                <a:solidFill>
                  <a:schemeClr val="accent1"/>
                </a:solidFill>
              </a:rPr>
              <a:t> de </a:t>
            </a:r>
            <a:r>
              <a:rPr lang="en-US" sz="4000" dirty="0" err="1">
                <a:solidFill>
                  <a:schemeClr val="accent1"/>
                </a:solidFill>
              </a:rPr>
              <a:t>mesurer</a:t>
            </a:r>
            <a:r>
              <a:rPr lang="en-US" sz="4000" dirty="0">
                <a:solidFill>
                  <a:schemeClr val="accent1"/>
                </a:solidFill>
              </a:rPr>
              <a:t> la distance </a:t>
            </a:r>
            <a:r>
              <a:rPr lang="en-US" sz="4000" dirty="0" err="1">
                <a:solidFill>
                  <a:schemeClr val="accent1"/>
                </a:solidFill>
              </a:rPr>
              <a:t>euclidienne</a:t>
            </a:r>
            <a:r>
              <a:rPr lang="en-US" sz="4000" dirty="0">
                <a:solidFill>
                  <a:schemeClr val="accent1"/>
                </a:solidFill>
              </a:rPr>
              <a:t> entre </a:t>
            </a:r>
            <a:r>
              <a:rPr lang="en-US" sz="4000" dirty="0" err="1">
                <a:solidFill>
                  <a:schemeClr val="accent1"/>
                </a:solidFill>
              </a:rPr>
              <a:t>eux</a:t>
            </a:r>
            <a:r>
              <a:rPr lang="en-US" sz="4000" dirty="0">
                <a:solidFill>
                  <a:schemeClr val="accent1"/>
                </a:solidFill>
              </a:rPr>
              <a:t> :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 err="1">
                <a:solidFill>
                  <a:schemeClr val="accent1"/>
                </a:solidFill>
              </a:rPr>
              <a:t>Généralement</a:t>
            </a:r>
            <a:r>
              <a:rPr lang="en-US" sz="4000" dirty="0">
                <a:solidFill>
                  <a:schemeClr val="accent1"/>
                </a:solidFill>
              </a:rPr>
              <a:t> on </a:t>
            </a:r>
            <a:r>
              <a:rPr lang="en-US" sz="4000" dirty="0" err="1">
                <a:solidFill>
                  <a:schemeClr val="accent1"/>
                </a:solidFill>
              </a:rPr>
              <a:t>normalise</a:t>
            </a:r>
            <a:r>
              <a:rPr lang="en-US" sz="4000" dirty="0">
                <a:solidFill>
                  <a:schemeClr val="accent1"/>
                </a:solidFill>
              </a:rPr>
              <a:t> le </a:t>
            </a:r>
            <a:r>
              <a:rPr lang="en-US" sz="4000" dirty="0" err="1">
                <a:solidFill>
                  <a:schemeClr val="accent1"/>
                </a:solidFill>
              </a:rPr>
              <a:t>résultat</a:t>
            </a:r>
            <a:endParaRPr lang="en-US" sz="4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40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normalized_result</a:t>
            </a:r>
            <a:r>
              <a:rPr lang="en-U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 / (1 + ||p-p’||)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accent1"/>
                </a:solidFill>
              </a:rPr>
              <a:t>pour </a:t>
            </a:r>
            <a:r>
              <a:rPr lang="en-US" sz="4000" dirty="0" err="1">
                <a:solidFill>
                  <a:schemeClr val="accent1"/>
                </a:solidFill>
              </a:rPr>
              <a:t>avoir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une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valeur</a:t>
            </a:r>
            <a:r>
              <a:rPr lang="en-US" sz="4000" dirty="0">
                <a:solidFill>
                  <a:schemeClr val="accent1"/>
                </a:solidFill>
              </a:rPr>
              <a:t> entre 0 et 1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535D80C-69F7-416A-97FD-4203EF355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876" y="3039688"/>
            <a:ext cx="12108048" cy="101021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D801266-9C3B-1934-0E8A-24CEE399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6" y="8928895"/>
            <a:ext cx="10220346" cy="10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9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2AED43A-7C30-B2ED-32FE-E64D1D68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528" y="3362955"/>
            <a:ext cx="13273594" cy="9990877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5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/>
                </a:solidFill>
                <a:latin typeface="+mj-lt"/>
              </a:rPr>
              <a:t>Making recommendation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79" y="3292217"/>
            <a:ext cx="19411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fr-FR" sz="7000" b="1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Pearson </a:t>
            </a:r>
            <a:r>
              <a:rPr lang="fr-FR" sz="7000" b="1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Correlation</a:t>
            </a:r>
            <a:endParaRPr lang="en-US" sz="7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1" y="4828969"/>
            <a:ext cx="9718996" cy="7370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>
                <a:solidFill>
                  <a:schemeClr val="accent1"/>
                </a:solidFill>
              </a:rPr>
              <a:t>Une </a:t>
            </a:r>
            <a:r>
              <a:rPr lang="en-US" sz="4000" dirty="0" err="1">
                <a:solidFill>
                  <a:schemeClr val="accent1"/>
                </a:solidFill>
              </a:rPr>
              <a:t>façon</a:t>
            </a:r>
            <a:r>
              <a:rPr lang="en-US" sz="4000" dirty="0">
                <a:solidFill>
                  <a:schemeClr val="accent1"/>
                </a:solidFill>
              </a:rPr>
              <a:t> un </a:t>
            </a:r>
            <a:r>
              <a:rPr lang="en-US" sz="4000" dirty="0" err="1">
                <a:solidFill>
                  <a:schemeClr val="accent1"/>
                </a:solidFill>
              </a:rPr>
              <a:t>peu</a:t>
            </a:r>
            <a:r>
              <a:rPr lang="en-US" sz="4000" dirty="0">
                <a:solidFill>
                  <a:schemeClr val="accent1"/>
                </a:solidFill>
              </a:rPr>
              <a:t> plus fine : la correlation de Pearson.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>
                <a:solidFill>
                  <a:schemeClr val="accent1"/>
                </a:solidFill>
              </a:rPr>
              <a:t>Il </a:t>
            </a:r>
            <a:r>
              <a:rPr lang="en-US" sz="4000" dirty="0" err="1">
                <a:solidFill>
                  <a:schemeClr val="accent1"/>
                </a:solidFill>
              </a:rPr>
              <a:t>s’agit</a:t>
            </a:r>
            <a:r>
              <a:rPr lang="en-US" sz="4000" dirty="0">
                <a:solidFill>
                  <a:schemeClr val="accent1"/>
                </a:solidFill>
              </a:rPr>
              <a:t> de </a:t>
            </a:r>
            <a:r>
              <a:rPr lang="en-US" sz="4000" dirty="0" err="1">
                <a:solidFill>
                  <a:schemeClr val="accent1"/>
                </a:solidFill>
              </a:rPr>
              <a:t>mesurer</a:t>
            </a:r>
            <a:r>
              <a:rPr lang="en-US" sz="4000" dirty="0">
                <a:solidFill>
                  <a:schemeClr val="accent1"/>
                </a:solidFill>
              </a:rPr>
              <a:t> à </a:t>
            </a:r>
            <a:r>
              <a:rPr lang="en-US" sz="4000" dirty="0" err="1">
                <a:solidFill>
                  <a:schemeClr val="accent1"/>
                </a:solidFill>
              </a:rPr>
              <a:t>quel</a:t>
            </a:r>
            <a:r>
              <a:rPr lang="en-US" sz="4000" dirty="0">
                <a:solidFill>
                  <a:schemeClr val="accent1"/>
                </a:solidFill>
              </a:rPr>
              <a:t> point les notations des deux </a:t>
            </a:r>
            <a:r>
              <a:rPr lang="en-US" sz="4000" dirty="0" err="1">
                <a:solidFill>
                  <a:schemeClr val="accent1"/>
                </a:solidFill>
              </a:rPr>
              <a:t>personnes</a:t>
            </a:r>
            <a:r>
              <a:rPr lang="en-US" sz="4000" dirty="0">
                <a:solidFill>
                  <a:schemeClr val="accent1"/>
                </a:solidFill>
              </a:rPr>
              <a:t> à comparer fit sur </a:t>
            </a:r>
            <a:r>
              <a:rPr lang="en-US" sz="4000" dirty="0" err="1">
                <a:solidFill>
                  <a:schemeClr val="accent1"/>
                </a:solidFill>
              </a:rPr>
              <a:t>une</a:t>
            </a:r>
            <a:r>
              <a:rPr lang="en-US" sz="4000" dirty="0">
                <a:solidFill>
                  <a:schemeClr val="accent1"/>
                </a:solidFill>
              </a:rPr>
              <a:t> droite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 err="1">
                <a:solidFill>
                  <a:schemeClr val="accent1"/>
                </a:solidFill>
              </a:rPr>
              <a:t>donne</a:t>
            </a:r>
            <a:r>
              <a:rPr lang="en-US" sz="4000" dirty="0">
                <a:solidFill>
                  <a:schemeClr val="accent1"/>
                </a:solidFill>
              </a:rPr>
              <a:t> un </a:t>
            </a:r>
            <a:r>
              <a:rPr lang="en-US" sz="4000" dirty="0" err="1">
                <a:solidFill>
                  <a:schemeClr val="accent1"/>
                </a:solidFill>
              </a:rPr>
              <a:t>résultat</a:t>
            </a:r>
            <a:r>
              <a:rPr lang="en-US" sz="4000" dirty="0">
                <a:solidFill>
                  <a:schemeClr val="accent1"/>
                </a:solidFill>
              </a:rPr>
              <a:t> entre -1 et 1</a:t>
            </a:r>
          </a:p>
        </p:txBody>
      </p:sp>
    </p:spTree>
    <p:extLst>
      <p:ext uri="{BB962C8B-B14F-4D97-AF65-F5344CB8AC3E}">
        <p14:creationId xmlns:p14="http://schemas.microsoft.com/office/powerpoint/2010/main" val="2728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6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/>
                </a:solidFill>
                <a:latin typeface="+mj-lt"/>
              </a:rPr>
              <a:t>Making recommendation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79" y="3292217"/>
            <a:ext cx="19411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fr-FR" sz="7000" b="1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Pearson </a:t>
            </a:r>
            <a:r>
              <a:rPr lang="fr-FR" sz="7000" b="1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Correlation</a:t>
            </a:r>
            <a:endParaRPr lang="en-US" sz="7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1" y="4828969"/>
            <a:ext cx="9718996" cy="7370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>
                <a:solidFill>
                  <a:schemeClr val="accent1"/>
                </a:solidFill>
              </a:rPr>
              <a:t>Plus </a:t>
            </a:r>
            <a:r>
              <a:rPr lang="en-US" sz="4000" dirty="0" err="1">
                <a:solidFill>
                  <a:schemeClr val="accent1"/>
                </a:solidFill>
              </a:rPr>
              <a:t>complexe</a:t>
            </a:r>
            <a:r>
              <a:rPr lang="en-US" sz="4000" dirty="0">
                <a:solidFill>
                  <a:schemeClr val="accent1"/>
                </a:solidFill>
              </a:rPr>
              <a:t> que la distance </a:t>
            </a:r>
            <a:r>
              <a:rPr lang="en-US" sz="4000" dirty="0" err="1">
                <a:solidFill>
                  <a:schemeClr val="accent1"/>
                </a:solidFill>
              </a:rPr>
              <a:t>euclidienne</a:t>
            </a:r>
            <a:r>
              <a:rPr lang="en-US" sz="4000" dirty="0">
                <a:solidFill>
                  <a:schemeClr val="accent1"/>
                </a:solidFill>
              </a:rPr>
              <a:t>, </a:t>
            </a:r>
            <a:r>
              <a:rPr lang="en-US" sz="4000" dirty="0" err="1">
                <a:solidFill>
                  <a:schemeClr val="accent1"/>
                </a:solidFill>
              </a:rPr>
              <a:t>mais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donne</a:t>
            </a:r>
            <a:r>
              <a:rPr lang="en-US" sz="4000" dirty="0">
                <a:solidFill>
                  <a:schemeClr val="accent1"/>
                </a:solidFill>
              </a:rPr>
              <a:t> de </a:t>
            </a:r>
            <a:r>
              <a:rPr lang="en-US" sz="4000" dirty="0" err="1">
                <a:solidFill>
                  <a:schemeClr val="accent1"/>
                </a:solidFill>
              </a:rPr>
              <a:t>meilleure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résultat</a:t>
            </a:r>
            <a:r>
              <a:rPr lang="en-US" sz="4000" dirty="0">
                <a:solidFill>
                  <a:schemeClr val="accent1"/>
                </a:solidFill>
              </a:rPr>
              <a:t>, surtout </a:t>
            </a:r>
            <a:r>
              <a:rPr lang="en-US" sz="4000" dirty="0" err="1">
                <a:solidFill>
                  <a:schemeClr val="accent1"/>
                </a:solidFill>
              </a:rPr>
              <a:t>quand</a:t>
            </a:r>
            <a:r>
              <a:rPr lang="en-US" sz="4000" dirty="0">
                <a:solidFill>
                  <a:schemeClr val="accent1"/>
                </a:solidFill>
              </a:rPr>
              <a:t> la data </a:t>
            </a:r>
            <a:r>
              <a:rPr lang="en-US" sz="4000" dirty="0" err="1">
                <a:solidFill>
                  <a:schemeClr val="accent1"/>
                </a:solidFill>
              </a:rPr>
              <a:t>est</a:t>
            </a:r>
            <a:r>
              <a:rPr lang="en-US" sz="4000" dirty="0">
                <a:solidFill>
                  <a:schemeClr val="accent1"/>
                </a:solidFill>
              </a:rPr>
              <a:t> mal normalize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 err="1">
                <a:solidFill>
                  <a:schemeClr val="accent1"/>
                </a:solidFill>
              </a:rPr>
              <a:t>ici</a:t>
            </a:r>
            <a:r>
              <a:rPr lang="en-US" sz="4000" dirty="0">
                <a:solidFill>
                  <a:schemeClr val="accent1"/>
                </a:solidFill>
              </a:rPr>
              <a:t> par </a:t>
            </a:r>
            <a:r>
              <a:rPr lang="en-US" sz="4000" dirty="0" err="1">
                <a:solidFill>
                  <a:schemeClr val="accent1"/>
                </a:solidFill>
              </a:rPr>
              <a:t>exemple</a:t>
            </a:r>
            <a:r>
              <a:rPr lang="en-US" sz="4000" dirty="0">
                <a:solidFill>
                  <a:schemeClr val="accent1"/>
                </a:solidFill>
              </a:rPr>
              <a:t>  jack </a:t>
            </a:r>
            <a:r>
              <a:rPr lang="en-US" sz="4000" dirty="0" err="1">
                <a:solidFill>
                  <a:schemeClr val="accent1"/>
                </a:solidFill>
              </a:rPr>
              <a:t>donne</a:t>
            </a:r>
            <a:r>
              <a:rPr lang="en-US" sz="4000" dirty="0">
                <a:solidFill>
                  <a:schemeClr val="accent1"/>
                </a:solidFill>
              </a:rPr>
              <a:t> des </a:t>
            </a:r>
            <a:r>
              <a:rPr lang="en-US" sz="4000" dirty="0" err="1">
                <a:solidFill>
                  <a:schemeClr val="accent1"/>
                </a:solidFill>
              </a:rPr>
              <a:t>meilleures</a:t>
            </a:r>
            <a:r>
              <a:rPr lang="en-US" sz="4000" dirty="0">
                <a:solidFill>
                  <a:schemeClr val="accent1"/>
                </a:solidFill>
              </a:rPr>
              <a:t> notes que Lisa, </a:t>
            </a:r>
            <a:r>
              <a:rPr lang="en-US" sz="4000" dirty="0" err="1">
                <a:solidFill>
                  <a:schemeClr val="accent1"/>
                </a:solidFill>
              </a:rPr>
              <a:t>mais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leur</a:t>
            </a:r>
            <a:r>
              <a:rPr lang="en-US" sz="4000" dirty="0">
                <a:solidFill>
                  <a:schemeClr val="accent1"/>
                </a:solidFill>
              </a:rPr>
              <a:t> gouts </a:t>
            </a:r>
            <a:r>
              <a:rPr lang="en-US" sz="4000" dirty="0" err="1">
                <a:solidFill>
                  <a:schemeClr val="accent1"/>
                </a:solidFill>
              </a:rPr>
              <a:t>sont</a:t>
            </a:r>
            <a:r>
              <a:rPr lang="en-US" sz="4000" dirty="0">
                <a:solidFill>
                  <a:schemeClr val="accent1"/>
                </a:solidFill>
              </a:rPr>
              <a:t> très </a:t>
            </a:r>
            <a:r>
              <a:rPr lang="en-US" sz="4000" dirty="0" err="1">
                <a:solidFill>
                  <a:schemeClr val="accent1"/>
                </a:solidFill>
              </a:rPr>
              <a:t>proches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696D10-6F39-A208-41EB-59834A776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662" y="3356060"/>
            <a:ext cx="12987338" cy="992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7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/>
                </a:solidFill>
                <a:latin typeface="+mj-lt"/>
              </a:rPr>
              <a:t>Making recommendation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78" y="3276959"/>
            <a:ext cx="19411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fr-FR" sz="7000" b="1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Pearson </a:t>
            </a:r>
            <a:r>
              <a:rPr lang="fr-FR" sz="7000" b="1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Correlation</a:t>
            </a:r>
            <a:endParaRPr lang="en-US" sz="7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28969"/>
            <a:ext cx="11513243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212121"/>
                </a:solidFill>
                <a:effectLst/>
              </a:rPr>
              <a:t> r = Pearson Coefficient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212121"/>
                </a:solidFill>
                <a:effectLst/>
              </a:rPr>
              <a:t> n= number of the pairs of the stock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212121"/>
                </a:solidFill>
                <a:effectLst/>
              </a:rPr>
              <a:t> ∑</a:t>
            </a:r>
            <a:r>
              <a:rPr lang="en-US" sz="4000" b="0" i="0" dirty="0" err="1">
                <a:solidFill>
                  <a:srgbClr val="212121"/>
                </a:solidFill>
                <a:effectLst/>
              </a:rPr>
              <a:t>xy</a:t>
            </a:r>
            <a:r>
              <a:rPr lang="en-US" sz="4000" b="0" i="0" dirty="0">
                <a:solidFill>
                  <a:srgbClr val="212121"/>
                </a:solidFill>
                <a:effectLst/>
              </a:rPr>
              <a:t> = sum of products of the paired stocks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212121"/>
                </a:solidFill>
                <a:effectLst/>
              </a:rPr>
              <a:t> ∑x = sum of the x scores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212121"/>
                </a:solidFill>
                <a:effectLst/>
              </a:rPr>
              <a:t> ∑y= sum of the y scores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212121"/>
                </a:solidFill>
                <a:effectLst/>
              </a:rPr>
              <a:t> ∑x</a:t>
            </a:r>
            <a:r>
              <a:rPr lang="en-US" sz="4000" b="0" i="0" baseline="30000" dirty="0">
                <a:solidFill>
                  <a:srgbClr val="212121"/>
                </a:solidFill>
                <a:effectLst/>
              </a:rPr>
              <a:t>2 </a:t>
            </a:r>
            <a:r>
              <a:rPr lang="en-US" sz="4000" b="0" i="0" dirty="0">
                <a:solidFill>
                  <a:srgbClr val="212121"/>
                </a:solidFill>
                <a:effectLst/>
              </a:rPr>
              <a:t>= sum of the squared x scores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212121"/>
                </a:solidFill>
                <a:effectLst/>
              </a:rPr>
              <a:t> ∑y</a:t>
            </a:r>
            <a:r>
              <a:rPr lang="en-US" sz="4000" b="0" i="0" baseline="30000" dirty="0">
                <a:solidFill>
                  <a:srgbClr val="212121"/>
                </a:solidFill>
                <a:effectLst/>
              </a:rPr>
              <a:t>2 </a:t>
            </a:r>
            <a:r>
              <a:rPr lang="en-US" sz="4000" b="0" i="0" dirty="0">
                <a:solidFill>
                  <a:srgbClr val="212121"/>
                </a:solidFill>
                <a:effectLst/>
              </a:rPr>
              <a:t>= sum of the squared y scores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1212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2121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21212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2121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212121"/>
              </a:solidFill>
              <a:effectLst/>
            </a:endParaRPr>
          </a:p>
          <a:p>
            <a:br>
              <a:rPr lang="en-US" sz="4000" dirty="0"/>
            </a:br>
            <a:r>
              <a:rPr lang="fr-FR" sz="4000" b="0" i="0" dirty="0">
                <a:solidFill>
                  <a:srgbClr val="212121"/>
                </a:solidFill>
                <a:effectLst/>
                <a:latin typeface="-apple-system"/>
              </a:rPr>
              <a:t>r = 3*352-24*42 / √(3*200-24^2)*(3*644-42^2)</a:t>
            </a:r>
            <a:br>
              <a:rPr lang="fr-FR" sz="4000" dirty="0"/>
            </a:br>
            <a:endParaRPr lang="en-US" sz="4000" b="0" i="0" dirty="0">
              <a:solidFill>
                <a:srgbClr val="212121"/>
              </a:solidFill>
              <a:effectLst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53037671-259B-EDA3-078E-F5D54386B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055" y="4877604"/>
            <a:ext cx="10944067" cy="25435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B1519F-6E70-93DB-CBE3-4822517E3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06" y="9990395"/>
            <a:ext cx="3024204" cy="20691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820AF7E-0FAD-B5F2-B7C8-363C7D4C6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608" y="9990395"/>
            <a:ext cx="4706843" cy="20691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5FD67FD-160D-0A03-8F5B-033888AD3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9790" y="9990395"/>
            <a:ext cx="4618595" cy="25435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3D9AA53-F21F-E239-9D40-AA76E40E1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38701" y="9990395"/>
            <a:ext cx="7458276" cy="2543574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FC7DD4FB-C9EA-0DE2-32C1-E85350E5A049}"/>
              </a:ext>
            </a:extLst>
          </p:cNvPr>
          <p:cNvSpPr/>
          <p:nvPr/>
        </p:nvSpPr>
        <p:spPr>
          <a:xfrm>
            <a:off x="3847381" y="10662249"/>
            <a:ext cx="820874" cy="1224951"/>
          </a:xfrm>
          <a:prstGeom prst="rightArrow">
            <a:avLst/>
          </a:prstGeom>
          <a:solidFill>
            <a:srgbClr val="E8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DA0C181-8FD1-0304-AA05-FB9E4C0C15BF}"/>
              </a:ext>
            </a:extLst>
          </p:cNvPr>
          <p:cNvSpPr/>
          <p:nvPr/>
        </p:nvSpPr>
        <p:spPr>
          <a:xfrm>
            <a:off x="9460451" y="10662249"/>
            <a:ext cx="969339" cy="1224951"/>
          </a:xfrm>
          <a:prstGeom prst="rightArrow">
            <a:avLst/>
          </a:prstGeom>
          <a:solidFill>
            <a:srgbClr val="E8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6EC58FB5-88DF-147E-8101-8C1571EE2F05}"/>
              </a:ext>
            </a:extLst>
          </p:cNvPr>
          <p:cNvSpPr/>
          <p:nvPr/>
        </p:nvSpPr>
        <p:spPr>
          <a:xfrm>
            <a:off x="15119380" y="10575983"/>
            <a:ext cx="902068" cy="1449238"/>
          </a:xfrm>
          <a:prstGeom prst="rightArrow">
            <a:avLst/>
          </a:prstGeom>
          <a:solidFill>
            <a:srgbClr val="E8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20EA9BB-6F64-476A-F574-BD254B20FE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24077" y="4885109"/>
            <a:ext cx="11607524" cy="250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5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8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/>
                </a:solidFill>
                <a:latin typeface="+mj-lt"/>
              </a:rPr>
              <a:t>Making recommendation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79" y="3292217"/>
            <a:ext cx="19411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fr-FR" sz="7000" b="1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Quel fonction de similarité utilisé ?</a:t>
            </a:r>
            <a:endParaRPr lang="en-US" sz="7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575880" y="4828969"/>
            <a:ext cx="22569989" cy="829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>
                <a:solidFill>
                  <a:schemeClr val="accent1"/>
                </a:solidFill>
              </a:rPr>
              <a:t>Pas de </a:t>
            </a:r>
            <a:r>
              <a:rPr lang="en-US" sz="4000" dirty="0" err="1">
                <a:solidFill>
                  <a:schemeClr val="accent1"/>
                </a:solidFill>
              </a:rPr>
              <a:t>réponse</a:t>
            </a:r>
            <a:r>
              <a:rPr lang="en-US" sz="4000" dirty="0">
                <a:solidFill>
                  <a:schemeClr val="accent1"/>
                </a:solidFill>
              </a:rPr>
              <a:t> simple, </a:t>
            </a:r>
            <a:r>
              <a:rPr lang="en-US" sz="4000" dirty="0" err="1">
                <a:solidFill>
                  <a:schemeClr val="accent1"/>
                </a:solidFill>
              </a:rPr>
              <a:t>ça</a:t>
            </a:r>
            <a:r>
              <a:rPr lang="en-US" sz="4000" dirty="0">
                <a:solidFill>
                  <a:schemeClr val="accent1"/>
                </a:solidFill>
              </a:rPr>
              <a:t> depend des </a:t>
            </a:r>
            <a:r>
              <a:rPr lang="en-US" sz="4000" dirty="0" err="1">
                <a:solidFill>
                  <a:schemeClr val="accent1"/>
                </a:solidFill>
              </a:rPr>
              <a:t>données</a:t>
            </a:r>
            <a:r>
              <a:rPr lang="en-US" sz="4000" dirty="0">
                <a:solidFill>
                  <a:schemeClr val="accent1"/>
                </a:solidFill>
              </a:rPr>
              <a:t> et des situations.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 err="1">
                <a:solidFill>
                  <a:schemeClr val="accent1"/>
                </a:solidFill>
              </a:rPr>
              <a:t>ça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vaut</a:t>
            </a:r>
            <a:r>
              <a:rPr lang="en-US" sz="4000" dirty="0">
                <a:solidFill>
                  <a:schemeClr val="accent1"/>
                </a:solidFill>
              </a:rPr>
              <a:t> le </a:t>
            </a:r>
            <a:r>
              <a:rPr lang="en-US" sz="4000" dirty="0" err="1">
                <a:solidFill>
                  <a:schemeClr val="accent1"/>
                </a:solidFill>
              </a:rPr>
              <a:t>cout</a:t>
            </a:r>
            <a:r>
              <a:rPr lang="en-US" sz="4000" dirty="0">
                <a:solidFill>
                  <a:schemeClr val="accent1"/>
                </a:solidFill>
              </a:rPr>
              <a:t> de tester </a:t>
            </a:r>
            <a:r>
              <a:rPr lang="en-US" sz="4000" dirty="0" err="1">
                <a:solidFill>
                  <a:schemeClr val="accent1"/>
                </a:solidFill>
              </a:rPr>
              <a:t>plusieurs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fonctions</a:t>
            </a:r>
            <a:r>
              <a:rPr lang="en-US" sz="4000" dirty="0">
                <a:solidFill>
                  <a:schemeClr val="accent1"/>
                </a:solidFill>
              </a:rPr>
              <a:t> pour </a:t>
            </a:r>
            <a:r>
              <a:rPr lang="en-US" sz="4000" dirty="0" err="1">
                <a:solidFill>
                  <a:schemeClr val="accent1"/>
                </a:solidFill>
              </a:rPr>
              <a:t>voir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laquelle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donne</a:t>
            </a:r>
            <a:r>
              <a:rPr lang="en-US" sz="4000" dirty="0">
                <a:solidFill>
                  <a:schemeClr val="accent1"/>
                </a:solidFill>
              </a:rPr>
              <a:t> les </a:t>
            </a:r>
            <a:r>
              <a:rPr lang="en-US" sz="4000" dirty="0" err="1">
                <a:solidFill>
                  <a:schemeClr val="accent1"/>
                </a:solidFill>
              </a:rPr>
              <a:t>résultats</a:t>
            </a:r>
            <a:r>
              <a:rPr lang="en-US" sz="4000" dirty="0">
                <a:solidFill>
                  <a:schemeClr val="accent1"/>
                </a:solidFill>
              </a:rPr>
              <a:t> les plus </a:t>
            </a:r>
            <a:r>
              <a:rPr lang="en-US" sz="4000" dirty="0" err="1">
                <a:solidFill>
                  <a:schemeClr val="accent1"/>
                </a:solidFill>
              </a:rPr>
              <a:t>proches</a:t>
            </a:r>
            <a:r>
              <a:rPr lang="en-US" sz="4000" dirty="0">
                <a:solidFill>
                  <a:schemeClr val="accent1"/>
                </a:solidFill>
              </a:rPr>
              <a:t> de </a:t>
            </a:r>
            <a:r>
              <a:rPr lang="en-US" sz="4000" dirty="0" err="1">
                <a:solidFill>
                  <a:schemeClr val="accent1"/>
                </a:solidFill>
              </a:rPr>
              <a:t>ce</a:t>
            </a:r>
            <a:r>
              <a:rPr lang="en-US" sz="4000" dirty="0">
                <a:solidFill>
                  <a:schemeClr val="accent1"/>
                </a:solidFill>
              </a:rPr>
              <a:t> que </a:t>
            </a:r>
            <a:r>
              <a:rPr lang="en-US" sz="4000" dirty="0" err="1">
                <a:solidFill>
                  <a:schemeClr val="accent1"/>
                </a:solidFill>
              </a:rPr>
              <a:t>l’on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souhaite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>
                <a:solidFill>
                  <a:schemeClr val="accent1"/>
                </a:solidFill>
              </a:rPr>
              <a:t>Pour </a:t>
            </a:r>
            <a:r>
              <a:rPr lang="en-US" sz="4000" dirty="0" err="1">
                <a:solidFill>
                  <a:schemeClr val="accent1"/>
                </a:solidFill>
              </a:rPr>
              <a:t>une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liste</a:t>
            </a:r>
            <a:r>
              <a:rPr lang="en-US" sz="4000" dirty="0">
                <a:solidFill>
                  <a:schemeClr val="accent1"/>
                </a:solidFill>
              </a:rPr>
              <a:t> des </a:t>
            </a:r>
            <a:r>
              <a:rPr lang="en-US" sz="4000" dirty="0" err="1">
                <a:solidFill>
                  <a:schemeClr val="accent1"/>
                </a:solidFill>
              </a:rPr>
              <a:t>différentes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façons</a:t>
            </a:r>
            <a:r>
              <a:rPr lang="en-US" sz="4000" dirty="0">
                <a:solidFill>
                  <a:schemeClr val="accent1"/>
                </a:solidFill>
              </a:rPr>
              <a:t> de </a:t>
            </a:r>
            <a:r>
              <a:rPr lang="en-US" sz="4000" dirty="0" err="1">
                <a:solidFill>
                  <a:schemeClr val="accent1"/>
                </a:solidFill>
              </a:rPr>
              <a:t>mesurer</a:t>
            </a:r>
            <a:r>
              <a:rPr lang="en-US" sz="4000" dirty="0">
                <a:solidFill>
                  <a:schemeClr val="accent1"/>
                </a:solidFill>
              </a:rPr>
              <a:t> la distance entre deux set de </a:t>
            </a:r>
            <a:r>
              <a:rPr lang="en-US" sz="4000" dirty="0" err="1">
                <a:solidFill>
                  <a:schemeClr val="accent1"/>
                </a:solidFill>
              </a:rPr>
              <a:t>données</a:t>
            </a:r>
            <a:r>
              <a:rPr lang="en-US" sz="4000" dirty="0">
                <a:solidFill>
                  <a:schemeClr val="accent1"/>
                </a:solidFill>
              </a:rPr>
              <a:t> :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>
                <a:solidFill>
                  <a:schemeClr val="accent1"/>
                </a:solidFill>
                <a:hlinkClick r:id="rId2"/>
              </a:rPr>
              <a:t>https://en.wikipedia.org/wiki/Metric_%28mathematics%29#Examples</a:t>
            </a:r>
            <a:endParaRPr lang="en-US" sz="4000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sz="4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2E54F8-CFA6-498B-88FC-8BA6DA038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94876" y="12552733"/>
            <a:ext cx="187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9A15C1F-0F4E-4243-AC81-D36EC58B277A}" type="slidenum">
              <a:rPr lang="en-US" sz="1600" spc="600">
                <a:solidFill>
                  <a:schemeClr val="bg1">
                    <a:lumMod val="50000"/>
                  </a:schemeClr>
                </a:solidFill>
                <a:latin typeface="+mj-lt"/>
              </a:rPr>
              <a:pPr algn="ctr"/>
              <a:t>9</a:t>
            </a:fld>
            <a:endParaRPr lang="en-US" sz="1600" spc="60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06" name="TextBox 2205">
            <a:extLst>
              <a:ext uri="{FF2B5EF4-FFF2-40B4-BE49-F238E27FC236}">
                <a16:creationId xmlns:a16="http://schemas.microsoft.com/office/drawing/2014/main" id="{C419FDFE-A895-434D-AB85-FB429FC09319}"/>
              </a:ext>
            </a:extLst>
          </p:cNvPr>
          <p:cNvSpPr txBox="1"/>
          <p:nvPr/>
        </p:nvSpPr>
        <p:spPr>
          <a:xfrm>
            <a:off x="2478249" y="746107"/>
            <a:ext cx="19411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/>
                </a:solidFill>
                <a:latin typeface="+mj-lt"/>
              </a:rPr>
              <a:t>Making recommendation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A89AC-72C0-415D-9BB3-1AB042BCC2D2}"/>
              </a:ext>
            </a:extLst>
          </p:cNvPr>
          <p:cNvCxnSpPr>
            <a:cxnSpLocks/>
          </p:cNvCxnSpPr>
          <p:nvPr/>
        </p:nvCxnSpPr>
        <p:spPr>
          <a:xfrm>
            <a:off x="12192000" y="13280571"/>
            <a:ext cx="0" cy="435429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3BFE0A-D959-41B5-9B37-248CF7929911}"/>
              </a:ext>
            </a:extLst>
          </p:cNvPr>
          <p:cNvSpPr txBox="1"/>
          <p:nvPr/>
        </p:nvSpPr>
        <p:spPr>
          <a:xfrm>
            <a:off x="1575879" y="2777867"/>
            <a:ext cx="19411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fr-FR" sz="7000" b="1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Recommend</a:t>
            </a:r>
            <a:r>
              <a:rPr lang="fr-FR" sz="7000" b="1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!</a:t>
            </a:r>
            <a:endParaRPr lang="en-US" sz="7000" dirty="0">
              <a:solidFill>
                <a:schemeClr val="accent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E8609-924F-4DB7-9CF4-123D696C446A}"/>
              </a:ext>
            </a:extLst>
          </p:cNvPr>
          <p:cNvSpPr txBox="1"/>
          <p:nvPr/>
        </p:nvSpPr>
        <p:spPr>
          <a:xfrm>
            <a:off x="1404430" y="4343194"/>
            <a:ext cx="9196894" cy="829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 err="1">
                <a:solidFill>
                  <a:schemeClr val="accent1"/>
                </a:solidFill>
              </a:rPr>
              <a:t>Trouver</a:t>
            </a:r>
            <a:r>
              <a:rPr lang="en-US" sz="4000" dirty="0">
                <a:solidFill>
                  <a:schemeClr val="accent1"/>
                </a:solidFill>
              </a:rPr>
              <a:t> un bon critique </a:t>
            </a:r>
            <a:r>
              <a:rPr lang="en-US" sz="4000" dirty="0" err="1">
                <a:solidFill>
                  <a:schemeClr val="accent1"/>
                </a:solidFill>
              </a:rPr>
              <a:t>c’est</a:t>
            </a:r>
            <a:r>
              <a:rPr lang="en-US" sz="4000" dirty="0">
                <a:solidFill>
                  <a:schemeClr val="accent1"/>
                </a:solidFill>
              </a:rPr>
              <a:t> bien, </a:t>
            </a:r>
            <a:r>
              <a:rPr lang="en-US" sz="4000" dirty="0" err="1">
                <a:solidFill>
                  <a:schemeClr val="accent1"/>
                </a:solidFill>
              </a:rPr>
              <a:t>mais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ce</a:t>
            </a:r>
            <a:r>
              <a:rPr lang="en-US" sz="4000" dirty="0">
                <a:solidFill>
                  <a:schemeClr val="accent1"/>
                </a:solidFill>
              </a:rPr>
              <a:t> que nous </a:t>
            </a:r>
            <a:r>
              <a:rPr lang="en-US" sz="4000" dirty="0" err="1">
                <a:solidFill>
                  <a:schemeClr val="accent1"/>
                </a:solidFill>
              </a:rPr>
              <a:t>voulons</a:t>
            </a:r>
            <a:r>
              <a:rPr lang="en-US" sz="4000" dirty="0">
                <a:solidFill>
                  <a:schemeClr val="accent1"/>
                </a:solidFill>
              </a:rPr>
              <a:t>, </a:t>
            </a:r>
            <a:r>
              <a:rPr lang="en-US" sz="4000" dirty="0" err="1">
                <a:solidFill>
                  <a:schemeClr val="accent1"/>
                </a:solidFill>
              </a:rPr>
              <a:t>c’est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une</a:t>
            </a:r>
            <a:r>
              <a:rPr lang="en-US" sz="4000" dirty="0">
                <a:solidFill>
                  <a:schemeClr val="accent1"/>
                </a:solidFill>
              </a:rPr>
              <a:t> recommendation !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 err="1">
                <a:solidFill>
                  <a:schemeClr val="accent1"/>
                </a:solidFill>
              </a:rPr>
              <a:t>Ici</a:t>
            </a:r>
            <a:r>
              <a:rPr lang="en-US" sz="4000" dirty="0">
                <a:solidFill>
                  <a:schemeClr val="accent1"/>
                </a:solidFill>
              </a:rPr>
              <a:t> la </a:t>
            </a:r>
            <a:r>
              <a:rPr lang="en-US" sz="4000" dirty="0" err="1">
                <a:solidFill>
                  <a:schemeClr val="accent1"/>
                </a:solidFill>
              </a:rPr>
              <a:t>colonne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S.x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multiplie</a:t>
            </a:r>
            <a:r>
              <a:rPr lang="en-US" sz="4000" dirty="0">
                <a:solidFill>
                  <a:schemeClr val="accent1"/>
                </a:solidFill>
              </a:rPr>
              <a:t> le score par la </a:t>
            </a:r>
            <a:r>
              <a:rPr lang="en-US" sz="4000" dirty="0" err="1">
                <a:solidFill>
                  <a:schemeClr val="accent1"/>
                </a:solidFill>
              </a:rPr>
              <a:t>similarité</a:t>
            </a:r>
            <a:r>
              <a:rPr lang="en-US" sz="4000" dirty="0">
                <a:solidFill>
                  <a:schemeClr val="accent1"/>
                </a:solidFill>
              </a:rPr>
              <a:t> pour faire plus </a:t>
            </a:r>
            <a:r>
              <a:rPr lang="en-US" sz="4000" dirty="0" err="1">
                <a:solidFill>
                  <a:schemeClr val="accent1"/>
                </a:solidFill>
              </a:rPr>
              <a:t>compter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leur</a:t>
            </a:r>
            <a:r>
              <a:rPr lang="en-US" sz="4000" dirty="0">
                <a:solidFill>
                  <a:schemeClr val="accent1"/>
                </a:solidFill>
              </a:rPr>
              <a:t> opinion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4000" dirty="0">
                <a:solidFill>
                  <a:schemeClr val="accent1"/>
                </a:solidFill>
              </a:rPr>
              <a:t>Le total </a:t>
            </a:r>
            <a:r>
              <a:rPr lang="en-US" sz="4000" dirty="0" err="1">
                <a:solidFill>
                  <a:schemeClr val="accent1"/>
                </a:solidFill>
              </a:rPr>
              <a:t>divisé</a:t>
            </a:r>
            <a:r>
              <a:rPr lang="en-US" sz="4000" dirty="0">
                <a:solidFill>
                  <a:schemeClr val="accent1"/>
                </a:solidFill>
              </a:rPr>
              <a:t> par les scores </a:t>
            </a:r>
            <a:r>
              <a:rPr lang="en-US" sz="4000" dirty="0" err="1">
                <a:solidFill>
                  <a:schemeClr val="accent1"/>
                </a:solidFill>
              </a:rPr>
              <a:t>pondérés</a:t>
            </a:r>
            <a:r>
              <a:rPr lang="en-US" sz="4000" dirty="0">
                <a:solidFill>
                  <a:schemeClr val="accent1"/>
                </a:solidFill>
              </a:rPr>
              <a:t> par la </a:t>
            </a:r>
            <a:r>
              <a:rPr lang="en-US" sz="4000" dirty="0" err="1">
                <a:solidFill>
                  <a:schemeClr val="accent1"/>
                </a:solidFill>
              </a:rPr>
              <a:t>similarité</a:t>
            </a:r>
            <a:r>
              <a:rPr lang="en-US" sz="4000" dirty="0">
                <a:solidFill>
                  <a:schemeClr val="accent1"/>
                </a:solidFill>
              </a:rPr>
              <a:t> nous </a:t>
            </a:r>
            <a:r>
              <a:rPr lang="en-US" sz="4000" dirty="0" err="1">
                <a:solidFill>
                  <a:schemeClr val="accent1"/>
                </a:solidFill>
              </a:rPr>
              <a:t>fourni</a:t>
            </a:r>
            <a:r>
              <a:rPr lang="en-US" sz="4000" dirty="0">
                <a:solidFill>
                  <a:schemeClr val="accent1"/>
                </a:solidFill>
              </a:rPr>
              <a:t> les </a:t>
            </a:r>
            <a:r>
              <a:rPr lang="en-US" sz="4000" dirty="0" err="1">
                <a:solidFill>
                  <a:schemeClr val="accent1"/>
                </a:solidFill>
              </a:rPr>
              <a:t>recommandations</a:t>
            </a:r>
            <a:r>
              <a:rPr lang="en-US" sz="4000" dirty="0">
                <a:solidFill>
                  <a:schemeClr val="accent1"/>
                </a:solidFill>
              </a:rPr>
              <a:t> 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2335557-A269-88F1-48FF-99FF9456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524" y="2315767"/>
            <a:ext cx="13230226" cy="1135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TECH">
      <a:dk1>
        <a:srgbClr val="4A4A49"/>
      </a:dk1>
      <a:lt1>
        <a:sysClr val="window" lastClr="FFFFFF"/>
      </a:lt1>
      <a:dk2>
        <a:srgbClr val="4A4A49"/>
      </a:dk2>
      <a:lt2>
        <a:srgbClr val="FFFAF3"/>
      </a:lt2>
      <a:accent1>
        <a:srgbClr val="4A4A49"/>
      </a:accent1>
      <a:accent2>
        <a:srgbClr val="75B758"/>
      </a:accent2>
      <a:accent3>
        <a:srgbClr val="F59400"/>
      </a:accent3>
      <a:accent4>
        <a:srgbClr val="75B758"/>
      </a:accent4>
      <a:accent5>
        <a:srgbClr val="F59400"/>
      </a:accent5>
      <a:accent6>
        <a:srgbClr val="FFE1D5"/>
      </a:accent6>
      <a:hlink>
        <a:srgbClr val="75B758"/>
      </a:hlink>
      <a:folHlink>
        <a:srgbClr val="F59400"/>
      </a:folHlink>
    </a:clrScheme>
    <a:fontScheme name="INTECH">
      <a:majorFont>
        <a:latin typeface="Roboto Medium"/>
        <a:ea typeface=""/>
        <a:cs typeface=""/>
      </a:majorFont>
      <a:minorFont>
        <a:latin typeface="Muli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8E3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bg1">
              <a:lumMod val="9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6000" smtClean="0">
            <a:latin typeface="Montserrat Black" panose="00000A00000000000000" pitchFamily="50" charset="0"/>
            <a:ea typeface="Roboto Slab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46527</TotalTime>
  <Words>559</Words>
  <Application>Microsoft Office PowerPoint</Application>
  <PresentationFormat>Personnalisé</PresentationFormat>
  <Paragraphs>77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Lato Black</vt:lpstr>
      <vt:lpstr>Montserrat</vt:lpstr>
      <vt:lpstr>Muli Medium</vt:lpstr>
      <vt:lpstr>Noto Serif</vt:lpstr>
      <vt:lpstr>Open Sans</vt:lpstr>
      <vt:lpstr>Roboto Medium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Özmutaf</dc:creator>
  <cp:lastModifiedBy>RENON Raphael</cp:lastModifiedBy>
  <cp:revision>674</cp:revision>
  <dcterms:created xsi:type="dcterms:W3CDTF">2019-05-08T18:17:41Z</dcterms:created>
  <dcterms:modified xsi:type="dcterms:W3CDTF">2023-05-11T09:48:12Z</dcterms:modified>
</cp:coreProperties>
</file>