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3E42-B3F6-4316-A641-65718FE538E2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A0F-7B5C-42B1-AB56-E0EC8D0AD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07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3E42-B3F6-4316-A641-65718FE538E2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A0F-7B5C-42B1-AB56-E0EC8D0AD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78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3E42-B3F6-4316-A641-65718FE538E2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A0F-7B5C-42B1-AB56-E0EC8D0AD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05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3E42-B3F6-4316-A641-65718FE538E2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A0F-7B5C-42B1-AB56-E0EC8D0AD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44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3E42-B3F6-4316-A641-65718FE538E2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A0F-7B5C-42B1-AB56-E0EC8D0AD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8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3E42-B3F6-4316-A641-65718FE538E2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A0F-7B5C-42B1-AB56-E0EC8D0AD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18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3E42-B3F6-4316-A641-65718FE538E2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A0F-7B5C-42B1-AB56-E0EC8D0AD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3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3E42-B3F6-4316-A641-65718FE538E2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A0F-7B5C-42B1-AB56-E0EC8D0AD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11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3E42-B3F6-4316-A641-65718FE538E2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A0F-7B5C-42B1-AB56-E0EC8D0AD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92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3E42-B3F6-4316-A641-65718FE538E2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A0F-7B5C-42B1-AB56-E0EC8D0AD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60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3E42-B3F6-4316-A641-65718FE538E2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A0F-7B5C-42B1-AB56-E0EC8D0AD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64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D3E42-B3F6-4316-A641-65718FE538E2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35A0F-7B5C-42B1-AB56-E0EC8D0AD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980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violino 4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692"/>
            <a:ext cx="12198561" cy="686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652713"/>
            <a:ext cx="12192001" cy="151286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/>
          <a:srcRect t="-70991" b="70991"/>
          <a:stretch/>
        </p:blipFill>
        <p:spPr>
          <a:xfrm>
            <a:off x="1959427" y="-1136470"/>
            <a:ext cx="7104561" cy="16192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789" y="482780"/>
            <a:ext cx="1814918" cy="111813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1707" y="482780"/>
            <a:ext cx="1649520" cy="111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6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violoncelo 4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9580"/>
            <a:ext cx="12192000" cy="144927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170656"/>
            <a:ext cx="12192000" cy="87942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369" y="3319836"/>
            <a:ext cx="8039557" cy="336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8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instrumento foto 4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801" y="1662111"/>
            <a:ext cx="3448050" cy="353377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947" y="2156371"/>
            <a:ext cx="34004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6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5</cp:revision>
  <dcterms:created xsi:type="dcterms:W3CDTF">2019-08-27T21:59:31Z</dcterms:created>
  <dcterms:modified xsi:type="dcterms:W3CDTF">2019-08-27T22:45:37Z</dcterms:modified>
</cp:coreProperties>
</file>