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chemeClr val="accent1">
            <a:satOff val="-9155"/>
            <a:lumOff val="-32673"/>
          </a:schemeClr>
        </a:solidFill>
        <a:effectLst/>
        <a:uFillTx/>
        <a:latin typeface="Graphik Light"/>
        <a:ea typeface="Graphik Light"/>
        <a:cs typeface="Graphik Light"/>
        <a:sym typeface="Graphik Light"/>
      </a:defRPr>
    </a:lvl1pPr>
    <a:lvl2pPr marL="0" marR="0" indent="45720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chemeClr val="accent1">
            <a:satOff val="-9155"/>
            <a:lumOff val="-32673"/>
          </a:schemeClr>
        </a:solidFill>
        <a:effectLst/>
        <a:uFillTx/>
        <a:latin typeface="Graphik Light"/>
        <a:ea typeface="Graphik Light"/>
        <a:cs typeface="Graphik Light"/>
        <a:sym typeface="Graphik Light"/>
      </a:defRPr>
    </a:lvl2pPr>
    <a:lvl3pPr marL="0" marR="0" indent="91440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chemeClr val="accent1">
            <a:satOff val="-9155"/>
            <a:lumOff val="-32673"/>
          </a:schemeClr>
        </a:solidFill>
        <a:effectLst/>
        <a:uFillTx/>
        <a:latin typeface="Graphik Light"/>
        <a:ea typeface="Graphik Light"/>
        <a:cs typeface="Graphik Light"/>
        <a:sym typeface="Graphik Light"/>
      </a:defRPr>
    </a:lvl3pPr>
    <a:lvl4pPr marL="0" marR="0" indent="137160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chemeClr val="accent1">
            <a:satOff val="-9155"/>
            <a:lumOff val="-32673"/>
          </a:schemeClr>
        </a:solidFill>
        <a:effectLst/>
        <a:uFillTx/>
        <a:latin typeface="Graphik Light"/>
        <a:ea typeface="Graphik Light"/>
        <a:cs typeface="Graphik Light"/>
        <a:sym typeface="Graphik Light"/>
      </a:defRPr>
    </a:lvl4pPr>
    <a:lvl5pPr marL="0" marR="0" indent="182880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chemeClr val="accent1">
            <a:satOff val="-9155"/>
            <a:lumOff val="-32673"/>
          </a:schemeClr>
        </a:solidFill>
        <a:effectLst/>
        <a:uFillTx/>
        <a:latin typeface="Graphik Light"/>
        <a:ea typeface="Graphik Light"/>
        <a:cs typeface="Graphik Light"/>
        <a:sym typeface="Graphik Light"/>
      </a:defRPr>
    </a:lvl5pPr>
    <a:lvl6pPr marL="0" marR="0" indent="228600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chemeClr val="accent1">
            <a:satOff val="-9155"/>
            <a:lumOff val="-32673"/>
          </a:schemeClr>
        </a:solidFill>
        <a:effectLst/>
        <a:uFillTx/>
        <a:latin typeface="Graphik Light"/>
        <a:ea typeface="Graphik Light"/>
        <a:cs typeface="Graphik Light"/>
        <a:sym typeface="Graphik Light"/>
      </a:defRPr>
    </a:lvl6pPr>
    <a:lvl7pPr marL="0" marR="0" indent="274320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chemeClr val="accent1">
            <a:satOff val="-9155"/>
            <a:lumOff val="-32673"/>
          </a:schemeClr>
        </a:solidFill>
        <a:effectLst/>
        <a:uFillTx/>
        <a:latin typeface="Graphik Light"/>
        <a:ea typeface="Graphik Light"/>
        <a:cs typeface="Graphik Light"/>
        <a:sym typeface="Graphik Light"/>
      </a:defRPr>
    </a:lvl7pPr>
    <a:lvl8pPr marL="0" marR="0" indent="320040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chemeClr val="accent1">
            <a:satOff val="-9155"/>
            <a:lumOff val="-32673"/>
          </a:schemeClr>
        </a:solidFill>
        <a:effectLst/>
        <a:uFillTx/>
        <a:latin typeface="Graphik Light"/>
        <a:ea typeface="Graphik Light"/>
        <a:cs typeface="Graphik Light"/>
        <a:sym typeface="Graphik Light"/>
      </a:defRPr>
    </a:lvl8pPr>
    <a:lvl9pPr marL="0" marR="0" indent="365760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chemeClr val="accent1">
            <a:satOff val="-9155"/>
            <a:lumOff val="-32673"/>
          </a:schemeClr>
        </a:solidFill>
        <a:effectLst/>
        <a:uFillTx/>
        <a:latin typeface="Graphik Light"/>
        <a:ea typeface="Graphik Light"/>
        <a:cs typeface="Graphik Light"/>
        <a:sym typeface="Graphik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b="def" i="def"/>
      <a:tcStyle>
        <a:tcBdr/>
        <a:fill>
          <a:solidFill>
            <a:srgbClr val="D5D5D5"/>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firstRow>
  </a:tblStyle>
  <a:tblStyle styleId="{C7B018BB-80A7-4F77-B60F-C8B233D01FF8}"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b="def" i="def"/>
      <a:tcStyle>
        <a:tcBdr/>
        <a:fill>
          <a:solidFill>
            <a:srgbClr val="D5D5D5"/>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firstCol>
    <a:lastRow>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chemeClr val="accent2">
              <a:hueOff val="-357243"/>
              <a:satOff val="7293"/>
              <a:lumOff val="8906"/>
            </a:schemeClr>
          </a:solidFill>
        </a:fill>
      </a:tcStyle>
    </a:firstRow>
  </a:tblStyle>
  <a:tblStyle styleId="{EEE7283C-3CF3-47DC-8721-378D4A62B228}"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b="def" i="def"/>
      <a:tcStyle>
        <a:tcBdr/>
        <a:fill>
          <a:solidFill>
            <a:srgbClr val="D5D5D5"/>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chemeClr val="accent3">
              <a:satOff val="1412"/>
              <a:lumOff val="16412"/>
            </a:schemeClr>
          </a:solidFill>
        </a:fill>
      </a:tcStyle>
    </a:firstCol>
    <a:lastRow>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6E937E"/>
          </a:solidFill>
        </a:fill>
      </a:tcStyle>
    </a:firstRow>
  </a:tblStyle>
  <a:tblStyle styleId="{CF821DB8-F4EB-4A41-A1BA-3FCAFE7338EE}"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AF7E9"/>
          </a:solidFill>
        </a:fill>
      </a:tcStyle>
    </a:wholeTbl>
    <a:band2H>
      <a:tcTxStyle b="def" i="def"/>
      <a:tcStyle>
        <a:tcBdr/>
        <a:fill>
          <a:solidFill>
            <a:srgbClr val="FFF171"/>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A51B"/>
          </a:solid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AF7E9"/>
          </a:solid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chemeClr val="accent4">
              <a:hueOff val="103425"/>
              <a:satOff val="-7243"/>
              <a:lumOff val="9921"/>
            </a:schemeClr>
          </a:solidFill>
        </a:fill>
      </a:tcStyle>
    </a:firstRow>
  </a:tblStyle>
  <a:tblStyle styleId="{33BA23B1-9221-436E-865A-0063620EA4FD}"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b="def" i="def"/>
      <a:tcStyle>
        <a:tcBdr/>
        <a:fill>
          <a:solidFill>
            <a:schemeClr val="accent5"/>
          </a:solidFill>
        </a:fill>
      </a:tcStyle>
    </a:band2H>
    <a:firstCol>
      <a:tcTxStyle b="on" i="off">
        <a:font>
          <a:latin typeface="Graphik Semibold"/>
          <a:ea typeface="Graphik Semibold"/>
          <a:cs typeface="Graphik Semibold"/>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chemeClr val="accent5">
              <a:lumOff val="-14283"/>
            </a:schemeClr>
          </a:solid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chemeClr val="accent5">
              <a:satOff val="-6299"/>
              <a:lumOff val="-32309"/>
            </a:schemeClr>
          </a:solidFill>
        </a:fill>
      </a:tcStyle>
    </a:firstRow>
  </a:tblStyle>
  <a:tblStyle styleId="{2708684C-4D16-4618-839F-0558EEFCDFE6}"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b="def" i="def"/>
      <a:tcStyle>
        <a:tcBdr/>
        <a:fill>
          <a:solidFill>
            <a:srgbClr val="EDEEEE"/>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5D5D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8" name="Shape 168"/>
          <p:cNvSpPr/>
          <p:nvPr>
            <p:ph type="sldImg"/>
          </p:nvPr>
        </p:nvSpPr>
        <p:spPr>
          <a:xfrm>
            <a:off x="1143000" y="685800"/>
            <a:ext cx="4572000" cy="3429000"/>
          </a:xfrm>
          <a:prstGeom prst="rect">
            <a:avLst/>
          </a:prstGeom>
        </p:spPr>
        <p:txBody>
          <a:bodyPr/>
          <a:lstStyle/>
          <a:p>
            <a:pPr/>
          </a:p>
        </p:txBody>
      </p:sp>
      <p:sp>
        <p:nvSpPr>
          <p:cNvPr id="169" name="Shape 16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6500" y="12268950"/>
            <a:ext cx="21971000" cy="660401"/>
          </a:xfrm>
          <a:prstGeom prst="rect">
            <a:avLst/>
          </a:prstGeom>
        </p:spPr>
        <p:txBody>
          <a:bodyPr lIns="45719" tIns="45719" rIns="45719" bIns="45719" anchor="b"/>
          <a:lstStyle>
            <a:lvl1pPr marL="0" indent="0" defTabSz="825500">
              <a:spcBef>
                <a:spcPts val="0"/>
              </a:spcBef>
              <a:buSzTx/>
              <a:buNone/>
              <a:defRPr sz="3300">
                <a:latin typeface="Produkt Light"/>
                <a:ea typeface="Produkt Light"/>
                <a:cs typeface="Produkt Light"/>
                <a:sym typeface="Produkt Light"/>
              </a:defRPr>
            </a:lvl1pPr>
          </a:lstStyle>
          <a:p>
            <a:pPr/>
            <a:r>
              <a:t>Author and Date</a:t>
            </a:r>
          </a:p>
        </p:txBody>
      </p:sp>
      <p:sp>
        <p:nvSpPr>
          <p:cNvPr id="12" name="Body Level One…"/>
          <p:cNvSpPr txBox="1"/>
          <p:nvPr>
            <p:ph type="body" sz="quarter" idx="1" hasCustomPrompt="1"/>
          </p:nvPr>
        </p:nvSpPr>
        <p:spPr>
          <a:xfrm>
            <a:off x="1206500" y="7353300"/>
            <a:ext cx="21971000" cy="2006600"/>
          </a:xfrm>
          <a:prstGeom prst="rect">
            <a:avLst/>
          </a:prstGeom>
        </p:spPr>
        <p:txBody>
          <a:bodyPr/>
          <a:lstStyle>
            <a:lvl1pPr marL="0" indent="0" defTabSz="825500">
              <a:spcBef>
                <a:spcPts val="0"/>
              </a:spcBef>
              <a:buSzTx/>
              <a:buNone/>
              <a:defRPr sz="5500">
                <a:latin typeface="+mn-lt"/>
                <a:ea typeface="+mn-ea"/>
                <a:cs typeface="+mn-cs"/>
                <a:sym typeface="Produkt Extralight"/>
              </a:defRPr>
            </a:lvl1pPr>
            <a:lvl2pPr marL="0" indent="457200" defTabSz="825500">
              <a:spcBef>
                <a:spcPts val="0"/>
              </a:spcBef>
              <a:buSzTx/>
              <a:buNone/>
              <a:defRPr sz="5500">
                <a:latin typeface="+mn-lt"/>
                <a:ea typeface="+mn-ea"/>
                <a:cs typeface="+mn-cs"/>
                <a:sym typeface="Produkt Extralight"/>
              </a:defRPr>
            </a:lvl2pPr>
            <a:lvl3pPr marL="0" indent="914400" defTabSz="825500">
              <a:spcBef>
                <a:spcPts val="0"/>
              </a:spcBef>
              <a:buSzTx/>
              <a:buNone/>
              <a:defRPr sz="5500">
                <a:latin typeface="+mn-lt"/>
                <a:ea typeface="+mn-ea"/>
                <a:cs typeface="+mn-cs"/>
                <a:sym typeface="Produkt Extralight"/>
              </a:defRPr>
            </a:lvl3pPr>
            <a:lvl4pPr marL="0" indent="1371600" defTabSz="825500">
              <a:spcBef>
                <a:spcPts val="0"/>
              </a:spcBef>
              <a:buSzTx/>
              <a:buNone/>
              <a:defRPr sz="5500">
                <a:latin typeface="+mn-lt"/>
                <a:ea typeface="+mn-ea"/>
                <a:cs typeface="+mn-cs"/>
                <a:sym typeface="Produkt Extralight"/>
              </a:defRPr>
            </a:lvl4pPr>
            <a:lvl5pPr marL="0" indent="1828800" defTabSz="825500">
              <a:spcBef>
                <a:spcPts val="0"/>
              </a:spcBef>
              <a:buSzTx/>
              <a:buNone/>
              <a:defRPr sz="5500">
                <a:latin typeface="+mn-lt"/>
                <a:ea typeface="+mn-ea"/>
                <a:cs typeface="+mn-cs"/>
                <a:sym typeface="Produkt Extralight"/>
              </a:defRPr>
            </a:lvl5pPr>
          </a:lstStyle>
          <a:p>
            <a:pPr/>
            <a:r>
              <a:t>Presentation Subtitle</a:t>
            </a:r>
          </a:p>
          <a:p>
            <a:pPr lvl="1"/>
            <a:r>
              <a:t/>
            </a:r>
          </a:p>
          <a:p>
            <a:pPr lvl="2"/>
            <a:r>
              <a:t/>
            </a:r>
          </a:p>
          <a:p>
            <a:pPr lvl="3"/>
            <a:r>
              <a:t/>
            </a:r>
          </a:p>
          <a:p>
            <a:pPr lvl="4"/>
            <a:r>
              <a:t/>
            </a:r>
          </a:p>
        </p:txBody>
      </p:sp>
      <p:sp>
        <p:nvSpPr>
          <p:cNvPr id="13" name="Presentation Title"/>
          <p:cNvSpPr txBox="1"/>
          <p:nvPr>
            <p:ph type="title" hasCustomPrompt="1"/>
          </p:nvPr>
        </p:nvSpPr>
        <p:spPr>
          <a:xfrm>
            <a:off x="1206500" y="2616200"/>
            <a:ext cx="21971004" cy="4648200"/>
          </a:xfrm>
          <a:prstGeom prst="rect">
            <a:avLst/>
          </a:prstGeom>
        </p:spPr>
        <p:txBody>
          <a:bodyPr anchor="b"/>
          <a:lstStyle>
            <a:lvl1pPr defTabSz="355600">
              <a:defRPr spc="-119" sz="12000"/>
            </a:lvl1pPr>
          </a:lstStyle>
          <a:p>
            <a:pPr/>
            <a:r>
              <a:t>Presentation Title</a:t>
            </a:r>
          </a:p>
        </p:txBody>
      </p:sp>
      <p:sp>
        <p:nvSpPr>
          <p:cNvPr id="14" name="Slide Number"/>
          <p:cNvSpPr txBox="1"/>
          <p:nvPr>
            <p:ph type="sldNum" sz="quarter" idx="2"/>
          </p:nvPr>
        </p:nvSpPr>
        <p:spPr>
          <a:xfrm>
            <a:off x="23558499" y="1246072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99" name="Slide Subtitle"/>
          <p:cNvSpPr txBox="1"/>
          <p:nvPr>
            <p:ph type="body" sz="quarter" idx="21" hasCustomPrompt="1"/>
          </p:nvPr>
        </p:nvSpPr>
        <p:spPr>
          <a:xfrm>
            <a:off x="1206500" y="2324100"/>
            <a:ext cx="21971000" cy="1003300"/>
          </a:xfrm>
          <a:prstGeom prst="rect">
            <a:avLst/>
          </a:prstGeom>
        </p:spPr>
        <p:txBody>
          <a:bodyPr lIns="45719" tIns="45719" rIns="45719" bIns="45719"/>
          <a:lstStyle>
            <a:lvl1pPr marL="0" indent="0" defTabSz="825500">
              <a:spcBef>
                <a:spcPts val="0"/>
              </a:spcBef>
              <a:buSzTx/>
              <a:buNone/>
              <a:defRPr sz="5500">
                <a:latin typeface="+mn-lt"/>
                <a:ea typeface="+mn-ea"/>
                <a:cs typeface="+mn-cs"/>
                <a:sym typeface="Produkt Extralight"/>
              </a:defRPr>
            </a:lvl1pPr>
          </a:lstStyle>
          <a:p>
            <a:pPr/>
            <a:r>
              <a:t>Slide Subtitle</a:t>
            </a:r>
          </a:p>
        </p:txBody>
      </p:sp>
      <p:sp>
        <p:nvSpPr>
          <p:cNvPr id="100" name="Slide Title"/>
          <p:cNvSpPr txBox="1"/>
          <p:nvPr>
            <p:ph type="title" hasCustomPrompt="1"/>
          </p:nvPr>
        </p:nvSpPr>
        <p:spPr>
          <a:prstGeom prst="rect">
            <a:avLst/>
          </a:prstGeom>
        </p:spPr>
        <p:txBody>
          <a:bodyPr/>
          <a:lstStyle/>
          <a:p>
            <a:pPr/>
            <a:r>
              <a:t>Slide Title</a:t>
            </a:r>
          </a:p>
        </p:txBody>
      </p:sp>
      <p:sp>
        <p:nvSpPr>
          <p:cNvPr id="10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108" name="Agenda Subtitle"/>
          <p:cNvSpPr txBox="1"/>
          <p:nvPr>
            <p:ph type="body" sz="quarter" idx="21" hasCustomPrompt="1"/>
          </p:nvPr>
        </p:nvSpPr>
        <p:spPr>
          <a:xfrm>
            <a:off x="1206500" y="2324100"/>
            <a:ext cx="21971000" cy="1003300"/>
          </a:xfrm>
          <a:prstGeom prst="rect">
            <a:avLst/>
          </a:prstGeom>
        </p:spPr>
        <p:txBody>
          <a:bodyPr lIns="45719" tIns="45719" rIns="45719" bIns="45719"/>
          <a:lstStyle>
            <a:lvl1pPr marL="0" indent="0" defTabSz="825500">
              <a:spcBef>
                <a:spcPts val="0"/>
              </a:spcBef>
              <a:buSzTx/>
              <a:buNone/>
              <a:defRPr sz="5500">
                <a:latin typeface="+mn-lt"/>
                <a:ea typeface="+mn-ea"/>
                <a:cs typeface="+mn-cs"/>
                <a:sym typeface="Produkt Extralight"/>
              </a:defRPr>
            </a:lvl1pPr>
          </a:lstStyle>
          <a:p>
            <a:pPr/>
            <a:r>
              <a:t>Agenda Subtitle</a:t>
            </a:r>
          </a:p>
        </p:txBody>
      </p:sp>
      <p:sp>
        <p:nvSpPr>
          <p:cNvPr id="109" name="Body Level One…"/>
          <p:cNvSpPr txBox="1"/>
          <p:nvPr>
            <p:ph type="body" idx="1" hasCustomPrompt="1"/>
          </p:nvPr>
        </p:nvSpPr>
        <p:spPr>
          <a:prstGeom prst="rect">
            <a:avLst/>
          </a:prstGeom>
        </p:spPr>
        <p:txBody>
          <a:bodyPr/>
          <a:lstStyle>
            <a:lvl1pPr marL="0" indent="0">
              <a:spcBef>
                <a:spcPts val="6000"/>
              </a:spcBef>
              <a:buSzTx/>
              <a:buNone/>
              <a:defRPr sz="5000"/>
            </a:lvl1pPr>
            <a:lvl2pPr marL="0" indent="457200">
              <a:spcBef>
                <a:spcPts val="6000"/>
              </a:spcBef>
              <a:buSzTx/>
              <a:buNone/>
              <a:defRPr sz="5000"/>
            </a:lvl2pPr>
            <a:lvl3pPr marL="0" indent="914400">
              <a:spcBef>
                <a:spcPts val="6000"/>
              </a:spcBef>
              <a:buSzTx/>
              <a:buNone/>
              <a:defRPr sz="5000"/>
            </a:lvl3pPr>
            <a:lvl4pPr marL="0" indent="1371600">
              <a:spcBef>
                <a:spcPts val="6000"/>
              </a:spcBef>
              <a:buSzTx/>
              <a:buNone/>
              <a:defRPr sz="5000"/>
            </a:lvl4pPr>
            <a:lvl5pPr marL="0" indent="1828800">
              <a:spcBef>
                <a:spcPts val="6000"/>
              </a:spcBef>
              <a:buSzTx/>
              <a:buNone/>
              <a:defRPr sz="5000"/>
            </a:lvl5pPr>
          </a:lstStyle>
          <a:p>
            <a:pPr/>
            <a:r>
              <a:t>Agenda Topics</a:t>
            </a:r>
          </a:p>
          <a:p>
            <a:pPr lvl="1"/>
            <a:r>
              <a:t/>
            </a:r>
          </a:p>
          <a:p>
            <a:pPr lvl="2"/>
            <a:r>
              <a:t/>
            </a:r>
          </a:p>
          <a:p>
            <a:pPr lvl="3"/>
            <a:r>
              <a:t/>
            </a:r>
          </a:p>
          <a:p>
            <a:pPr lvl="4"/>
            <a:r>
              <a:t/>
            </a:r>
          </a:p>
        </p:txBody>
      </p:sp>
      <p:sp>
        <p:nvSpPr>
          <p:cNvPr id="110" name="Agenda Title"/>
          <p:cNvSpPr txBox="1"/>
          <p:nvPr>
            <p:ph type="title" hasCustomPrompt="1"/>
          </p:nvPr>
        </p:nvSpPr>
        <p:spPr>
          <a:prstGeom prst="rect">
            <a:avLst/>
          </a:prstGeom>
        </p:spPr>
        <p:txBody>
          <a:bodyPr/>
          <a:lstStyle/>
          <a:p>
            <a:pPr/>
            <a:r>
              <a:t>Agenda Title</a:t>
            </a:r>
          </a:p>
        </p:txBody>
      </p:sp>
      <p:sp>
        <p:nvSpPr>
          <p:cNvPr id="1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18" name="Body Level One…"/>
          <p:cNvSpPr txBox="1"/>
          <p:nvPr>
            <p:ph type="body" sz="half" idx="1" hasCustomPrompt="1"/>
          </p:nvPr>
        </p:nvSpPr>
        <p:spPr>
          <a:xfrm>
            <a:off x="1206500" y="4191000"/>
            <a:ext cx="21971000" cy="4089400"/>
          </a:xfrm>
          <a:prstGeom prst="rect">
            <a:avLst/>
          </a:prstGeom>
        </p:spPr>
        <p:txBody>
          <a:bodyPr anchor="ctr"/>
          <a:lstStyle>
            <a:lvl1pPr marL="0" indent="0" algn="ctr" defTabSz="2438400">
              <a:lnSpc>
                <a:spcPct val="90000"/>
              </a:lnSpc>
              <a:spcBef>
                <a:spcPts val="0"/>
              </a:spcBef>
              <a:buSzTx/>
              <a:buNone/>
              <a:defRPr spc="-119" sz="12000">
                <a:latin typeface="+mn-lt"/>
                <a:ea typeface="+mn-ea"/>
                <a:cs typeface="+mn-cs"/>
                <a:sym typeface="Produkt Extralight"/>
              </a:defRPr>
            </a:lvl1pPr>
            <a:lvl2pPr marL="0" indent="457200" algn="ctr" defTabSz="2438400">
              <a:lnSpc>
                <a:spcPct val="90000"/>
              </a:lnSpc>
              <a:spcBef>
                <a:spcPts val="0"/>
              </a:spcBef>
              <a:buSzTx/>
              <a:buNone/>
              <a:defRPr spc="-119" sz="12000">
                <a:latin typeface="+mn-lt"/>
                <a:ea typeface="+mn-ea"/>
                <a:cs typeface="+mn-cs"/>
                <a:sym typeface="Produkt Extralight"/>
              </a:defRPr>
            </a:lvl2pPr>
            <a:lvl3pPr marL="0" indent="914400" algn="ctr" defTabSz="2438400">
              <a:lnSpc>
                <a:spcPct val="90000"/>
              </a:lnSpc>
              <a:spcBef>
                <a:spcPts val="0"/>
              </a:spcBef>
              <a:buSzTx/>
              <a:buNone/>
              <a:defRPr spc="-119" sz="12000">
                <a:latin typeface="+mn-lt"/>
                <a:ea typeface="+mn-ea"/>
                <a:cs typeface="+mn-cs"/>
                <a:sym typeface="Produkt Extralight"/>
              </a:defRPr>
            </a:lvl3pPr>
            <a:lvl4pPr marL="0" indent="1371600" algn="ctr" defTabSz="2438400">
              <a:lnSpc>
                <a:spcPct val="90000"/>
              </a:lnSpc>
              <a:spcBef>
                <a:spcPts val="0"/>
              </a:spcBef>
              <a:buSzTx/>
              <a:buNone/>
              <a:defRPr spc="-119" sz="12000">
                <a:latin typeface="+mn-lt"/>
                <a:ea typeface="+mn-ea"/>
                <a:cs typeface="+mn-cs"/>
                <a:sym typeface="Produkt Extralight"/>
              </a:defRPr>
            </a:lvl4pPr>
            <a:lvl5pPr marL="0" indent="1828800" algn="ctr" defTabSz="2438400">
              <a:lnSpc>
                <a:spcPct val="90000"/>
              </a:lnSpc>
              <a:spcBef>
                <a:spcPts val="0"/>
              </a:spcBef>
              <a:buSzTx/>
              <a:buNone/>
              <a:defRPr spc="-119" sz="12000">
                <a:latin typeface="+mn-lt"/>
                <a:ea typeface="+mn-ea"/>
                <a:cs typeface="+mn-cs"/>
                <a:sym typeface="Produkt Extralight"/>
              </a:defRPr>
            </a:lvl5pPr>
          </a:lstStyle>
          <a:p>
            <a:pPr/>
            <a:r>
              <a:t>Statement</a:t>
            </a:r>
          </a:p>
          <a:p>
            <a:pPr lvl="1"/>
            <a:r>
              <a:t/>
            </a:r>
          </a:p>
          <a:p>
            <a:pPr lvl="2"/>
            <a:r>
              <a:t/>
            </a:r>
          </a:p>
          <a:p>
            <a:pPr lvl="3"/>
            <a:r>
              <a:t/>
            </a:r>
          </a:p>
          <a:p>
            <a:pPr lvl="4"/>
            <a:r>
              <a:t/>
            </a:r>
          </a:p>
        </p:txBody>
      </p:sp>
      <p:sp>
        <p:nvSpPr>
          <p:cNvPr id="1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26" name="Body Level One…"/>
          <p:cNvSpPr txBox="1"/>
          <p:nvPr>
            <p:ph type="body" idx="1" hasCustomPrompt="1"/>
          </p:nvPr>
        </p:nvSpPr>
        <p:spPr>
          <a:xfrm>
            <a:off x="1206500" y="1206500"/>
            <a:ext cx="21971000" cy="7353300"/>
          </a:xfrm>
          <a:prstGeom prst="rect">
            <a:avLst/>
          </a:prstGeom>
        </p:spPr>
        <p:txBody>
          <a:bodyPr anchor="b"/>
          <a:lstStyle>
            <a:lvl1pPr marL="0" indent="0" algn="ctr" defTabSz="2438400">
              <a:lnSpc>
                <a:spcPct val="90000"/>
              </a:lnSpc>
              <a:spcBef>
                <a:spcPts val="0"/>
              </a:spcBef>
              <a:buSzTx/>
              <a:buNone/>
              <a:defRPr spc="-1750" sz="35000">
                <a:latin typeface="+mn-lt"/>
                <a:ea typeface="+mn-ea"/>
                <a:cs typeface="+mn-cs"/>
                <a:sym typeface="Produkt Extralight"/>
              </a:defRPr>
            </a:lvl1pPr>
            <a:lvl2pPr marL="0" indent="457200" algn="ctr" defTabSz="2438400">
              <a:lnSpc>
                <a:spcPct val="90000"/>
              </a:lnSpc>
              <a:spcBef>
                <a:spcPts val="0"/>
              </a:spcBef>
              <a:buSzTx/>
              <a:buNone/>
              <a:defRPr spc="-1750" sz="35000">
                <a:latin typeface="+mn-lt"/>
                <a:ea typeface="+mn-ea"/>
                <a:cs typeface="+mn-cs"/>
                <a:sym typeface="Produkt Extralight"/>
              </a:defRPr>
            </a:lvl2pPr>
            <a:lvl3pPr marL="0" indent="914400" algn="ctr" defTabSz="2438400">
              <a:lnSpc>
                <a:spcPct val="90000"/>
              </a:lnSpc>
              <a:spcBef>
                <a:spcPts val="0"/>
              </a:spcBef>
              <a:buSzTx/>
              <a:buNone/>
              <a:defRPr spc="-1750" sz="35000">
                <a:latin typeface="+mn-lt"/>
                <a:ea typeface="+mn-ea"/>
                <a:cs typeface="+mn-cs"/>
                <a:sym typeface="Produkt Extralight"/>
              </a:defRPr>
            </a:lvl3pPr>
            <a:lvl4pPr marL="0" indent="1371600" algn="ctr" defTabSz="2438400">
              <a:lnSpc>
                <a:spcPct val="90000"/>
              </a:lnSpc>
              <a:spcBef>
                <a:spcPts val="0"/>
              </a:spcBef>
              <a:buSzTx/>
              <a:buNone/>
              <a:defRPr spc="-1750" sz="35000">
                <a:latin typeface="+mn-lt"/>
                <a:ea typeface="+mn-ea"/>
                <a:cs typeface="+mn-cs"/>
                <a:sym typeface="Produkt Extralight"/>
              </a:defRPr>
            </a:lvl4pPr>
            <a:lvl5pPr marL="0" indent="1828800" algn="ctr" defTabSz="2438400">
              <a:lnSpc>
                <a:spcPct val="90000"/>
              </a:lnSpc>
              <a:spcBef>
                <a:spcPts val="0"/>
              </a:spcBef>
              <a:buSzTx/>
              <a:buNone/>
              <a:defRPr spc="-1750" sz="35000">
                <a:latin typeface="+mn-lt"/>
                <a:ea typeface="+mn-ea"/>
                <a:cs typeface="+mn-cs"/>
                <a:sym typeface="Produkt Extralight"/>
              </a:defRPr>
            </a:lvl5pPr>
          </a:lstStyle>
          <a:p>
            <a:pPr/>
            <a:r>
              <a:t>100%</a:t>
            </a:r>
          </a:p>
          <a:p>
            <a:pPr lvl="1"/>
            <a:r>
              <a:t/>
            </a:r>
          </a:p>
          <a:p>
            <a:pPr lvl="2"/>
            <a:r>
              <a:t/>
            </a:r>
          </a:p>
          <a:p>
            <a:pPr lvl="3"/>
            <a:r>
              <a:t/>
            </a:r>
          </a:p>
          <a:p>
            <a:pPr lvl="4"/>
            <a:r>
              <a:t/>
            </a:r>
          </a:p>
        </p:txBody>
      </p:sp>
      <p:sp>
        <p:nvSpPr>
          <p:cNvPr id="127" name="Fact information"/>
          <p:cNvSpPr txBox="1"/>
          <p:nvPr>
            <p:ph type="body" sz="quarter" idx="21" hasCustomPrompt="1"/>
          </p:nvPr>
        </p:nvSpPr>
        <p:spPr>
          <a:xfrm>
            <a:off x="1206500" y="8128000"/>
            <a:ext cx="21971000" cy="1079500"/>
          </a:xfrm>
          <a:prstGeom prst="rect">
            <a:avLst/>
          </a:prstGeom>
        </p:spPr>
        <p:txBody>
          <a:bodyPr lIns="45719" tIns="45719" rIns="45719" bIns="45719"/>
          <a:lstStyle>
            <a:lvl1pPr marL="0" indent="0" algn="ctr" defTabSz="825500">
              <a:lnSpc>
                <a:spcPct val="90000"/>
              </a:lnSpc>
              <a:spcBef>
                <a:spcPts val="0"/>
              </a:spcBef>
              <a:buSzTx/>
              <a:buNone/>
              <a:defRPr spc="-55" sz="5500">
                <a:latin typeface="+mn-lt"/>
                <a:ea typeface="+mn-ea"/>
                <a:cs typeface="+mn-cs"/>
                <a:sym typeface="Produkt Extralight"/>
              </a:defRPr>
            </a:lvl1pPr>
          </a:lstStyle>
          <a:p>
            <a:pPr/>
            <a:r>
              <a:t>Fact information</a:t>
            </a:r>
          </a:p>
        </p:txBody>
      </p:sp>
      <p:sp>
        <p:nvSpPr>
          <p:cNvPr id="1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35" name="Attribution"/>
          <p:cNvSpPr txBox="1"/>
          <p:nvPr>
            <p:ph type="body" sz="quarter" idx="21" hasCustomPrompt="1"/>
          </p:nvPr>
        </p:nvSpPr>
        <p:spPr>
          <a:xfrm>
            <a:off x="5461000" y="9563100"/>
            <a:ext cx="13728700" cy="698500"/>
          </a:xfrm>
          <a:prstGeom prst="rect">
            <a:avLst/>
          </a:prstGeom>
        </p:spPr>
        <p:txBody>
          <a:bodyPr lIns="45719" tIns="45719" rIns="45719" bIns="45719"/>
          <a:lstStyle>
            <a:lvl1pPr marL="0" indent="0" defTabSz="825500">
              <a:spcBef>
                <a:spcPts val="0"/>
              </a:spcBef>
              <a:buSzTx/>
              <a:buNone/>
              <a:defRPr sz="3600">
                <a:latin typeface="Produkt Light"/>
                <a:ea typeface="Produkt Light"/>
                <a:cs typeface="Produkt Light"/>
                <a:sym typeface="Produkt Light"/>
              </a:defRPr>
            </a:lvl1pPr>
          </a:lstStyle>
          <a:p>
            <a:pPr/>
            <a:r>
              <a:t>Attribution</a:t>
            </a:r>
          </a:p>
        </p:txBody>
      </p:sp>
      <p:sp>
        <p:nvSpPr>
          <p:cNvPr id="136" name="Body Level One…"/>
          <p:cNvSpPr txBox="1"/>
          <p:nvPr>
            <p:ph type="body" sz="quarter" idx="1" hasCustomPrompt="1"/>
          </p:nvPr>
        </p:nvSpPr>
        <p:spPr>
          <a:xfrm>
            <a:off x="5194300" y="4165600"/>
            <a:ext cx="13995400" cy="4432300"/>
          </a:xfrm>
          <a:prstGeom prst="rect">
            <a:avLst/>
          </a:prstGeom>
        </p:spPr>
        <p:txBody>
          <a:bodyPr anchor="b"/>
          <a:lstStyle>
            <a:lvl1pPr marL="254000" indent="-254000" defTabSz="2438400">
              <a:lnSpc>
                <a:spcPct val="90000"/>
              </a:lnSpc>
              <a:spcBef>
                <a:spcPts val="0"/>
              </a:spcBef>
              <a:buSzTx/>
              <a:buNone/>
              <a:defRPr spc="-93" sz="9300">
                <a:latin typeface="+mn-lt"/>
                <a:ea typeface="+mn-ea"/>
                <a:cs typeface="+mn-cs"/>
                <a:sym typeface="Produkt Extralight"/>
              </a:defRPr>
            </a:lvl1pPr>
            <a:lvl2pPr marL="254000" indent="203200" defTabSz="2438400">
              <a:lnSpc>
                <a:spcPct val="90000"/>
              </a:lnSpc>
              <a:spcBef>
                <a:spcPts val="0"/>
              </a:spcBef>
              <a:buSzTx/>
              <a:buNone/>
              <a:defRPr spc="-93" sz="9300">
                <a:latin typeface="+mn-lt"/>
                <a:ea typeface="+mn-ea"/>
                <a:cs typeface="+mn-cs"/>
                <a:sym typeface="Produkt Extralight"/>
              </a:defRPr>
            </a:lvl2pPr>
            <a:lvl3pPr marL="254000" indent="660400" defTabSz="2438400">
              <a:lnSpc>
                <a:spcPct val="90000"/>
              </a:lnSpc>
              <a:spcBef>
                <a:spcPts val="0"/>
              </a:spcBef>
              <a:buSzTx/>
              <a:buNone/>
              <a:defRPr spc="-93" sz="9300">
                <a:latin typeface="+mn-lt"/>
                <a:ea typeface="+mn-ea"/>
                <a:cs typeface="+mn-cs"/>
                <a:sym typeface="Produkt Extralight"/>
              </a:defRPr>
            </a:lvl3pPr>
            <a:lvl4pPr marL="254000" indent="1117600" defTabSz="2438400">
              <a:lnSpc>
                <a:spcPct val="90000"/>
              </a:lnSpc>
              <a:spcBef>
                <a:spcPts val="0"/>
              </a:spcBef>
              <a:buSzTx/>
              <a:buNone/>
              <a:defRPr spc="-93" sz="9300">
                <a:latin typeface="+mn-lt"/>
                <a:ea typeface="+mn-ea"/>
                <a:cs typeface="+mn-cs"/>
                <a:sym typeface="Produkt Extralight"/>
              </a:defRPr>
            </a:lvl4pPr>
            <a:lvl5pPr marL="254000" indent="1574800" defTabSz="2438400">
              <a:lnSpc>
                <a:spcPct val="90000"/>
              </a:lnSpc>
              <a:spcBef>
                <a:spcPts val="0"/>
              </a:spcBef>
              <a:buSzTx/>
              <a:buNone/>
              <a:defRPr spc="-93" sz="9300">
                <a:latin typeface="+mn-lt"/>
                <a:ea typeface="+mn-ea"/>
                <a:cs typeface="+mn-cs"/>
                <a:sym typeface="Produkt Extralight"/>
              </a:defRPr>
            </a:lvl5pPr>
          </a:lstStyle>
          <a:p>
            <a:pPr/>
            <a:r>
              <a:t>“Notable Quote”</a:t>
            </a:r>
          </a:p>
          <a:p>
            <a:pPr lvl="1"/>
            <a:r>
              <a:t/>
            </a:r>
          </a:p>
          <a:p>
            <a:pPr lvl="2"/>
            <a:r>
              <a:t/>
            </a:r>
          </a:p>
          <a:p>
            <a:pPr lvl="3"/>
            <a:r>
              <a:t/>
            </a:r>
          </a:p>
          <a:p>
            <a:pPr lvl="4"/>
            <a:r>
              <a:t/>
            </a:r>
          </a:p>
        </p:txBody>
      </p:sp>
      <p:sp>
        <p:nvSpPr>
          <p:cNvPr id="1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44" name="Corridor of an open-air stone building under a pink and purple sky"/>
          <p:cNvSpPr/>
          <p:nvPr>
            <p:ph type="pic" sz="quarter" idx="21"/>
          </p:nvPr>
        </p:nvSpPr>
        <p:spPr>
          <a:xfrm>
            <a:off x="1257300" y="3213100"/>
            <a:ext cx="7289800" cy="7289800"/>
          </a:xfrm>
          <a:prstGeom prst="rect">
            <a:avLst/>
          </a:prstGeom>
        </p:spPr>
        <p:txBody>
          <a:bodyPr lIns="91439" tIns="45719" rIns="91439" bIns="45719">
            <a:noAutofit/>
          </a:bodyPr>
          <a:lstStyle/>
          <a:p>
            <a:pPr/>
          </a:p>
        </p:txBody>
      </p:sp>
      <p:sp>
        <p:nvSpPr>
          <p:cNvPr id="145" name="Black and white close-up of a curved roof"/>
          <p:cNvSpPr/>
          <p:nvPr>
            <p:ph type="pic" sz="half" idx="22"/>
          </p:nvPr>
        </p:nvSpPr>
        <p:spPr>
          <a:xfrm>
            <a:off x="6577500" y="3632200"/>
            <a:ext cx="11228999" cy="6451600"/>
          </a:xfrm>
          <a:prstGeom prst="rect">
            <a:avLst/>
          </a:prstGeom>
        </p:spPr>
        <p:txBody>
          <a:bodyPr lIns="91439" tIns="45719" rIns="91439" bIns="45719">
            <a:noAutofit/>
          </a:bodyPr>
          <a:lstStyle/>
          <a:p>
            <a:pPr/>
          </a:p>
        </p:txBody>
      </p:sp>
      <p:sp>
        <p:nvSpPr>
          <p:cNvPr id="146" name="Low angle view of a metal spiral staircase"/>
          <p:cNvSpPr/>
          <p:nvPr>
            <p:ph type="pic" sz="quarter" idx="23"/>
          </p:nvPr>
        </p:nvSpPr>
        <p:spPr>
          <a:xfrm>
            <a:off x="14643100" y="3632200"/>
            <a:ext cx="9677400" cy="6451600"/>
          </a:xfrm>
          <a:prstGeom prst="rect">
            <a:avLst/>
          </a:prstGeom>
        </p:spPr>
        <p:txBody>
          <a:bodyPr lIns="91439" tIns="45719" rIns="91439" bIns="45719">
            <a:noAutofit/>
          </a:bodyPr>
          <a:lstStyle/>
          <a:p>
            <a:pPr/>
          </a:p>
        </p:txBody>
      </p:sp>
      <p:sp>
        <p:nvSpPr>
          <p:cNvPr id="1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bg>
      <p:bgPr>
        <a:solidFill>
          <a:srgbClr val="FFFFFF"/>
        </a:solidFill>
      </p:bgPr>
    </p:bg>
    <p:spTree>
      <p:nvGrpSpPr>
        <p:cNvPr id="1" name=""/>
        <p:cNvGrpSpPr/>
        <p:nvPr/>
      </p:nvGrpSpPr>
      <p:grpSpPr>
        <a:xfrm>
          <a:off x="0" y="0"/>
          <a:ext cx="0" cy="0"/>
          <a:chOff x="0" y="0"/>
          <a:chExt cx="0" cy="0"/>
        </a:xfrm>
      </p:grpSpPr>
      <p:sp>
        <p:nvSpPr>
          <p:cNvPr id="154" name="Futuristic, white corridor with shadows"/>
          <p:cNvSpPr/>
          <p:nvPr>
            <p:ph type="pic" idx="21"/>
          </p:nvPr>
        </p:nvSpPr>
        <p:spPr>
          <a:xfrm>
            <a:off x="-38100" y="-520700"/>
            <a:ext cx="24447500" cy="14763310"/>
          </a:xfrm>
          <a:prstGeom prst="rect">
            <a:avLst/>
          </a:prstGeom>
        </p:spPr>
        <p:txBody>
          <a:bodyPr lIns="91439" tIns="45719" rIns="91439" bIns="45719">
            <a:noAutofit/>
          </a:bodyPr>
          <a:lstStyle/>
          <a:p>
            <a:pPr/>
          </a:p>
        </p:txBody>
      </p:sp>
      <p:sp>
        <p:nvSpPr>
          <p:cNvPr id="15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6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bg>
      <p:bgPr>
        <a:solidFill>
          <a:srgbClr val="FFFFFF"/>
        </a:solidFill>
      </p:bgPr>
    </p:bg>
    <p:spTree>
      <p:nvGrpSpPr>
        <p:cNvPr id="1" name=""/>
        <p:cNvGrpSpPr/>
        <p:nvPr/>
      </p:nvGrpSpPr>
      <p:grpSpPr>
        <a:xfrm>
          <a:off x="0" y="0"/>
          <a:ext cx="0" cy="0"/>
          <a:chOff x="0" y="0"/>
          <a:chExt cx="0" cy="0"/>
        </a:xfrm>
      </p:grpSpPr>
      <p:sp>
        <p:nvSpPr>
          <p:cNvPr id="21" name="Curved, white arches on a grey reflective floor"/>
          <p:cNvSpPr/>
          <p:nvPr>
            <p:ph type="pic" idx="21"/>
          </p:nvPr>
        </p:nvSpPr>
        <p:spPr>
          <a:xfrm>
            <a:off x="-76200" y="-558800"/>
            <a:ext cx="24574500" cy="14839510"/>
          </a:xfrm>
          <a:prstGeom prst="rect">
            <a:avLst/>
          </a:prstGeom>
        </p:spPr>
        <p:txBody>
          <a:bodyPr lIns="91439" tIns="45719" rIns="91439" bIns="45719">
            <a:noAutofit/>
          </a:bodyPr>
          <a:lstStyle/>
          <a:p>
            <a:pPr/>
          </a:p>
        </p:txBody>
      </p:sp>
      <p:sp>
        <p:nvSpPr>
          <p:cNvPr id="22" name="Author and Date"/>
          <p:cNvSpPr txBox="1"/>
          <p:nvPr>
            <p:ph type="body" sz="quarter" idx="22" hasCustomPrompt="1"/>
          </p:nvPr>
        </p:nvSpPr>
        <p:spPr>
          <a:xfrm>
            <a:off x="1206500" y="12268200"/>
            <a:ext cx="21971000" cy="660400"/>
          </a:xfrm>
          <a:prstGeom prst="rect">
            <a:avLst/>
          </a:prstGeom>
        </p:spPr>
        <p:txBody>
          <a:bodyPr lIns="45719" tIns="45719" rIns="45719" bIns="45719" anchor="b"/>
          <a:lstStyle>
            <a:lvl1pPr marL="0" indent="0" defTabSz="825500">
              <a:spcBef>
                <a:spcPts val="0"/>
              </a:spcBef>
              <a:buSzTx/>
              <a:buNone/>
              <a:defRPr sz="3300">
                <a:latin typeface="Produkt Light"/>
                <a:ea typeface="Produkt Light"/>
                <a:cs typeface="Produkt Light"/>
                <a:sym typeface="Produkt Light"/>
              </a:defRPr>
            </a:lvl1pPr>
          </a:lstStyle>
          <a:p>
            <a:pPr/>
            <a:r>
              <a:t>Author and Date</a:t>
            </a:r>
          </a:p>
        </p:txBody>
      </p:sp>
      <p:sp>
        <p:nvSpPr>
          <p:cNvPr id="23" name="Body Level One…"/>
          <p:cNvSpPr txBox="1"/>
          <p:nvPr>
            <p:ph type="body" sz="quarter" idx="1" hasCustomPrompt="1"/>
          </p:nvPr>
        </p:nvSpPr>
        <p:spPr>
          <a:xfrm>
            <a:off x="1206500" y="7353300"/>
            <a:ext cx="21971000" cy="2006600"/>
          </a:xfrm>
          <a:prstGeom prst="rect">
            <a:avLst/>
          </a:prstGeom>
        </p:spPr>
        <p:txBody>
          <a:bodyPr/>
          <a:lstStyle>
            <a:lvl1pPr marL="0" indent="0" defTabSz="825500">
              <a:spcBef>
                <a:spcPts val="0"/>
              </a:spcBef>
              <a:buSzTx/>
              <a:buNone/>
              <a:defRPr sz="5500">
                <a:latin typeface="+mn-lt"/>
                <a:ea typeface="+mn-ea"/>
                <a:cs typeface="+mn-cs"/>
                <a:sym typeface="Produkt Extralight"/>
              </a:defRPr>
            </a:lvl1pPr>
            <a:lvl2pPr marL="0" indent="457200" defTabSz="825500">
              <a:spcBef>
                <a:spcPts val="0"/>
              </a:spcBef>
              <a:buSzTx/>
              <a:buNone/>
              <a:defRPr sz="5500">
                <a:latin typeface="+mn-lt"/>
                <a:ea typeface="+mn-ea"/>
                <a:cs typeface="+mn-cs"/>
                <a:sym typeface="Produkt Extralight"/>
              </a:defRPr>
            </a:lvl2pPr>
            <a:lvl3pPr marL="0" indent="914400" defTabSz="825500">
              <a:spcBef>
                <a:spcPts val="0"/>
              </a:spcBef>
              <a:buSzTx/>
              <a:buNone/>
              <a:defRPr sz="5500">
                <a:latin typeface="+mn-lt"/>
                <a:ea typeface="+mn-ea"/>
                <a:cs typeface="+mn-cs"/>
                <a:sym typeface="Produkt Extralight"/>
              </a:defRPr>
            </a:lvl3pPr>
            <a:lvl4pPr marL="0" indent="1371600" defTabSz="825500">
              <a:spcBef>
                <a:spcPts val="0"/>
              </a:spcBef>
              <a:buSzTx/>
              <a:buNone/>
              <a:defRPr sz="5500">
                <a:latin typeface="+mn-lt"/>
                <a:ea typeface="+mn-ea"/>
                <a:cs typeface="+mn-cs"/>
                <a:sym typeface="Produkt Extralight"/>
              </a:defRPr>
            </a:lvl4pPr>
            <a:lvl5pPr marL="0" indent="1828800" defTabSz="825500">
              <a:spcBef>
                <a:spcPts val="0"/>
              </a:spcBef>
              <a:buSzTx/>
              <a:buNone/>
              <a:defRPr sz="5500">
                <a:latin typeface="+mn-lt"/>
                <a:ea typeface="+mn-ea"/>
                <a:cs typeface="+mn-cs"/>
                <a:sym typeface="Produkt Extralight"/>
              </a:defRPr>
            </a:lvl5pPr>
          </a:lstStyle>
          <a:p>
            <a:pPr/>
            <a:r>
              <a:t>Presentation Subtitle</a:t>
            </a:r>
          </a:p>
          <a:p>
            <a:pPr lvl="1"/>
            <a:r>
              <a:t/>
            </a:r>
          </a:p>
          <a:p>
            <a:pPr lvl="2"/>
            <a:r>
              <a:t/>
            </a:r>
          </a:p>
          <a:p>
            <a:pPr lvl="3"/>
            <a:r>
              <a:t/>
            </a:r>
          </a:p>
          <a:p>
            <a:pPr lvl="4"/>
            <a:r>
              <a:t/>
            </a:r>
          </a:p>
        </p:txBody>
      </p:sp>
      <p:sp>
        <p:nvSpPr>
          <p:cNvPr id="24" name="Presentation Title"/>
          <p:cNvSpPr txBox="1"/>
          <p:nvPr>
            <p:ph type="title" hasCustomPrompt="1"/>
          </p:nvPr>
        </p:nvSpPr>
        <p:spPr>
          <a:xfrm>
            <a:off x="1206500" y="2616200"/>
            <a:ext cx="21971004" cy="4648200"/>
          </a:xfrm>
          <a:prstGeom prst="rect">
            <a:avLst/>
          </a:prstGeom>
        </p:spPr>
        <p:txBody>
          <a:bodyPr anchor="b"/>
          <a:lstStyle>
            <a:lvl1pPr defTabSz="355600">
              <a:defRPr spc="-119" sz="12000"/>
            </a:lvl1pPr>
          </a:lstStyle>
          <a:p>
            <a:pPr/>
            <a:r>
              <a:t>Presentation Title</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Low angle view of a tall building with mirrored glass windows"/>
          <p:cNvSpPr/>
          <p:nvPr>
            <p:ph type="pic" idx="21"/>
          </p:nvPr>
        </p:nvSpPr>
        <p:spPr>
          <a:xfrm>
            <a:off x="8140700" y="-1"/>
            <a:ext cx="20574000" cy="13716001"/>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3335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150100"/>
            <a:ext cx="9779000" cy="5385424"/>
          </a:xfrm>
          <a:prstGeom prst="rect">
            <a:avLst/>
          </a:prstGeom>
        </p:spPr>
        <p:txBody>
          <a:bodyPr/>
          <a:lstStyle>
            <a:lvl1pPr marL="0" indent="0" defTabSz="825500">
              <a:spcBef>
                <a:spcPts val="0"/>
              </a:spcBef>
              <a:buSzTx/>
              <a:buNone/>
              <a:defRPr sz="5500">
                <a:latin typeface="+mn-lt"/>
                <a:ea typeface="+mn-ea"/>
                <a:cs typeface="+mn-cs"/>
                <a:sym typeface="Produkt Extralight"/>
              </a:defRPr>
            </a:lvl1pPr>
            <a:lvl2pPr marL="0" indent="457200" defTabSz="825500">
              <a:spcBef>
                <a:spcPts val="0"/>
              </a:spcBef>
              <a:buSzTx/>
              <a:buNone/>
              <a:defRPr sz="5500">
                <a:latin typeface="+mn-lt"/>
                <a:ea typeface="+mn-ea"/>
                <a:cs typeface="+mn-cs"/>
                <a:sym typeface="Produkt Extralight"/>
              </a:defRPr>
            </a:lvl2pPr>
            <a:lvl3pPr marL="0" indent="914400" defTabSz="825500">
              <a:spcBef>
                <a:spcPts val="0"/>
              </a:spcBef>
              <a:buSzTx/>
              <a:buNone/>
              <a:defRPr sz="5500">
                <a:latin typeface="+mn-lt"/>
                <a:ea typeface="+mn-ea"/>
                <a:cs typeface="+mn-cs"/>
                <a:sym typeface="Produkt Extralight"/>
              </a:defRPr>
            </a:lvl3pPr>
            <a:lvl4pPr marL="0" indent="1371600" defTabSz="825500">
              <a:spcBef>
                <a:spcPts val="0"/>
              </a:spcBef>
              <a:buSzTx/>
              <a:buNone/>
              <a:defRPr sz="5500">
                <a:latin typeface="+mn-lt"/>
                <a:ea typeface="+mn-ea"/>
                <a:cs typeface="+mn-cs"/>
                <a:sym typeface="Produkt Extralight"/>
              </a:defRPr>
            </a:lvl4pPr>
            <a:lvl5pPr marL="0" indent="1828800" defTabSz="825500">
              <a:spcBef>
                <a:spcPts val="0"/>
              </a:spcBef>
              <a:buSzTx/>
              <a:buNone/>
              <a:defRPr sz="5500">
                <a:latin typeface="+mn-lt"/>
                <a:ea typeface="+mn-ea"/>
                <a:cs typeface="+mn-cs"/>
                <a:sym typeface="Produkt Extralight"/>
              </a:defRPr>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Subtitle"/>
          <p:cNvSpPr txBox="1"/>
          <p:nvPr>
            <p:ph type="body" sz="quarter" idx="21" hasCustomPrompt="1"/>
          </p:nvPr>
        </p:nvSpPr>
        <p:spPr>
          <a:xfrm>
            <a:off x="1206500" y="2324100"/>
            <a:ext cx="21971000" cy="1003300"/>
          </a:xfrm>
          <a:prstGeom prst="rect">
            <a:avLst/>
          </a:prstGeom>
        </p:spPr>
        <p:txBody>
          <a:bodyPr lIns="45719" tIns="45719" rIns="45719" bIns="45719"/>
          <a:lstStyle>
            <a:lvl1pPr marL="0" indent="0" defTabSz="825500">
              <a:spcBef>
                <a:spcPts val="0"/>
              </a:spcBef>
              <a:buSzTx/>
              <a:buNone/>
              <a:defRPr sz="5500">
                <a:latin typeface="+mn-lt"/>
                <a:ea typeface="+mn-ea"/>
                <a:cs typeface="+mn-cs"/>
                <a:sym typeface="Produkt Extralight"/>
              </a:defRPr>
            </a:lvl1pPr>
          </a:lstStyle>
          <a:p>
            <a:pPr/>
            <a:r>
              <a:t>Slide Subtitle</a:t>
            </a:r>
          </a:p>
        </p:txBody>
      </p:sp>
      <p:sp>
        <p:nvSpPr>
          <p:cNvPr id="43" name="Slide Title"/>
          <p:cNvSpPr txBox="1"/>
          <p:nvPr>
            <p:ph type="title" hasCustomPrompt="1"/>
          </p:nvPr>
        </p:nvSpPr>
        <p:spPr>
          <a:prstGeom prst="rect">
            <a:avLst/>
          </a:prstGeom>
        </p:spPr>
        <p:txBody>
          <a:bodyPr/>
          <a:lstStyle/>
          <a:p>
            <a:pPr/>
            <a:r>
              <a:t>Slide 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Partial view of a ceiling with wood panelling"/>
          <p:cNvSpPr/>
          <p:nvPr>
            <p:ph type="pic" idx="21"/>
          </p:nvPr>
        </p:nvSpPr>
        <p:spPr>
          <a:xfrm>
            <a:off x="9588500" y="-482600"/>
            <a:ext cx="21513800" cy="14300200"/>
          </a:xfrm>
          <a:prstGeom prst="rect">
            <a:avLst/>
          </a:prstGeom>
        </p:spPr>
        <p:txBody>
          <a:bodyPr lIns="91439" tIns="45719" rIns="91439" bIns="45719">
            <a:noAutofit/>
          </a:bodyPr>
          <a:lstStyle/>
          <a:p>
            <a:pPr/>
          </a:p>
        </p:txBody>
      </p:sp>
      <p:sp>
        <p:nvSpPr>
          <p:cNvPr id="61" name="Slide Subtitle"/>
          <p:cNvSpPr txBox="1"/>
          <p:nvPr>
            <p:ph type="body" sz="quarter" idx="22" hasCustomPrompt="1"/>
          </p:nvPr>
        </p:nvSpPr>
        <p:spPr>
          <a:xfrm>
            <a:off x="1206500" y="2324100"/>
            <a:ext cx="9779000" cy="1003300"/>
          </a:xfrm>
          <a:prstGeom prst="rect">
            <a:avLst/>
          </a:prstGeom>
        </p:spPr>
        <p:txBody>
          <a:bodyPr lIns="45719" tIns="45719" rIns="45719" bIns="45719"/>
          <a:lstStyle>
            <a:lvl1pPr marL="0" indent="0" defTabSz="825500">
              <a:spcBef>
                <a:spcPts val="0"/>
              </a:spcBef>
              <a:buSzTx/>
              <a:buNone/>
              <a:defRPr sz="5500">
                <a:latin typeface="+mn-lt"/>
                <a:ea typeface="+mn-ea"/>
                <a:cs typeface="+mn-cs"/>
                <a:sym typeface="Produkt Extralight"/>
              </a:defRPr>
            </a:lvl1pPr>
          </a:lstStyle>
          <a:p>
            <a:pPr/>
            <a:r>
              <a:t>Slide Subtitle</a:t>
            </a:r>
          </a:p>
        </p:txBody>
      </p:sp>
      <p:sp>
        <p:nvSpPr>
          <p:cNvPr id="62" name="Slide Title"/>
          <p:cNvSpPr txBox="1"/>
          <p:nvPr>
            <p:ph type="title" hasCustomPrompt="1"/>
          </p:nvPr>
        </p:nvSpPr>
        <p:spPr>
          <a:xfrm>
            <a:off x="1206500" y="635000"/>
            <a:ext cx="9779000" cy="1689100"/>
          </a:xfrm>
          <a:prstGeom prst="rect">
            <a:avLst/>
          </a:prstGeom>
        </p:spPr>
        <p:txBody>
          <a:bodyPr/>
          <a:lstStyle/>
          <a:p>
            <a:pPr/>
            <a:r>
              <a:t>Slide Title</a:t>
            </a:r>
          </a:p>
        </p:txBody>
      </p:sp>
      <p:sp>
        <p:nvSpPr>
          <p:cNvPr id="63" name="Body Level One…"/>
          <p:cNvSpPr txBox="1"/>
          <p:nvPr>
            <p:ph type="body" sz="half" idx="1" hasCustomPrompt="1"/>
          </p:nvPr>
        </p:nvSpPr>
        <p:spPr>
          <a:xfrm>
            <a:off x="1206500" y="4248504"/>
            <a:ext cx="9779000" cy="8256012"/>
          </a:xfrm>
          <a:prstGeom prst="rect">
            <a:avLst/>
          </a:prstGeom>
        </p:spPr>
        <p:txBody>
          <a:bodyPr/>
          <a:lstStyle/>
          <a:p>
            <a:pPr/>
            <a:r>
              <a:t>Slide bullet text</a:t>
            </a:r>
          </a:p>
          <a:p>
            <a:pPr lvl="1"/>
            <a:r>
              <a:t/>
            </a:r>
          </a:p>
          <a:p>
            <a:pPr lvl="2"/>
            <a:r>
              <a:t/>
            </a:r>
          </a:p>
          <a:p>
            <a:pPr lvl="3"/>
            <a:r>
              <a:t/>
            </a:r>
          </a:p>
          <a:p>
            <a:pPr lvl="4"/>
            <a:r>
              <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Small">
    <p:spTree>
      <p:nvGrpSpPr>
        <p:cNvPr id="1" name=""/>
        <p:cNvGrpSpPr/>
        <p:nvPr/>
      </p:nvGrpSpPr>
      <p:grpSpPr>
        <a:xfrm>
          <a:off x="0" y="0"/>
          <a:ext cx="0" cy="0"/>
          <a:chOff x="0" y="0"/>
          <a:chExt cx="0" cy="0"/>
        </a:xfrm>
      </p:grpSpPr>
      <p:sp>
        <p:nvSpPr>
          <p:cNvPr id="71" name="Slide Subtitle"/>
          <p:cNvSpPr txBox="1"/>
          <p:nvPr>
            <p:ph type="body" sz="quarter" idx="21" hasCustomPrompt="1"/>
          </p:nvPr>
        </p:nvSpPr>
        <p:spPr>
          <a:xfrm>
            <a:off x="1206500" y="2324100"/>
            <a:ext cx="21971000" cy="1003300"/>
          </a:xfrm>
          <a:prstGeom prst="rect">
            <a:avLst/>
          </a:prstGeom>
        </p:spPr>
        <p:txBody>
          <a:bodyPr lIns="45719" tIns="45719" rIns="45719" bIns="45719"/>
          <a:lstStyle>
            <a:lvl1pPr marL="0" indent="0" defTabSz="825500">
              <a:spcBef>
                <a:spcPts val="0"/>
              </a:spcBef>
              <a:buSzTx/>
              <a:buNone/>
              <a:defRPr sz="5500">
                <a:latin typeface="+mn-lt"/>
                <a:ea typeface="+mn-ea"/>
                <a:cs typeface="+mn-cs"/>
                <a:sym typeface="Produkt Extralight"/>
              </a:defRPr>
            </a:lvl1pPr>
          </a:lstStyle>
          <a:p>
            <a:pPr/>
            <a:r>
              <a:t>Slide Subtitle</a:t>
            </a:r>
          </a:p>
        </p:txBody>
      </p:sp>
      <p:sp>
        <p:nvSpPr>
          <p:cNvPr id="72" name="Slide Title"/>
          <p:cNvSpPr txBox="1"/>
          <p:nvPr>
            <p:ph type="title" hasCustomPrompt="1"/>
          </p:nvPr>
        </p:nvSpPr>
        <p:spPr>
          <a:prstGeom prst="rect">
            <a:avLst/>
          </a:prstGeom>
        </p:spPr>
        <p:txBody>
          <a:bodyPr/>
          <a:lstStyle/>
          <a:p>
            <a:pPr/>
            <a:r>
              <a:t>Slide Title</a:t>
            </a:r>
          </a:p>
        </p:txBody>
      </p:sp>
      <p:sp>
        <p:nvSpPr>
          <p:cNvPr id="73" name="Body Level One…"/>
          <p:cNvSpPr txBox="1"/>
          <p:nvPr>
            <p:ph type="body" sz="half" idx="1" hasCustomPrompt="1"/>
          </p:nvPr>
        </p:nvSpPr>
        <p:spPr>
          <a:xfrm>
            <a:off x="1206500" y="4248504"/>
            <a:ext cx="9779000" cy="8256012"/>
          </a:xfrm>
          <a:prstGeom prst="rect">
            <a:avLst/>
          </a:prstGeom>
        </p:spPr>
        <p:txBody>
          <a:bodyPr/>
          <a:lstStyle/>
          <a:p>
            <a:pPr/>
            <a:r>
              <a:t>Slide bullet text</a:t>
            </a:r>
          </a:p>
          <a:p>
            <a:pPr lvl="1"/>
            <a:r>
              <a:t/>
            </a:r>
          </a:p>
          <a:p>
            <a:pPr lvl="2"/>
            <a:r>
              <a:t/>
            </a:r>
          </a:p>
          <a:p>
            <a:pPr lvl="3"/>
            <a:r>
              <a:t/>
            </a:r>
          </a:p>
          <a:p>
            <a:pPr lvl="4"/>
            <a:r>
              <a:t/>
            </a:r>
          </a:p>
        </p:txBody>
      </p:sp>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Large">
    <p:spTree>
      <p:nvGrpSpPr>
        <p:cNvPr id="1" name=""/>
        <p:cNvGrpSpPr/>
        <p:nvPr/>
      </p:nvGrpSpPr>
      <p:grpSpPr>
        <a:xfrm>
          <a:off x="0" y="0"/>
          <a:ext cx="0" cy="0"/>
          <a:chOff x="0" y="0"/>
          <a:chExt cx="0" cy="0"/>
        </a:xfrm>
      </p:grpSpPr>
      <p:sp>
        <p:nvSpPr>
          <p:cNvPr id="81" name="Slide Subtitle"/>
          <p:cNvSpPr txBox="1"/>
          <p:nvPr>
            <p:ph type="body" sz="quarter" idx="21" hasCustomPrompt="1"/>
          </p:nvPr>
        </p:nvSpPr>
        <p:spPr>
          <a:xfrm>
            <a:off x="1206500" y="2324100"/>
            <a:ext cx="9779000" cy="1003300"/>
          </a:xfrm>
          <a:prstGeom prst="rect">
            <a:avLst/>
          </a:prstGeom>
        </p:spPr>
        <p:txBody>
          <a:bodyPr lIns="45719" tIns="45719" rIns="45719" bIns="45719"/>
          <a:lstStyle>
            <a:lvl1pPr marL="0" indent="0" defTabSz="825500">
              <a:spcBef>
                <a:spcPts val="0"/>
              </a:spcBef>
              <a:buSzTx/>
              <a:buNone/>
              <a:defRPr sz="5500">
                <a:latin typeface="+mn-lt"/>
                <a:ea typeface="+mn-ea"/>
                <a:cs typeface="+mn-cs"/>
                <a:sym typeface="Produkt Extralight"/>
              </a:defRPr>
            </a:lvl1pPr>
          </a:lstStyle>
          <a:p>
            <a:pPr/>
            <a:r>
              <a:t>Slide Subtitle</a:t>
            </a:r>
          </a:p>
        </p:txBody>
      </p:sp>
      <p:sp>
        <p:nvSpPr>
          <p:cNvPr id="82" name="Slide Title"/>
          <p:cNvSpPr txBox="1"/>
          <p:nvPr>
            <p:ph type="title" hasCustomPrompt="1"/>
          </p:nvPr>
        </p:nvSpPr>
        <p:spPr>
          <a:xfrm>
            <a:off x="1206500" y="635000"/>
            <a:ext cx="9779000" cy="1689100"/>
          </a:xfrm>
          <a:prstGeom prst="rect">
            <a:avLst/>
          </a:prstGeom>
        </p:spPr>
        <p:txBody>
          <a:bodyPr/>
          <a:lstStyle/>
          <a:p>
            <a:pPr/>
            <a:r>
              <a:t>Slide Title</a:t>
            </a:r>
          </a:p>
        </p:txBody>
      </p:sp>
      <p:sp>
        <p:nvSpPr>
          <p:cNvPr id="83" name="Body Level One…"/>
          <p:cNvSpPr txBox="1"/>
          <p:nvPr>
            <p:ph type="body" sz="half" idx="1" hasCustomPrompt="1"/>
          </p:nvPr>
        </p:nvSpPr>
        <p:spPr>
          <a:xfrm>
            <a:off x="1206500" y="4248504"/>
            <a:ext cx="9779000" cy="8256012"/>
          </a:xfrm>
          <a:prstGeom prst="rect">
            <a:avLst/>
          </a:prstGeom>
        </p:spPr>
        <p:txBody>
          <a:bodyPr/>
          <a:lstStyle/>
          <a:p>
            <a:pPr/>
            <a:r>
              <a:t>Slide bullet text</a:t>
            </a:r>
          </a:p>
          <a:p>
            <a:pPr lvl="1"/>
            <a:r>
              <a:t/>
            </a:r>
          </a:p>
          <a:p>
            <a:pPr lvl="2"/>
            <a:r>
              <a:t/>
            </a:r>
          </a:p>
          <a:p>
            <a:pPr lvl="3"/>
            <a:r>
              <a:t/>
            </a:r>
          </a:p>
          <a:p>
            <a:pPr lvl="4"/>
            <a:r>
              <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91" name="Section Title"/>
          <p:cNvSpPr txBox="1"/>
          <p:nvPr>
            <p:ph type="title" hasCustomPrompt="1"/>
          </p:nvPr>
        </p:nvSpPr>
        <p:spPr>
          <a:xfrm>
            <a:off x="1206496" y="3911600"/>
            <a:ext cx="21971004" cy="4648200"/>
          </a:xfrm>
          <a:prstGeom prst="rect">
            <a:avLst/>
          </a:prstGeom>
        </p:spPr>
        <p:txBody>
          <a:bodyPr anchor="ctr"/>
          <a:lstStyle>
            <a:lvl1pPr>
              <a:defRPr spc="-119" sz="12000"/>
            </a:lvl1pPr>
          </a:lstStyle>
          <a:p>
            <a:pPr/>
            <a:r>
              <a:t>Section Title</a:t>
            </a:r>
          </a:p>
        </p:txBody>
      </p:sp>
      <p:sp>
        <p:nvSpPr>
          <p:cNvPr id="9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 Id="rId18" Type="http://schemas.openxmlformats.org/officeDocument/2006/relationships/slideLayout" Target="../slideLayouts/slideLayout16.xml"/><Relationship Id="rId1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635000"/>
            <a:ext cx="21971000" cy="1689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23558499" y="12458699"/>
            <a:ext cx="388621" cy="429261"/>
          </a:xfrm>
          <a:prstGeom prst="rect">
            <a:avLst/>
          </a:prstGeom>
          <a:ln w="12700">
            <a:miter lim="400000"/>
          </a:ln>
        </p:spPr>
        <p:txBody>
          <a:bodyPr wrap="none" lIns="50800" tIns="50800" rIns="50800" bIns="50800" anchor="b">
            <a:spAutoFit/>
          </a:bodyPr>
          <a:lstStyle>
            <a:lvl1pPr algn="r" defTabSz="584200">
              <a:spcBef>
                <a:spcPts val="0"/>
              </a:spcBef>
              <a:defRPr sz="2000">
                <a:latin typeface="Graphik"/>
                <a:ea typeface="Graphik"/>
                <a:cs typeface="Graphik"/>
                <a:sym typeface="Graphik"/>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Lst>
  <p:transition xmlns:p14="http://schemas.microsoft.com/office/powerpoint/2010/main" spd="med" advClick="1"/>
  <p:txStyles>
    <p:titleStyle>
      <a:lvl1pPr marL="0" marR="0" indent="0" algn="l" defTabSz="2438400" rtl="0" latinLnBrk="0">
        <a:lnSpc>
          <a:spcPct val="90000"/>
        </a:lnSpc>
        <a:spcBef>
          <a:spcPts val="0"/>
        </a:spcBef>
        <a:spcAft>
          <a:spcPts val="0"/>
        </a:spcAft>
        <a:buClrTx/>
        <a:buSzTx/>
        <a:buFontTx/>
        <a:buNone/>
        <a:tabLst/>
        <a:defRPr b="0" baseline="0" cap="none" i="0" spc="-100" strike="noStrike" sz="10000" u="none">
          <a:solidFill>
            <a:schemeClr val="accent1">
              <a:satOff val="-9155"/>
              <a:lumOff val="-32673"/>
            </a:schemeClr>
          </a:solidFill>
          <a:uFillTx/>
          <a:latin typeface="+mn-lt"/>
          <a:ea typeface="+mn-ea"/>
          <a:cs typeface="+mn-cs"/>
          <a:sym typeface="Produkt Extralight"/>
        </a:defRPr>
      </a:lvl1pPr>
      <a:lvl2pPr marL="0" marR="0" indent="457200" algn="l" defTabSz="2438400" rtl="0" latinLnBrk="0">
        <a:lnSpc>
          <a:spcPct val="90000"/>
        </a:lnSpc>
        <a:spcBef>
          <a:spcPts val="0"/>
        </a:spcBef>
        <a:spcAft>
          <a:spcPts val="0"/>
        </a:spcAft>
        <a:buClrTx/>
        <a:buSzTx/>
        <a:buFontTx/>
        <a:buNone/>
        <a:tabLst/>
        <a:defRPr b="0" baseline="0" cap="none" i="0" spc="-100" strike="noStrike" sz="10000" u="none">
          <a:solidFill>
            <a:schemeClr val="accent1">
              <a:satOff val="-9155"/>
              <a:lumOff val="-32673"/>
            </a:schemeClr>
          </a:solidFill>
          <a:uFillTx/>
          <a:latin typeface="+mn-lt"/>
          <a:ea typeface="+mn-ea"/>
          <a:cs typeface="+mn-cs"/>
          <a:sym typeface="Produkt Extralight"/>
        </a:defRPr>
      </a:lvl2pPr>
      <a:lvl3pPr marL="0" marR="0" indent="914400" algn="l" defTabSz="2438400" rtl="0" latinLnBrk="0">
        <a:lnSpc>
          <a:spcPct val="90000"/>
        </a:lnSpc>
        <a:spcBef>
          <a:spcPts val="0"/>
        </a:spcBef>
        <a:spcAft>
          <a:spcPts val="0"/>
        </a:spcAft>
        <a:buClrTx/>
        <a:buSzTx/>
        <a:buFontTx/>
        <a:buNone/>
        <a:tabLst/>
        <a:defRPr b="0" baseline="0" cap="none" i="0" spc="-100" strike="noStrike" sz="10000" u="none">
          <a:solidFill>
            <a:schemeClr val="accent1">
              <a:satOff val="-9155"/>
              <a:lumOff val="-32673"/>
            </a:schemeClr>
          </a:solidFill>
          <a:uFillTx/>
          <a:latin typeface="+mn-lt"/>
          <a:ea typeface="+mn-ea"/>
          <a:cs typeface="+mn-cs"/>
          <a:sym typeface="Produkt Extralight"/>
        </a:defRPr>
      </a:lvl3pPr>
      <a:lvl4pPr marL="0" marR="0" indent="1371600" algn="l" defTabSz="2438400" rtl="0" latinLnBrk="0">
        <a:lnSpc>
          <a:spcPct val="90000"/>
        </a:lnSpc>
        <a:spcBef>
          <a:spcPts val="0"/>
        </a:spcBef>
        <a:spcAft>
          <a:spcPts val="0"/>
        </a:spcAft>
        <a:buClrTx/>
        <a:buSzTx/>
        <a:buFontTx/>
        <a:buNone/>
        <a:tabLst/>
        <a:defRPr b="0" baseline="0" cap="none" i="0" spc="-100" strike="noStrike" sz="10000" u="none">
          <a:solidFill>
            <a:schemeClr val="accent1">
              <a:satOff val="-9155"/>
              <a:lumOff val="-32673"/>
            </a:schemeClr>
          </a:solidFill>
          <a:uFillTx/>
          <a:latin typeface="+mn-lt"/>
          <a:ea typeface="+mn-ea"/>
          <a:cs typeface="+mn-cs"/>
          <a:sym typeface="Produkt Extralight"/>
        </a:defRPr>
      </a:lvl4pPr>
      <a:lvl5pPr marL="0" marR="0" indent="1828800" algn="l" defTabSz="2438400" rtl="0" latinLnBrk="0">
        <a:lnSpc>
          <a:spcPct val="90000"/>
        </a:lnSpc>
        <a:spcBef>
          <a:spcPts val="0"/>
        </a:spcBef>
        <a:spcAft>
          <a:spcPts val="0"/>
        </a:spcAft>
        <a:buClrTx/>
        <a:buSzTx/>
        <a:buFontTx/>
        <a:buNone/>
        <a:tabLst/>
        <a:defRPr b="0" baseline="0" cap="none" i="0" spc="-100" strike="noStrike" sz="10000" u="none">
          <a:solidFill>
            <a:schemeClr val="accent1">
              <a:satOff val="-9155"/>
              <a:lumOff val="-32673"/>
            </a:schemeClr>
          </a:solidFill>
          <a:uFillTx/>
          <a:latin typeface="+mn-lt"/>
          <a:ea typeface="+mn-ea"/>
          <a:cs typeface="+mn-cs"/>
          <a:sym typeface="Produkt Extralight"/>
        </a:defRPr>
      </a:lvl5pPr>
      <a:lvl6pPr marL="0" marR="0" indent="2286000" algn="l" defTabSz="2438400" rtl="0" latinLnBrk="0">
        <a:lnSpc>
          <a:spcPct val="90000"/>
        </a:lnSpc>
        <a:spcBef>
          <a:spcPts val="0"/>
        </a:spcBef>
        <a:spcAft>
          <a:spcPts val="0"/>
        </a:spcAft>
        <a:buClrTx/>
        <a:buSzTx/>
        <a:buFontTx/>
        <a:buNone/>
        <a:tabLst/>
        <a:defRPr b="0" baseline="0" cap="none" i="0" spc="-100" strike="noStrike" sz="10000" u="none">
          <a:solidFill>
            <a:schemeClr val="accent1">
              <a:satOff val="-9155"/>
              <a:lumOff val="-32673"/>
            </a:schemeClr>
          </a:solidFill>
          <a:uFillTx/>
          <a:latin typeface="+mn-lt"/>
          <a:ea typeface="+mn-ea"/>
          <a:cs typeface="+mn-cs"/>
          <a:sym typeface="Produkt Extralight"/>
        </a:defRPr>
      </a:lvl6pPr>
      <a:lvl7pPr marL="0" marR="0" indent="2743200" algn="l" defTabSz="2438400" rtl="0" latinLnBrk="0">
        <a:lnSpc>
          <a:spcPct val="90000"/>
        </a:lnSpc>
        <a:spcBef>
          <a:spcPts val="0"/>
        </a:spcBef>
        <a:spcAft>
          <a:spcPts val="0"/>
        </a:spcAft>
        <a:buClrTx/>
        <a:buSzTx/>
        <a:buFontTx/>
        <a:buNone/>
        <a:tabLst/>
        <a:defRPr b="0" baseline="0" cap="none" i="0" spc="-100" strike="noStrike" sz="10000" u="none">
          <a:solidFill>
            <a:schemeClr val="accent1">
              <a:satOff val="-9155"/>
              <a:lumOff val="-32673"/>
            </a:schemeClr>
          </a:solidFill>
          <a:uFillTx/>
          <a:latin typeface="+mn-lt"/>
          <a:ea typeface="+mn-ea"/>
          <a:cs typeface="+mn-cs"/>
          <a:sym typeface="Produkt Extralight"/>
        </a:defRPr>
      </a:lvl7pPr>
      <a:lvl8pPr marL="0" marR="0" indent="3200400" algn="l" defTabSz="2438400" rtl="0" latinLnBrk="0">
        <a:lnSpc>
          <a:spcPct val="90000"/>
        </a:lnSpc>
        <a:spcBef>
          <a:spcPts val="0"/>
        </a:spcBef>
        <a:spcAft>
          <a:spcPts val="0"/>
        </a:spcAft>
        <a:buClrTx/>
        <a:buSzTx/>
        <a:buFontTx/>
        <a:buNone/>
        <a:tabLst/>
        <a:defRPr b="0" baseline="0" cap="none" i="0" spc="-100" strike="noStrike" sz="10000" u="none">
          <a:solidFill>
            <a:schemeClr val="accent1">
              <a:satOff val="-9155"/>
              <a:lumOff val="-32673"/>
            </a:schemeClr>
          </a:solidFill>
          <a:uFillTx/>
          <a:latin typeface="+mn-lt"/>
          <a:ea typeface="+mn-ea"/>
          <a:cs typeface="+mn-cs"/>
          <a:sym typeface="Produkt Extralight"/>
        </a:defRPr>
      </a:lvl8pPr>
      <a:lvl9pPr marL="0" marR="0" indent="3657600" algn="l" defTabSz="2438400" rtl="0" latinLnBrk="0">
        <a:lnSpc>
          <a:spcPct val="90000"/>
        </a:lnSpc>
        <a:spcBef>
          <a:spcPts val="0"/>
        </a:spcBef>
        <a:spcAft>
          <a:spcPts val="0"/>
        </a:spcAft>
        <a:buClrTx/>
        <a:buSzTx/>
        <a:buFontTx/>
        <a:buNone/>
        <a:tabLst/>
        <a:defRPr b="0" baseline="0" cap="none" i="0" spc="-100" strike="noStrike" sz="10000" u="none">
          <a:solidFill>
            <a:schemeClr val="accent1">
              <a:satOff val="-9155"/>
              <a:lumOff val="-32673"/>
            </a:schemeClr>
          </a:solidFill>
          <a:uFillTx/>
          <a:latin typeface="+mn-lt"/>
          <a:ea typeface="+mn-ea"/>
          <a:cs typeface="+mn-cs"/>
          <a:sym typeface="Produkt Extralight"/>
        </a:defRPr>
      </a:lvl9pPr>
    </p:titleStyle>
    <p:bodyStyle>
      <a:lvl1pPr marL="457200" marR="0" indent="-457200" algn="l" defTabSz="355600" rtl="0" latinLnBrk="0">
        <a:lnSpc>
          <a:spcPct val="100000"/>
        </a:lnSpc>
        <a:spcBef>
          <a:spcPts val="4700"/>
        </a:spcBef>
        <a:spcAft>
          <a:spcPts val="0"/>
        </a:spcAft>
        <a:buClrTx/>
        <a:buSzPct val="100000"/>
        <a:buFontTx/>
        <a:buChar char="•"/>
        <a:tabLst/>
        <a:defRPr b="0" baseline="0" cap="none" i="0" spc="0" strike="noStrike" sz="4000" u="none">
          <a:solidFill>
            <a:schemeClr val="accent1">
              <a:satOff val="-9155"/>
              <a:lumOff val="-32673"/>
            </a:schemeClr>
          </a:solidFill>
          <a:uFillTx/>
          <a:latin typeface="Graphik Light"/>
          <a:ea typeface="Graphik Light"/>
          <a:cs typeface="Graphik Light"/>
          <a:sym typeface="Graphik Light"/>
        </a:defRPr>
      </a:lvl1pPr>
      <a:lvl2pPr marL="914400" marR="0" indent="-457200" algn="l" defTabSz="355600" rtl="0" latinLnBrk="0">
        <a:lnSpc>
          <a:spcPct val="100000"/>
        </a:lnSpc>
        <a:spcBef>
          <a:spcPts val="4700"/>
        </a:spcBef>
        <a:spcAft>
          <a:spcPts val="0"/>
        </a:spcAft>
        <a:buClrTx/>
        <a:buSzPct val="100000"/>
        <a:buFontTx/>
        <a:buChar char="•"/>
        <a:tabLst/>
        <a:defRPr b="0" baseline="0" cap="none" i="0" spc="0" strike="noStrike" sz="4000" u="none">
          <a:solidFill>
            <a:schemeClr val="accent1">
              <a:satOff val="-9155"/>
              <a:lumOff val="-32673"/>
            </a:schemeClr>
          </a:solidFill>
          <a:uFillTx/>
          <a:latin typeface="Graphik Light"/>
          <a:ea typeface="Graphik Light"/>
          <a:cs typeface="Graphik Light"/>
          <a:sym typeface="Graphik Light"/>
        </a:defRPr>
      </a:lvl2pPr>
      <a:lvl3pPr marL="1371600" marR="0" indent="-457200" algn="l" defTabSz="355600" rtl="0" latinLnBrk="0">
        <a:lnSpc>
          <a:spcPct val="100000"/>
        </a:lnSpc>
        <a:spcBef>
          <a:spcPts val="4700"/>
        </a:spcBef>
        <a:spcAft>
          <a:spcPts val="0"/>
        </a:spcAft>
        <a:buClrTx/>
        <a:buSzPct val="100000"/>
        <a:buFontTx/>
        <a:buChar char="•"/>
        <a:tabLst/>
        <a:defRPr b="0" baseline="0" cap="none" i="0" spc="0" strike="noStrike" sz="4000" u="none">
          <a:solidFill>
            <a:schemeClr val="accent1">
              <a:satOff val="-9155"/>
              <a:lumOff val="-32673"/>
            </a:schemeClr>
          </a:solidFill>
          <a:uFillTx/>
          <a:latin typeface="Graphik Light"/>
          <a:ea typeface="Graphik Light"/>
          <a:cs typeface="Graphik Light"/>
          <a:sym typeface="Graphik Light"/>
        </a:defRPr>
      </a:lvl3pPr>
      <a:lvl4pPr marL="1828800" marR="0" indent="-457200" algn="l" defTabSz="355600" rtl="0" latinLnBrk="0">
        <a:lnSpc>
          <a:spcPct val="100000"/>
        </a:lnSpc>
        <a:spcBef>
          <a:spcPts val="4700"/>
        </a:spcBef>
        <a:spcAft>
          <a:spcPts val="0"/>
        </a:spcAft>
        <a:buClrTx/>
        <a:buSzPct val="100000"/>
        <a:buFontTx/>
        <a:buChar char="•"/>
        <a:tabLst/>
        <a:defRPr b="0" baseline="0" cap="none" i="0" spc="0" strike="noStrike" sz="4000" u="none">
          <a:solidFill>
            <a:schemeClr val="accent1">
              <a:satOff val="-9155"/>
              <a:lumOff val="-32673"/>
            </a:schemeClr>
          </a:solidFill>
          <a:uFillTx/>
          <a:latin typeface="Graphik Light"/>
          <a:ea typeface="Graphik Light"/>
          <a:cs typeface="Graphik Light"/>
          <a:sym typeface="Graphik Light"/>
        </a:defRPr>
      </a:lvl4pPr>
      <a:lvl5pPr marL="2286000" marR="0" indent="-457200" algn="l" defTabSz="355600" rtl="0" latinLnBrk="0">
        <a:lnSpc>
          <a:spcPct val="100000"/>
        </a:lnSpc>
        <a:spcBef>
          <a:spcPts val="4700"/>
        </a:spcBef>
        <a:spcAft>
          <a:spcPts val="0"/>
        </a:spcAft>
        <a:buClrTx/>
        <a:buSzPct val="100000"/>
        <a:buFontTx/>
        <a:buChar char="•"/>
        <a:tabLst/>
        <a:defRPr b="0" baseline="0" cap="none" i="0" spc="0" strike="noStrike" sz="4000" u="none">
          <a:solidFill>
            <a:schemeClr val="accent1">
              <a:satOff val="-9155"/>
              <a:lumOff val="-32673"/>
            </a:schemeClr>
          </a:solidFill>
          <a:uFillTx/>
          <a:latin typeface="Graphik Light"/>
          <a:ea typeface="Graphik Light"/>
          <a:cs typeface="Graphik Light"/>
          <a:sym typeface="Graphik Light"/>
        </a:defRPr>
      </a:lvl5pPr>
      <a:lvl6pPr marL="2743200" marR="0" indent="-457200" algn="l" defTabSz="355600" rtl="0" latinLnBrk="0">
        <a:lnSpc>
          <a:spcPct val="100000"/>
        </a:lnSpc>
        <a:spcBef>
          <a:spcPts val="4700"/>
        </a:spcBef>
        <a:spcAft>
          <a:spcPts val="0"/>
        </a:spcAft>
        <a:buClrTx/>
        <a:buSzPct val="100000"/>
        <a:buFontTx/>
        <a:buChar char="•"/>
        <a:tabLst/>
        <a:defRPr b="0" baseline="0" cap="none" i="0" spc="0" strike="noStrike" sz="4000" u="none">
          <a:solidFill>
            <a:schemeClr val="accent1">
              <a:satOff val="-9155"/>
              <a:lumOff val="-32673"/>
            </a:schemeClr>
          </a:solidFill>
          <a:uFillTx/>
          <a:latin typeface="Graphik Light"/>
          <a:ea typeface="Graphik Light"/>
          <a:cs typeface="Graphik Light"/>
          <a:sym typeface="Graphik Light"/>
        </a:defRPr>
      </a:lvl6pPr>
      <a:lvl7pPr marL="3200400" marR="0" indent="-457200" algn="l" defTabSz="355600" rtl="0" latinLnBrk="0">
        <a:lnSpc>
          <a:spcPct val="100000"/>
        </a:lnSpc>
        <a:spcBef>
          <a:spcPts val="4700"/>
        </a:spcBef>
        <a:spcAft>
          <a:spcPts val="0"/>
        </a:spcAft>
        <a:buClrTx/>
        <a:buSzPct val="100000"/>
        <a:buFontTx/>
        <a:buChar char="•"/>
        <a:tabLst/>
        <a:defRPr b="0" baseline="0" cap="none" i="0" spc="0" strike="noStrike" sz="4000" u="none">
          <a:solidFill>
            <a:schemeClr val="accent1">
              <a:satOff val="-9155"/>
              <a:lumOff val="-32673"/>
            </a:schemeClr>
          </a:solidFill>
          <a:uFillTx/>
          <a:latin typeface="Graphik Light"/>
          <a:ea typeface="Graphik Light"/>
          <a:cs typeface="Graphik Light"/>
          <a:sym typeface="Graphik Light"/>
        </a:defRPr>
      </a:lvl7pPr>
      <a:lvl8pPr marL="3657600" marR="0" indent="-457200" algn="l" defTabSz="355600" rtl="0" latinLnBrk="0">
        <a:lnSpc>
          <a:spcPct val="100000"/>
        </a:lnSpc>
        <a:spcBef>
          <a:spcPts val="4700"/>
        </a:spcBef>
        <a:spcAft>
          <a:spcPts val="0"/>
        </a:spcAft>
        <a:buClrTx/>
        <a:buSzPct val="100000"/>
        <a:buFontTx/>
        <a:buChar char="•"/>
        <a:tabLst/>
        <a:defRPr b="0" baseline="0" cap="none" i="0" spc="0" strike="noStrike" sz="4000" u="none">
          <a:solidFill>
            <a:schemeClr val="accent1">
              <a:satOff val="-9155"/>
              <a:lumOff val="-32673"/>
            </a:schemeClr>
          </a:solidFill>
          <a:uFillTx/>
          <a:latin typeface="Graphik Light"/>
          <a:ea typeface="Graphik Light"/>
          <a:cs typeface="Graphik Light"/>
          <a:sym typeface="Graphik Light"/>
        </a:defRPr>
      </a:lvl8pPr>
      <a:lvl9pPr marL="4114800" marR="0" indent="-457200" algn="l" defTabSz="355600" rtl="0" latinLnBrk="0">
        <a:lnSpc>
          <a:spcPct val="100000"/>
        </a:lnSpc>
        <a:spcBef>
          <a:spcPts val="4700"/>
        </a:spcBef>
        <a:spcAft>
          <a:spcPts val="0"/>
        </a:spcAft>
        <a:buClrTx/>
        <a:buSzPct val="100000"/>
        <a:buFontTx/>
        <a:buChar char="•"/>
        <a:tabLst/>
        <a:defRPr b="0" baseline="0" cap="none" i="0" spc="0" strike="noStrike" sz="4000" u="none">
          <a:solidFill>
            <a:schemeClr val="accent1">
              <a:satOff val="-9155"/>
              <a:lumOff val="-32673"/>
            </a:schemeClr>
          </a:solidFill>
          <a:uFillTx/>
          <a:latin typeface="Graphik Light"/>
          <a:ea typeface="Graphik Light"/>
          <a:cs typeface="Graphik Light"/>
          <a:sym typeface="Graphik Light"/>
        </a:defRPr>
      </a:lvl9pPr>
    </p:bodyStyle>
    <p:otherStyle>
      <a:lvl1pPr marL="0" marR="0" indent="0" algn="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1pPr>
      <a:lvl2pPr marL="0" marR="0" indent="457200" algn="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2pPr>
      <a:lvl3pPr marL="0" marR="0" indent="914400" algn="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3pPr>
      <a:lvl4pPr marL="0" marR="0" indent="1371600" algn="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4pPr>
      <a:lvl5pPr marL="0" marR="0" indent="1828800" algn="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5pPr>
      <a:lvl6pPr marL="0" marR="0" indent="2286000" algn="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6pPr>
      <a:lvl7pPr marL="0" marR="0" indent="2743200" algn="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7pPr>
      <a:lvl8pPr marL="0" marR="0" indent="3200400" algn="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8pPr>
      <a:lvl9pPr marL="0" marR="0" indent="3657600" algn="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6.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Author and Date"/>
          <p:cNvSpPr txBox="1"/>
          <p:nvPr>
            <p:ph type="body" idx="21"/>
          </p:nvPr>
        </p:nvSpPr>
        <p:spPr>
          <a:prstGeom prst="rect">
            <a:avLst/>
          </a:prstGeom>
        </p:spPr>
        <p:txBody>
          <a:bodyPr/>
          <a:lstStyle/>
          <a:p>
            <a:pPr/>
          </a:p>
        </p:txBody>
      </p:sp>
      <p:sp>
        <p:nvSpPr>
          <p:cNvPr id="172" name="Navigating the depths of Compiler Design"/>
          <p:cNvSpPr txBox="1"/>
          <p:nvPr>
            <p:ph type="subTitle" sz="quarter" idx="1"/>
          </p:nvPr>
        </p:nvSpPr>
        <p:spPr>
          <a:prstGeom prst="rect">
            <a:avLst/>
          </a:prstGeom>
        </p:spPr>
        <p:txBody>
          <a:bodyPr/>
          <a:lstStyle>
            <a:lvl1pPr>
              <a:defRPr sz="4400"/>
            </a:lvl1pPr>
          </a:lstStyle>
          <a:p>
            <a:pPr/>
            <a:r>
              <a:t>Navigating the depths of Compiler Design</a:t>
            </a:r>
          </a:p>
        </p:txBody>
      </p:sp>
      <p:sp>
        <p:nvSpPr>
          <p:cNvPr id="173" name="CLR Parser"/>
          <p:cNvSpPr txBox="1"/>
          <p:nvPr>
            <p:ph type="ctrTitle"/>
          </p:nvPr>
        </p:nvSpPr>
        <p:spPr>
          <a:prstGeom prst="rect">
            <a:avLst/>
          </a:prstGeom>
        </p:spPr>
        <p:txBody>
          <a:bodyPr/>
          <a:lstStyle/>
          <a:p>
            <a:pPr/>
            <a:r>
              <a:t>CLR Parser</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Output"/>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Output</a:t>
            </a:r>
          </a:p>
        </p:txBody>
      </p:sp>
      <p:sp>
        <p:nvSpPr>
          <p:cNvPr id="208" name="Cont …"/>
          <p:cNvSpPr txBox="1"/>
          <p:nvPr>
            <p:ph type="title"/>
          </p:nvPr>
        </p:nvSpPr>
        <p:spPr>
          <a:prstGeom prst="rect">
            <a:avLst/>
          </a:prstGeom>
        </p:spPr>
        <p:txBody>
          <a:bodyPr/>
          <a:lstStyle>
            <a:lvl1pPr defTabSz="2316479">
              <a:defRPr spc="-95" sz="9500"/>
            </a:lvl1pPr>
          </a:lstStyle>
          <a:p>
            <a:pPr/>
            <a:r>
              <a:t>Cont …</a:t>
            </a:r>
          </a:p>
        </p:txBody>
      </p:sp>
      <p:pic>
        <p:nvPicPr>
          <p:cNvPr id="209" name="pasted-movie.png" descr="pasted-movie.png"/>
          <p:cNvPicPr>
            <a:picLocks noChangeAspect="1"/>
          </p:cNvPicPr>
          <p:nvPr/>
        </p:nvPicPr>
        <p:blipFill>
          <a:blip r:embed="rId2">
            <a:extLst/>
          </a:blip>
          <a:stretch>
            <a:fillRect/>
          </a:stretch>
        </p:blipFill>
        <p:spPr>
          <a:xfrm>
            <a:off x="4452144" y="3899657"/>
            <a:ext cx="19409429" cy="7527856"/>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11" name="Slide Subtitle"/>
          <p:cNvSpPr txBox="1"/>
          <p:nvPr>
            <p:ph type="body" idx="21"/>
          </p:nvPr>
        </p:nvSpPr>
        <p:spPr>
          <a:prstGeom prst="rect">
            <a:avLst/>
          </a:prstGeom>
        </p:spPr>
        <p:txBody>
          <a:bodyPr/>
          <a:lstStyle/>
          <a:p>
            <a:pPr/>
          </a:p>
        </p:txBody>
      </p:sp>
      <p:sp>
        <p:nvSpPr>
          <p:cNvPr id="212" name="Conclusion"/>
          <p:cNvSpPr txBox="1"/>
          <p:nvPr>
            <p:ph type="title"/>
          </p:nvPr>
        </p:nvSpPr>
        <p:spPr>
          <a:prstGeom prst="rect">
            <a:avLst/>
          </a:prstGeom>
        </p:spPr>
        <p:txBody>
          <a:bodyPr/>
          <a:lstStyle>
            <a:lvl1pPr defTabSz="2316479">
              <a:defRPr spc="-95" sz="9500"/>
            </a:lvl1pPr>
          </a:lstStyle>
          <a:p>
            <a:pPr/>
            <a:r>
              <a:t>Conclusion</a:t>
            </a:r>
          </a:p>
        </p:txBody>
      </p:sp>
      <p:sp>
        <p:nvSpPr>
          <p:cNvPr id="213" name="As we conclude our exploration into CLR parsing, we've uncovered the intricacies of constructing LR(1) items, building the Canonical collection, and creating a parsing table. This critical parsing table serves as the guiding force behind the CLR parser's"/>
          <p:cNvSpPr txBox="1"/>
          <p:nvPr>
            <p:ph type="body" idx="1"/>
          </p:nvPr>
        </p:nvSpPr>
        <p:spPr>
          <a:prstGeom prst="rect">
            <a:avLst/>
          </a:prstGeom>
        </p:spPr>
        <p:txBody>
          <a:bodyPr/>
          <a:lstStyle>
            <a:lvl1pPr marL="0" indent="0">
              <a:buSzTx/>
              <a:buNone/>
              <a:defRPr sz="4600"/>
            </a:lvl1pPr>
          </a:lstStyle>
          <a:p>
            <a:pPr/>
            <a:r>
              <a:t>As we conclude our exploration into CLR parsing, we've uncovered the intricacies of constructing LR(1) items, building the Canonical collection, and creating a parsing table. This critical parsing table serves as the guiding force behind the CLR parser's actions, facilitating the recognition and understanding of input code. By understanding these key components, we gain insights into the versatility and efficiency of CLR parsing. This journey highlights the significance of CLR parsing in compiler design, offering a robust approach to handle diverse language constructs.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75" name="Slide Subtitle"/>
          <p:cNvSpPr txBox="1"/>
          <p:nvPr>
            <p:ph type="body" idx="21"/>
          </p:nvPr>
        </p:nvSpPr>
        <p:spPr>
          <a:prstGeom prst="rect">
            <a:avLst/>
          </a:prstGeom>
        </p:spPr>
        <p:txBody>
          <a:bodyPr/>
          <a:lstStyle/>
          <a:p>
            <a:pPr/>
          </a:p>
        </p:txBody>
      </p:sp>
      <p:sp>
        <p:nvSpPr>
          <p:cNvPr id="176" name="Introduction"/>
          <p:cNvSpPr txBox="1"/>
          <p:nvPr>
            <p:ph type="title"/>
          </p:nvPr>
        </p:nvSpPr>
        <p:spPr>
          <a:prstGeom prst="rect">
            <a:avLst/>
          </a:prstGeom>
        </p:spPr>
        <p:txBody>
          <a:bodyPr/>
          <a:lstStyle>
            <a:lvl1pPr defTabSz="2316479">
              <a:defRPr spc="-95" sz="9500"/>
            </a:lvl1pPr>
          </a:lstStyle>
          <a:p>
            <a:pPr/>
            <a:r>
              <a:t>Introduction</a:t>
            </a:r>
          </a:p>
        </p:txBody>
      </p:sp>
      <p:sp>
        <p:nvSpPr>
          <p:cNvPr id="177" name="A CLR (Canonical LR) parser is a type of bottom-up parser used in the field of compiler design.…"/>
          <p:cNvSpPr txBox="1"/>
          <p:nvPr>
            <p:ph type="body" idx="1"/>
          </p:nvPr>
        </p:nvSpPr>
        <p:spPr>
          <a:prstGeom prst="rect">
            <a:avLst/>
          </a:prstGeom>
        </p:spPr>
        <p:txBody>
          <a:bodyPr/>
          <a:lstStyle/>
          <a:p>
            <a:pPr/>
            <a:r>
              <a:t>A CLR (Canonical LR) parser is a type of bottom-up parser used in the field of compiler design. </a:t>
            </a:r>
          </a:p>
          <a:p>
            <a:pPr/>
            <a:r>
              <a:t>It is designed to analyse the syntax of a programming language based on a context-free grammar. </a:t>
            </a:r>
          </a:p>
          <a:p>
            <a:pPr/>
            <a:r>
              <a:t>The term "CLR" signifies that the parser utilises a Canonical collection of LR(1) items, which represent potential parsing states incorporating a single lookahead symbol. This lookahead information enhances the parser's ability to handle a broader class of grammars compared to simpler LR or LALR parsers.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Slide Subtitle"/>
          <p:cNvSpPr txBox="1"/>
          <p:nvPr>
            <p:ph type="body" idx="21"/>
          </p:nvPr>
        </p:nvSpPr>
        <p:spPr>
          <a:prstGeom prst="rect">
            <a:avLst/>
          </a:prstGeom>
        </p:spPr>
        <p:txBody>
          <a:bodyPr/>
          <a:lstStyle/>
          <a:p>
            <a:pPr/>
          </a:p>
        </p:txBody>
      </p:sp>
      <p:sp>
        <p:nvSpPr>
          <p:cNvPr id="180" name="Key Components of CLR Parser"/>
          <p:cNvSpPr txBox="1"/>
          <p:nvPr>
            <p:ph type="title"/>
          </p:nvPr>
        </p:nvSpPr>
        <p:spPr>
          <a:prstGeom prst="rect">
            <a:avLst/>
          </a:prstGeom>
        </p:spPr>
        <p:txBody>
          <a:bodyPr/>
          <a:lstStyle>
            <a:lvl1pPr defTabSz="2316479">
              <a:defRPr spc="-95" sz="9500"/>
            </a:lvl1pPr>
          </a:lstStyle>
          <a:p>
            <a:pPr/>
            <a:r>
              <a:t>Key Components of CLR Parser</a:t>
            </a:r>
          </a:p>
        </p:txBody>
      </p:sp>
      <p:sp>
        <p:nvSpPr>
          <p:cNvPr id="181" name="The CLR parsing technique involves constructing a parsing table that encodes the parser's actions based on the LR(1) items. These actions guide the parser through the process of recognising and understanding the input code.…"/>
          <p:cNvSpPr txBox="1"/>
          <p:nvPr>
            <p:ph type="body" idx="1"/>
          </p:nvPr>
        </p:nvSpPr>
        <p:spPr>
          <a:prstGeom prst="rect">
            <a:avLst/>
          </a:prstGeom>
        </p:spPr>
        <p:txBody>
          <a:bodyPr/>
          <a:lstStyle/>
          <a:p>
            <a:pPr/>
            <a:r>
              <a:t>The CLR parsing technique involves constructing a parsing table that encodes the parser's actions based on the LR(1) items. These actions guide the parser through the process of recognising and understanding the input code. </a:t>
            </a:r>
          </a:p>
          <a:p>
            <a:pPr/>
            <a:r>
              <a:t>CLR parsers are commonly employed in the development of compilers and interpreters for programming languages, aiding in the generation of abstract syntax trees and subsequent phases of language processing. The theoretical foundation of CLR parsing contributes to its versatility and efficiency in handling diverse language constructs.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83" name="Slide Subtitle"/>
          <p:cNvSpPr txBox="1"/>
          <p:nvPr>
            <p:ph type="body" idx="21"/>
          </p:nvPr>
        </p:nvSpPr>
        <p:spPr>
          <a:prstGeom prst="rect">
            <a:avLst/>
          </a:prstGeom>
        </p:spPr>
        <p:txBody>
          <a:bodyPr/>
          <a:lstStyle/>
          <a:p>
            <a:pPr/>
          </a:p>
        </p:txBody>
      </p:sp>
      <p:sp>
        <p:nvSpPr>
          <p:cNvPr id="184" name="Objective"/>
          <p:cNvSpPr txBox="1"/>
          <p:nvPr>
            <p:ph type="title"/>
          </p:nvPr>
        </p:nvSpPr>
        <p:spPr>
          <a:prstGeom prst="rect">
            <a:avLst/>
          </a:prstGeom>
        </p:spPr>
        <p:txBody>
          <a:bodyPr/>
          <a:lstStyle>
            <a:lvl1pPr defTabSz="2316479">
              <a:defRPr spc="-95" sz="9500"/>
            </a:lvl1pPr>
          </a:lstStyle>
          <a:p>
            <a:pPr/>
            <a:r>
              <a:t>Objective</a:t>
            </a:r>
          </a:p>
        </p:txBody>
      </p:sp>
      <p:sp>
        <p:nvSpPr>
          <p:cNvPr id="185" name="The primary goal of this project is to implement a CLR parser capable of efficiently analysing the syntax of a programming language based on a given context-free grammar. By achieving this objective, we aim to contribute to the understanding and practica"/>
          <p:cNvSpPr txBox="1"/>
          <p:nvPr>
            <p:ph type="body" idx="1"/>
          </p:nvPr>
        </p:nvSpPr>
        <p:spPr>
          <a:prstGeom prst="rect">
            <a:avLst/>
          </a:prstGeom>
        </p:spPr>
        <p:txBody>
          <a:bodyPr/>
          <a:lstStyle>
            <a:lvl1pPr marL="457199" indent="-457199">
              <a:defRPr sz="4800"/>
            </a:lvl1pPr>
          </a:lstStyle>
          <a:p>
            <a:pPr/>
            <a:r>
              <a:t>The primary goal of this project is to implement a CLR parser capable of efficiently analysing the syntax of a programming language based on a given context-free grammar. By achieving this objective, we aim to contribute to the understanding and practical application of CLR parsing techniques in the field of compiler design. Additionally, we will discuss the broader implications of implementing a CLR parser in the context of language processing.</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Slide Subtitle"/>
          <p:cNvSpPr txBox="1"/>
          <p:nvPr>
            <p:ph type="body" idx="21"/>
          </p:nvPr>
        </p:nvSpPr>
        <p:spPr>
          <a:prstGeom prst="rect">
            <a:avLst/>
          </a:prstGeom>
        </p:spPr>
        <p:txBody>
          <a:bodyPr/>
          <a:lstStyle/>
          <a:p>
            <a:pPr/>
          </a:p>
        </p:txBody>
      </p:sp>
      <p:sp>
        <p:nvSpPr>
          <p:cNvPr id="188" name="Algorithm"/>
          <p:cNvSpPr txBox="1"/>
          <p:nvPr>
            <p:ph type="title"/>
          </p:nvPr>
        </p:nvSpPr>
        <p:spPr>
          <a:prstGeom prst="rect">
            <a:avLst/>
          </a:prstGeom>
        </p:spPr>
        <p:txBody>
          <a:bodyPr/>
          <a:lstStyle>
            <a:lvl1pPr defTabSz="2316479">
              <a:defRPr spc="-95" sz="9500"/>
            </a:lvl1pPr>
          </a:lstStyle>
          <a:p>
            <a:pPr/>
            <a:r>
              <a:t>Algorithm</a:t>
            </a:r>
          </a:p>
        </p:txBody>
      </p:sp>
      <p:sp>
        <p:nvSpPr>
          <p:cNvPr id="189" name="Augment the grammar 𝐺 with a new start symbol 𝑆 ′ and production 𝑆 ′ → 𝑆. So the new grammar is 𝐺 ′…"/>
          <p:cNvSpPr txBox="1"/>
          <p:nvPr>
            <p:ph type="body" idx="1"/>
          </p:nvPr>
        </p:nvSpPr>
        <p:spPr>
          <a:xfrm>
            <a:off x="1206500" y="4248504"/>
            <a:ext cx="21971000" cy="8141712"/>
          </a:xfrm>
          <a:prstGeom prst="rect">
            <a:avLst/>
          </a:prstGeom>
        </p:spPr>
        <p:txBody>
          <a:bodyPr/>
          <a:lstStyle/>
          <a:p>
            <a:pPr marL="607694" indent="-607694" defTabSz="309372">
              <a:spcBef>
                <a:spcPts val="4000"/>
              </a:spcBef>
              <a:buAutoNum type="arabicPeriod" startAt="1"/>
              <a:defRPr sz="3480"/>
            </a:pPr>
            <a:r>
              <a:t>Augment the grammar 𝐺 with a new start symbol 𝑆 ′ and production 𝑆 ′ → 𝑆. So the new grammar is 𝐺 ′ </a:t>
            </a:r>
          </a:p>
          <a:p>
            <a:pPr marL="607694" indent="-607694" defTabSz="309372">
              <a:spcBef>
                <a:spcPts val="4000"/>
              </a:spcBef>
              <a:buAutoNum type="arabicPeriod" startAt="1"/>
              <a:defRPr sz="3480"/>
            </a:pPr>
            <a:r>
              <a:t>Construct 𝐶0 = {𝐼0,𝐼1, … ,𝐼𝑛}, the collection of sets of LR(1) items for 𝐺 ′ .</a:t>
            </a:r>
          </a:p>
          <a:p>
            <a:pPr marL="607694" indent="-607694" defTabSz="309372">
              <a:spcBef>
                <a:spcPts val="4000"/>
              </a:spcBef>
              <a:buAutoNum type="arabicPeriod" startAt="1"/>
              <a:defRPr sz="3480"/>
            </a:pPr>
            <a:r>
              <a:t>State 𝑖 of the parser is constructed from 𝐼𝑖 . The parsing action for state 𝑖 is determined as follows. </a:t>
            </a:r>
          </a:p>
          <a:p>
            <a:pPr lvl="1" marL="795527" indent="-397763" defTabSz="309372">
              <a:spcBef>
                <a:spcPts val="4000"/>
              </a:spcBef>
              <a:defRPr sz="3480"/>
            </a:pPr>
            <a:r>
              <a:t>If 𝐴 → 𝛼 • 𝑎𝛽, 𝑏 ∈ 𝐼𝑖 and 𝑔𝑜𝑡𝑜 𝐼𝑖 , 𝑎 = 𝐼𝑗 , then set 𝑎𝑐𝑡𝑖𝑜𝑛[𝑖, 𝑎] = "𝑠ℎ𝑖𝑓𝑡 𝑗“. Here a must be a terminal.If 𝐴 → 𝛼 •, 𝑏 ∈ 𝐼𝑖 , then set 𝑎𝑐𝑡𝑖𝑜𝑛[𝑖, 𝑏] = "𝑟𝑒𝑑𝑢𝑐𝑒 𝐴 → 𝛼“ (apply only if 𝐴 ≠ 𝑆 ′ ).</a:t>
            </a:r>
          </a:p>
          <a:p>
            <a:pPr lvl="1" marL="795527" indent="-397763" defTabSz="309372">
              <a:spcBef>
                <a:spcPts val="4000"/>
              </a:spcBef>
              <a:defRPr sz="3480"/>
            </a:pPr>
            <a:r>
              <a:t>If 𝑆 ′ → 𝑆 •, $ ∈ 𝐼𝑖 , then set 𝑎𝑐𝑡𝑖𝑜𝑛[𝑖, $] = "𝑎𝑐𝑐𝑒𝑝𝑡“. </a:t>
            </a:r>
          </a:p>
          <a:p>
            <a:pPr lvl="1" marL="795527" indent="-397763" defTabSz="309372">
              <a:spcBef>
                <a:spcPts val="4000"/>
              </a:spcBef>
              <a:defRPr sz="3480"/>
            </a:pPr>
            <a:r>
              <a:t>If any conflicting actions result from the above rules, we say the grammar is not LR(1). The algorithm fails to produce a parser in this case. </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91" name="Slide Subtitle"/>
          <p:cNvSpPr txBox="1"/>
          <p:nvPr>
            <p:ph type="body" idx="21"/>
          </p:nvPr>
        </p:nvSpPr>
        <p:spPr>
          <a:prstGeom prst="rect">
            <a:avLst/>
          </a:prstGeom>
        </p:spPr>
        <p:txBody>
          <a:bodyPr/>
          <a:lstStyle/>
          <a:p>
            <a:pPr/>
          </a:p>
        </p:txBody>
      </p:sp>
      <p:sp>
        <p:nvSpPr>
          <p:cNvPr id="192" name="Cont …"/>
          <p:cNvSpPr txBox="1"/>
          <p:nvPr>
            <p:ph type="title"/>
          </p:nvPr>
        </p:nvSpPr>
        <p:spPr>
          <a:prstGeom prst="rect">
            <a:avLst/>
          </a:prstGeom>
        </p:spPr>
        <p:txBody>
          <a:bodyPr/>
          <a:lstStyle>
            <a:lvl1pPr defTabSz="2316479">
              <a:defRPr spc="-95" sz="9500"/>
            </a:lvl1pPr>
          </a:lstStyle>
          <a:p>
            <a:pPr/>
            <a:r>
              <a:t>Cont …</a:t>
            </a:r>
          </a:p>
        </p:txBody>
      </p:sp>
      <p:sp>
        <p:nvSpPr>
          <p:cNvPr id="193" name="4.  The goto transitions for state 𝑖 are constructed for all nonterminals 𝐴 using the rule: If          𝐺𝑂𝑇𝑂(𝐼𝑖 , 𝐴) = 𝐼𝑗 , then 𝐺𝑂𝑇𝑂[𝑖, 𝐴] = 𝑗.…"/>
          <p:cNvSpPr txBox="1"/>
          <p:nvPr>
            <p:ph type="body" idx="1"/>
          </p:nvPr>
        </p:nvSpPr>
        <p:spPr>
          <a:prstGeom prst="rect">
            <a:avLst/>
          </a:prstGeom>
        </p:spPr>
        <p:txBody>
          <a:bodyPr/>
          <a:lstStyle/>
          <a:p>
            <a:pPr marL="0" indent="0">
              <a:buSzTx/>
              <a:buNone/>
            </a:pPr>
            <a:r>
              <a:t>4.  The goto transitions for state 𝑖 are constructed for all nonterminals 𝐴 using the rule: If          𝐺𝑂𝑇𝑂(𝐼𝑖 , 𝐴) = 𝐼𝑗 , then 𝐺𝑂𝑇𝑂[𝑖, 𝐴] = 𝑗. </a:t>
            </a:r>
          </a:p>
          <a:p>
            <a:pPr marL="0" indent="0">
              <a:buSzTx/>
              <a:buNone/>
            </a:pPr>
            <a:r>
              <a:t>5.  All entries not defined by rules (2) and (3) are made “error”.</a:t>
            </a:r>
          </a:p>
          <a:p>
            <a:pPr marL="0" indent="0">
              <a:buSzTx/>
              <a:buNone/>
            </a:pPr>
            <a:r>
              <a:t>6.  The initial state of the parser is the one constructed from the set of items containing [𝑆 ′ → • 𝑆, $].</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Slide Subtitle"/>
          <p:cNvSpPr txBox="1"/>
          <p:nvPr>
            <p:ph type="body" idx="21"/>
          </p:nvPr>
        </p:nvSpPr>
        <p:spPr>
          <a:prstGeom prst="rect">
            <a:avLst/>
          </a:prstGeom>
        </p:spPr>
        <p:txBody>
          <a:bodyPr/>
          <a:lstStyle/>
          <a:p>
            <a:pPr/>
          </a:p>
        </p:txBody>
      </p:sp>
      <p:sp>
        <p:nvSpPr>
          <p:cNvPr id="196" name="Parsing Table"/>
          <p:cNvSpPr txBox="1"/>
          <p:nvPr>
            <p:ph type="title"/>
          </p:nvPr>
        </p:nvSpPr>
        <p:spPr>
          <a:prstGeom prst="rect">
            <a:avLst/>
          </a:prstGeom>
        </p:spPr>
        <p:txBody>
          <a:bodyPr/>
          <a:lstStyle>
            <a:lvl1pPr defTabSz="2316479">
              <a:defRPr spc="-95" sz="9500"/>
            </a:lvl1pPr>
          </a:lstStyle>
          <a:p>
            <a:pPr/>
            <a:r>
              <a:t>Parsing Table</a:t>
            </a:r>
          </a:p>
        </p:txBody>
      </p:sp>
      <p:sp>
        <p:nvSpPr>
          <p:cNvPr id="197" name="The heart of CLR parsing lies in the construction of a parsing table. This table encapsulates the parser's actions, guiding it through the intricate process of recognizing and understanding input code.…"/>
          <p:cNvSpPr txBox="1"/>
          <p:nvPr>
            <p:ph type="body" idx="1"/>
          </p:nvPr>
        </p:nvSpPr>
        <p:spPr>
          <a:prstGeom prst="rect">
            <a:avLst/>
          </a:prstGeom>
        </p:spPr>
        <p:txBody>
          <a:bodyPr/>
          <a:lstStyle/>
          <a:p>
            <a:pPr/>
            <a:r>
              <a:t>The heart of CLR parsing lies in the construction of a parsing table. This table encapsulates the parser's actions, guiding it through the intricate process of recognizing and understanding input code. </a:t>
            </a:r>
          </a:p>
          <a:p>
            <a:pPr/>
            <a:r>
              <a:t>The parsing actions are determined by LR(1) items, and this slide will delve into the specifics of how the parsing table is constructed, offering insights into the decision-making process for shifts, reduces, and error handling.  By focusing on the parsing table, you maintain a balance between depth and brevity, highlighting a central concept crucial to understanding the functionality of a CLR parser.</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Slide Subtitle"/>
          <p:cNvSpPr txBox="1"/>
          <p:nvPr>
            <p:ph type="body" idx="21"/>
          </p:nvPr>
        </p:nvSpPr>
        <p:spPr>
          <a:prstGeom prst="rect">
            <a:avLst/>
          </a:prstGeom>
        </p:spPr>
        <p:txBody>
          <a:bodyPr/>
          <a:lstStyle/>
          <a:p>
            <a:pPr/>
          </a:p>
        </p:txBody>
      </p:sp>
      <p:sp>
        <p:nvSpPr>
          <p:cNvPr id="200" name="Example"/>
          <p:cNvSpPr txBox="1"/>
          <p:nvPr>
            <p:ph type="title"/>
          </p:nvPr>
        </p:nvSpPr>
        <p:spPr>
          <a:prstGeom prst="rect">
            <a:avLst/>
          </a:prstGeom>
        </p:spPr>
        <p:txBody>
          <a:bodyPr/>
          <a:lstStyle>
            <a:lvl1pPr defTabSz="2316479">
              <a:defRPr spc="-95" sz="9500"/>
            </a:lvl1pPr>
          </a:lstStyle>
          <a:p>
            <a:pPr/>
            <a:r>
              <a:t>Example</a:t>
            </a:r>
          </a:p>
        </p:txBody>
      </p:sp>
      <p:sp>
        <p:nvSpPr>
          <p:cNvPr id="201" name="Lets take an example to understand CLR parsing clearly…"/>
          <p:cNvSpPr txBox="1"/>
          <p:nvPr>
            <p:ph type="body" idx="1"/>
          </p:nvPr>
        </p:nvSpPr>
        <p:spPr>
          <a:prstGeom prst="rect">
            <a:avLst/>
          </a:prstGeom>
        </p:spPr>
        <p:txBody>
          <a:bodyPr/>
          <a:lstStyle/>
          <a:p>
            <a:pPr/>
            <a:r>
              <a:t>Lets take an example to understand CLR parsing clearly</a:t>
            </a:r>
          </a:p>
          <a:p>
            <a:pPr/>
            <a:r>
              <a:t>Grammar:</a:t>
            </a:r>
          </a:p>
          <a:p>
            <a:pPr marL="0" indent="0">
              <a:buSzTx/>
              <a:buNone/>
            </a:pPr>
            <a:r>
              <a:t>                                                                 S - - &gt; AA  </a:t>
            </a:r>
          </a:p>
          <a:p>
            <a:pPr marL="0" indent="0">
              <a:buSzTx/>
              <a:buNone/>
            </a:pPr>
            <a:r>
              <a:t>                                                               A - - &gt; aA | b</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Explanation:"/>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Explanation:</a:t>
            </a:r>
          </a:p>
        </p:txBody>
      </p:sp>
      <p:sp>
        <p:nvSpPr>
          <p:cNvPr id="204" name="Cont …"/>
          <p:cNvSpPr txBox="1"/>
          <p:nvPr>
            <p:ph type="title"/>
          </p:nvPr>
        </p:nvSpPr>
        <p:spPr>
          <a:prstGeom prst="rect">
            <a:avLst/>
          </a:prstGeom>
        </p:spPr>
        <p:txBody>
          <a:bodyPr/>
          <a:lstStyle>
            <a:lvl1pPr defTabSz="2316479">
              <a:defRPr spc="-95" sz="9500"/>
            </a:lvl1pPr>
          </a:lstStyle>
          <a:p>
            <a:pPr/>
            <a:r>
              <a:t>Cont …</a:t>
            </a:r>
          </a:p>
        </p:txBody>
      </p:sp>
      <p:pic>
        <p:nvPicPr>
          <p:cNvPr id="205" name="pasted-movie.png" descr="pasted-movie.png"/>
          <p:cNvPicPr>
            <a:picLocks noChangeAspect="1"/>
          </p:cNvPicPr>
          <p:nvPr/>
        </p:nvPicPr>
        <p:blipFill>
          <a:blip r:embed="rId2">
            <a:extLst/>
          </a:blip>
          <a:stretch>
            <a:fillRect/>
          </a:stretch>
        </p:blipFill>
        <p:spPr>
          <a:xfrm>
            <a:off x="7416186" y="2442360"/>
            <a:ext cx="15115390" cy="10076927"/>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36_DynamicWavesLight">
  <a:themeElements>
    <a:clrScheme name="36_DynamicWavesLight">
      <a:dk1>
        <a:srgbClr val="53585F"/>
      </a:dk1>
      <a:lt1>
        <a:srgbClr val="5F3E0C"/>
      </a:lt1>
      <a:dk2>
        <a:srgbClr val="53585F"/>
      </a:dk2>
      <a:lt2>
        <a:srgbClr val="D5D5D5"/>
      </a:lt2>
      <a:accent1>
        <a:srgbClr val="9FAABA"/>
      </a:accent1>
      <a:accent2>
        <a:srgbClr val="88A7B2"/>
      </a:accent2>
      <a:accent3>
        <a:srgbClr val="94B9A3"/>
      </a:accent3>
      <a:accent4>
        <a:srgbClr val="F0BE5E"/>
      </a:accent4>
      <a:accent5>
        <a:srgbClr val="D5B7B7"/>
      </a:accent5>
      <a:accent6>
        <a:srgbClr val="B894B1"/>
      </a:accent6>
      <a:hlink>
        <a:srgbClr val="0000FF"/>
      </a:hlink>
      <a:folHlink>
        <a:srgbClr val="FF00FF"/>
      </a:folHlink>
    </a:clrScheme>
    <a:fontScheme name="36_DynamicWavesLight">
      <a:majorFont>
        <a:latin typeface="Produkt Extralight"/>
        <a:ea typeface="Produkt Extralight"/>
        <a:cs typeface="Produkt Extralight"/>
      </a:majorFont>
      <a:minorFont>
        <a:latin typeface="Produkt Extralight"/>
        <a:ea typeface="Produkt Extralight"/>
        <a:cs typeface="Produkt Extralight"/>
      </a:minorFont>
    </a:fontScheme>
    <a:fmtScheme name="36_DynamicWaves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atOff val="-9155"/>
            <a:lumOff val="-32673"/>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Graphik Light"/>
            <a:ea typeface="Graphik Light"/>
            <a:cs typeface="Graphik Light"/>
            <a:sym typeface="Graphik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atOff val="-9155"/>
              <a:lumOff val="-32673"/>
            </a:schemeClr>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chemeClr val="accent1">
                <a:satOff val="-9155"/>
                <a:lumOff val="-32673"/>
              </a:schemeClr>
            </a:solidFill>
            <a:effectLst/>
            <a:uFillTx/>
            <a:latin typeface="Graphik Light"/>
            <a:ea typeface="Graphik Light"/>
            <a:cs typeface="Graphik Light"/>
            <a:sym typeface="Graphik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36_DynamicWavesLight">
  <a:themeElements>
    <a:clrScheme name="36_DynamicWavesLight">
      <a:dk1>
        <a:srgbClr val="000000"/>
      </a:dk1>
      <a:lt1>
        <a:srgbClr val="FFFFFF"/>
      </a:lt1>
      <a:dk2>
        <a:srgbClr val="53585F"/>
      </a:dk2>
      <a:lt2>
        <a:srgbClr val="D5D5D5"/>
      </a:lt2>
      <a:accent1>
        <a:srgbClr val="9FAABA"/>
      </a:accent1>
      <a:accent2>
        <a:srgbClr val="88A7B2"/>
      </a:accent2>
      <a:accent3>
        <a:srgbClr val="94B9A3"/>
      </a:accent3>
      <a:accent4>
        <a:srgbClr val="F0BE5E"/>
      </a:accent4>
      <a:accent5>
        <a:srgbClr val="D5B7B7"/>
      </a:accent5>
      <a:accent6>
        <a:srgbClr val="B894B1"/>
      </a:accent6>
      <a:hlink>
        <a:srgbClr val="0000FF"/>
      </a:hlink>
      <a:folHlink>
        <a:srgbClr val="FF00FF"/>
      </a:folHlink>
    </a:clrScheme>
    <a:fontScheme name="36_DynamicWavesLight">
      <a:majorFont>
        <a:latin typeface="Produkt Extralight"/>
        <a:ea typeface="Produkt Extralight"/>
        <a:cs typeface="Produkt Extralight"/>
      </a:majorFont>
      <a:minorFont>
        <a:latin typeface="Produkt Extralight"/>
        <a:ea typeface="Produkt Extralight"/>
        <a:cs typeface="Produkt Extralight"/>
      </a:minorFont>
    </a:fontScheme>
    <a:fmtScheme name="36_DynamicWaves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atOff val="-9155"/>
            <a:lumOff val="-32673"/>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Graphik Light"/>
            <a:ea typeface="Graphik Light"/>
            <a:cs typeface="Graphik Light"/>
            <a:sym typeface="Graphik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atOff val="-9155"/>
              <a:lumOff val="-32673"/>
            </a:schemeClr>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chemeClr val="accent1">
                <a:satOff val="-9155"/>
                <a:lumOff val="-32673"/>
              </a:schemeClr>
            </a:solidFill>
            <a:effectLst/>
            <a:uFillTx/>
            <a:latin typeface="Graphik Light"/>
            <a:ea typeface="Graphik Light"/>
            <a:cs typeface="Graphik Light"/>
            <a:sym typeface="Graphik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