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86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2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974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9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8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52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5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2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59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18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3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3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9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69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gvc_5tZ7sqs?si=AuCurrNkLZ9liIK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8843F-ABB6-38DE-54CA-636693F80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專題實習期末作業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042100-D8FF-65C4-6A24-7FEF02D73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電子四甲</a:t>
            </a:r>
            <a:endParaRPr lang="en-US" altLang="zh-TW" dirty="0"/>
          </a:p>
          <a:p>
            <a:r>
              <a:rPr lang="en-US" altLang="zh-TW" dirty="0"/>
              <a:t>C109112166</a:t>
            </a:r>
          </a:p>
          <a:p>
            <a:r>
              <a:rPr lang="zh-TW" altLang="en-US" dirty="0"/>
              <a:t>張甯筌</a:t>
            </a:r>
          </a:p>
        </p:txBody>
      </p:sp>
    </p:spTree>
    <p:extLst>
      <p:ext uri="{BB962C8B-B14F-4D97-AF65-F5344CB8AC3E}">
        <p14:creationId xmlns:p14="http://schemas.microsoft.com/office/powerpoint/2010/main" val="30887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DFD9-F4E8-8B37-FE5F-1F7AB3BB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5A6242-235F-0DE6-643F-AD7A220C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5251"/>
            <a:ext cx="9201150" cy="35623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95F8F5A-95FE-9EDB-F838-94F19C2D08D3}"/>
              </a:ext>
            </a:extLst>
          </p:cNvPr>
          <p:cNvSpPr txBox="1"/>
          <p:nvPr/>
        </p:nvSpPr>
        <p:spPr>
          <a:xfrm>
            <a:off x="7086600" y="35516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除頻器</a:t>
            </a:r>
          </a:p>
        </p:txBody>
      </p:sp>
    </p:spTree>
    <p:extLst>
      <p:ext uri="{BB962C8B-B14F-4D97-AF65-F5344CB8AC3E}">
        <p14:creationId xmlns:p14="http://schemas.microsoft.com/office/powerpoint/2010/main" val="19522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AA21305-4CA0-C808-336A-6AD7D34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成品影片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42F0D-2BD7-FB06-8377-D8DF568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https://youtube.com/shorts/gvc_5tZ7sqs?si=AuCurrNkLZ9liIKb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62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72E18-0FDC-C811-A2A8-83DCC773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6263D1-A135-C4C9-D052-3D9EDBEE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使用兩塊</a:t>
            </a:r>
            <a:r>
              <a:rPr lang="en-US" altLang="zh-TW" dirty="0"/>
              <a:t>EGO-XZ7</a:t>
            </a:r>
            <a:r>
              <a:rPr lang="zh-TW" altLang="en-US" dirty="0"/>
              <a:t>板子傳送訊息實現乒乓球對打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343434"/>
                </a:solidFill>
                <a:effectLst/>
                <a:latin typeface="Noto Sans TC"/>
              </a:rPr>
              <a:t>TX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（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transmit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）發送數據，</a:t>
            </a:r>
            <a:r>
              <a:rPr lang="en-US" altLang="zh-TW" b="0" i="0" dirty="0">
                <a:solidFill>
                  <a:srgbClr val="343434"/>
                </a:solidFill>
                <a:effectLst/>
                <a:latin typeface="Noto Sans TC"/>
              </a:rPr>
              <a:t>RX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（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Receive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）接收數據</a:t>
            </a:r>
            <a:endParaRPr lang="en-US" altLang="zh-TW" dirty="0">
              <a:solidFill>
                <a:srgbClr val="343434"/>
              </a:solidFill>
              <a:latin typeface="Noto Sans TC"/>
            </a:endParaRPr>
          </a:p>
          <a:p>
            <a:r>
              <a:rPr lang="zh-TW" altLang="en-US" dirty="0">
                <a:solidFill>
                  <a:srgbClr val="343434"/>
                </a:solidFill>
                <a:latin typeface="Noto Sans TC"/>
              </a:rPr>
              <a:t>當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LED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燈為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0000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 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0001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時按下按鈕回擊</a:t>
            </a:r>
            <a:endParaRPr lang="en-US" altLang="zh-TW" dirty="0">
              <a:solidFill>
                <a:srgbClr val="343434"/>
              </a:solidFill>
              <a:latin typeface="Noto Sans TC"/>
            </a:endParaRPr>
          </a:p>
          <a:p>
            <a:r>
              <a:rPr lang="zh-TW" altLang="en-US" dirty="0">
                <a:solidFill>
                  <a:srgbClr val="343434"/>
                </a:solidFill>
                <a:latin typeface="Noto Sans TC"/>
              </a:rPr>
              <a:t>若再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0000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 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0001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前擊球 或是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LED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變成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0000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 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0000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則算輸</a:t>
            </a:r>
            <a:endParaRPr lang="en-US" altLang="zh-TW" dirty="0">
              <a:solidFill>
                <a:srgbClr val="343434"/>
              </a:solidFill>
              <a:latin typeface="Noto Sans TC"/>
            </a:endParaRPr>
          </a:p>
          <a:p>
            <a:r>
              <a:rPr lang="zh-TW" altLang="en-US" dirty="0">
                <a:solidFill>
                  <a:srgbClr val="343434"/>
                </a:solidFill>
                <a:latin typeface="Noto Sans TC"/>
              </a:rPr>
              <a:t>輸的一方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LED4~LED7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會亮起</a:t>
            </a:r>
            <a:endParaRPr lang="en-US" altLang="zh-TW" dirty="0">
              <a:solidFill>
                <a:srgbClr val="343434"/>
              </a:solidFill>
              <a:latin typeface="Noto Sans TC"/>
            </a:endParaRPr>
          </a:p>
          <a:p>
            <a:r>
              <a:rPr lang="zh-TW" altLang="en-US" dirty="0">
                <a:solidFill>
                  <a:srgbClr val="343434"/>
                </a:solidFill>
                <a:latin typeface="Noto Sans TC"/>
              </a:rPr>
              <a:t>由輸的一方發球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2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1619B-D972-0FC3-8B22-43E802A7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50A4A15B-A1AE-2ADD-0937-743985C6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99109" cy="48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3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6ECCD-E5D1-6E59-53AD-F746F812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7890449-3D25-BDC7-0641-3C7381014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03" y="2160588"/>
            <a:ext cx="7425031" cy="3881437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93BC613-2866-27AC-CD36-A87933F54737}"/>
              </a:ext>
            </a:extLst>
          </p:cNvPr>
          <p:cNvSpPr txBox="1"/>
          <p:nvPr/>
        </p:nvSpPr>
        <p:spPr>
          <a:xfrm>
            <a:off x="5426586" y="23561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加入函式庫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491580-0DF2-B572-9D1C-5F7937E3B42B}"/>
              </a:ext>
            </a:extLst>
          </p:cNvPr>
          <p:cNvSpPr txBox="1"/>
          <p:nvPr/>
        </p:nvSpPr>
        <p:spPr>
          <a:xfrm>
            <a:off x="7601750" y="4762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外部宣告</a:t>
            </a:r>
          </a:p>
        </p:txBody>
      </p:sp>
    </p:spTree>
    <p:extLst>
      <p:ext uri="{BB962C8B-B14F-4D97-AF65-F5344CB8AC3E}">
        <p14:creationId xmlns:p14="http://schemas.microsoft.com/office/powerpoint/2010/main" val="204939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870096-1751-E540-3CB0-04094AC77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61833"/>
            <a:ext cx="8596312" cy="1878946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26ECCD-E5D1-6E59-53AD-F746F812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491580-0DF2-B572-9D1C-5F7937E3B42B}"/>
              </a:ext>
            </a:extLst>
          </p:cNvPr>
          <p:cNvSpPr txBox="1"/>
          <p:nvPr/>
        </p:nvSpPr>
        <p:spPr>
          <a:xfrm>
            <a:off x="5320367" y="37319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內部宣告</a:t>
            </a:r>
          </a:p>
        </p:txBody>
      </p:sp>
    </p:spTree>
    <p:extLst>
      <p:ext uri="{BB962C8B-B14F-4D97-AF65-F5344CB8AC3E}">
        <p14:creationId xmlns:p14="http://schemas.microsoft.com/office/powerpoint/2010/main" val="205404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5DDCD-C426-F754-86F5-826DA098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9EDD90-2B94-B265-EBBE-08C13FBB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833790" cy="52876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D456A6-DBEF-75CB-60BA-A907C1356255}"/>
              </a:ext>
            </a:extLst>
          </p:cNvPr>
          <p:cNvSpPr txBox="1"/>
          <p:nvPr/>
        </p:nvSpPr>
        <p:spPr>
          <a:xfrm>
            <a:off x="3752256" y="1270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狀態機</a:t>
            </a:r>
          </a:p>
        </p:txBody>
      </p:sp>
    </p:spTree>
    <p:extLst>
      <p:ext uri="{BB962C8B-B14F-4D97-AF65-F5344CB8AC3E}">
        <p14:creationId xmlns:p14="http://schemas.microsoft.com/office/powerpoint/2010/main" val="255741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822A4-628D-57C4-1977-0D8D9B16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2D538A-91AE-CD37-FEE2-3458594D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30400"/>
            <a:ext cx="6251908" cy="25844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79D7811-C6B0-223C-2C96-9FDEB87A6AE9}"/>
              </a:ext>
            </a:extLst>
          </p:cNvPr>
          <p:cNvSpPr txBox="1"/>
          <p:nvPr/>
        </p:nvSpPr>
        <p:spPr>
          <a:xfrm>
            <a:off x="5828368" y="357072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TX&amp;RX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發射以及接收訊號</a:t>
            </a:r>
          </a:p>
        </p:txBody>
      </p:sp>
    </p:spTree>
    <p:extLst>
      <p:ext uri="{BB962C8B-B14F-4D97-AF65-F5344CB8AC3E}">
        <p14:creationId xmlns:p14="http://schemas.microsoft.com/office/powerpoint/2010/main" val="68053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B46D2-BC6B-9322-22D9-388BD31A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48B16B-5CA3-C32D-D251-3028AA26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009341" cy="52237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56BE8B7-4B29-D7C9-AD19-AF692C0CBBD8}"/>
              </a:ext>
            </a:extLst>
          </p:cNvPr>
          <p:cNvSpPr txBox="1"/>
          <p:nvPr/>
        </p:nvSpPr>
        <p:spPr>
          <a:xfrm>
            <a:off x="7629525" y="249439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燈左移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乒乓球來回</a:t>
            </a:r>
          </a:p>
        </p:txBody>
      </p:sp>
    </p:spTree>
    <p:extLst>
      <p:ext uri="{BB962C8B-B14F-4D97-AF65-F5344CB8AC3E}">
        <p14:creationId xmlns:p14="http://schemas.microsoft.com/office/powerpoint/2010/main" val="200599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74C4E-9D1E-C4FA-B57E-726C0748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BF3D7D-C592-17EC-0EC9-826816CB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304925"/>
            <a:ext cx="6791325" cy="46005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A5BBA53-8F66-8C19-CDFD-8314A9DB11C9}"/>
              </a:ext>
            </a:extLst>
          </p:cNvPr>
          <p:cNvSpPr txBox="1"/>
          <p:nvPr/>
        </p:nvSpPr>
        <p:spPr>
          <a:xfrm>
            <a:off x="7473509" y="2551837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計分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由於單一塊板子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無法判斷另一塊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板子是否為勝利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因此將對方勝利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定義為我方敗北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8233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160</Words>
  <Application>Microsoft Office PowerPoint</Application>
  <PresentationFormat>寬螢幕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Noto Sans TC</vt:lpstr>
      <vt:lpstr>標楷體</vt:lpstr>
      <vt:lpstr>Arial</vt:lpstr>
      <vt:lpstr>Trebuchet MS</vt:lpstr>
      <vt:lpstr>Wingdings 3</vt:lpstr>
      <vt:lpstr>多面向</vt:lpstr>
      <vt:lpstr>FPGA專題實習期末作業</vt:lpstr>
      <vt:lpstr>功能要求</vt:lpstr>
      <vt:lpstr>系統流程圖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成品影片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FPGA專題實習期末作業</dc:title>
  <dc:creator>C109112166</dc:creator>
  <cp:lastModifiedBy>C109112166</cp:lastModifiedBy>
  <cp:revision>1</cp:revision>
  <dcterms:created xsi:type="dcterms:W3CDTF">2024-01-10T11:53:36Z</dcterms:created>
  <dcterms:modified xsi:type="dcterms:W3CDTF">2024-01-10T13:11:30Z</dcterms:modified>
</cp:coreProperties>
</file>