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ED4C0-ED30-4A02-9431-60E88A27E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FE84CB-4E74-4C62-BE46-2F96ED921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91C5D7-4526-4B31-89C3-17167DD4C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A957-A1FA-40F4-911D-49E9C3209C6E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FECC25-A578-4F97-882B-C9C01D596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CA7AC-BA9F-4232-9864-DA23E66E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1F5A-62FC-4ADC-A5CD-E11821F54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569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001E9-A911-416D-9599-B99FB8769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F70404-B765-46A7-96FA-E55C5A9E1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69E7AE-E5B2-4495-B547-389EF2ABD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A957-A1FA-40F4-911D-49E9C3209C6E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18D5E0-79EB-4DDE-BF39-82D1C9174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E5F82B-B8D5-413A-AEC1-D2D3C5E5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1F5A-62FC-4ADC-A5CD-E11821F54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0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A2771B-DF20-4C7D-B797-F5756FA95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D25B00-299B-4751-ACB5-B2B62C27E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2D275-231B-4318-AE9D-382A0AD0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A957-A1FA-40F4-911D-49E9C3209C6E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06546B-A7F3-44EF-8903-F80978B11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48775E-8E74-4B95-B81E-92BDF80C2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1F5A-62FC-4ADC-A5CD-E11821F54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18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A6013-2C39-4583-B3E5-E02BD771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43D0F3-AD4D-4BD1-9CE5-23A5CE179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E6001-9005-4F7E-89B8-5F2F87032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A957-A1FA-40F4-911D-49E9C3209C6E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891617-F41C-4049-8D40-E5A5B425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0A1E7F-59B0-4596-80B4-945C1292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1F5A-62FC-4ADC-A5CD-E11821F54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1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EA1F8-760B-4E95-BC39-AB553B7C1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B2C50D-3831-4289-9809-B8168B105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CDECC8-A15C-4649-B87D-A1237584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A957-A1FA-40F4-911D-49E9C3209C6E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F65B2A-EDB6-47DC-983B-E4A86829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1F6039-8D8D-4267-83F4-1D7A97EA7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1F5A-62FC-4ADC-A5CD-E11821F54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43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10C54-EDE5-4979-B116-445B20889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3140FD-6BBE-4621-9062-33225C4A9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281C55-72C3-437C-AEC9-527DC06AE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3A1AD4-9444-4E3B-8010-3C4B33D9E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A957-A1FA-40F4-911D-49E9C3209C6E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0A4684-B92A-463B-A74B-C165881C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7A0567-997F-43EB-AF13-F2D5E7E73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1F5A-62FC-4ADC-A5CD-E11821F54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3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3503D-08AF-4A2B-BD60-20AC3BF95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7F3946-870E-4914-A55B-6D137A25A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B36CAD-AD10-4138-9C00-2999B143D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40D11B-C479-4EF3-AB90-B2A84C242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676F9D-6275-4624-9B89-2A67AE7D7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F9A230-278C-45B1-AE3C-DFF30796F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A957-A1FA-40F4-911D-49E9C3209C6E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389A5E-9B39-4860-ABB0-2237ADC6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5BFB5F-CB2E-435C-9AB8-C4F3A6FC2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1F5A-62FC-4ADC-A5CD-E11821F54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68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5C8A3-0319-4875-BB8B-102887DBA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6AC416-DE18-4E35-BF1B-831EB0E7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A957-A1FA-40F4-911D-49E9C3209C6E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42432D-13C2-4B7A-BAD4-7DF9E2CD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E2BAD1-1674-4EC7-8B2E-C83EB44A7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1F5A-62FC-4ADC-A5CD-E11821F54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437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C39856-33F1-4DDC-9BE5-299E144E8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A957-A1FA-40F4-911D-49E9C3209C6E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4F59D9-5AC2-40C6-838D-222635BB6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D48861-3BA5-41FB-80D8-E243801C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1F5A-62FC-4ADC-A5CD-E11821F54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88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D8B88-B6FC-44DA-ABF0-398D11A47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C7983A-D4A0-4AE0-A804-4A02477A1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3B6D49-BA22-482C-83ED-ADD96E1F1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E1E90-BAA3-412B-B4C9-B89E90E65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A957-A1FA-40F4-911D-49E9C3209C6E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C214AD-4E02-4310-BB9B-0120607FE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5DC349-E744-41A8-B2BF-ADC73EE55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1F5A-62FC-4ADC-A5CD-E11821F54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45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71654-04E0-4A1D-BCD6-26A21F0B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952A7F-06F8-49C7-86CB-E36E9A7C2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300A97-3672-4A63-9A91-06C73C104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DE7A47-0383-43BD-BE72-459CA602B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A957-A1FA-40F4-911D-49E9C3209C6E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1C0454-391D-465B-AEB6-B237B8F1D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0FAC1F-0DFB-41ED-8824-30F94A78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1F5A-62FC-4ADC-A5CD-E11821F54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87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92F27D-342F-46C7-8D2E-D9EF1B21B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999143-595C-46D9-AC32-8D714CF5E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A6BB80-D590-412A-8879-40A52E2C04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6A957-A1FA-40F4-911D-49E9C3209C6E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BF0310-B524-49E5-8B9D-C278A9B51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80A86-0983-4DB4-B786-688D7CDF2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51F5A-62FC-4ADC-A5CD-E11821F54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15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1129F5F-5E24-4DB7-A916-6AB11F5821DD}"/>
              </a:ext>
            </a:extLst>
          </p:cNvPr>
          <p:cNvSpPr txBox="1"/>
          <p:nvPr/>
        </p:nvSpPr>
        <p:spPr>
          <a:xfrm>
            <a:off x="2504574" y="1687533"/>
            <a:ext cx="7182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功能实现：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输入一段新闻，可以得出分数最高的摘要。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B29C10-32EC-4633-BE66-9648BCF1C412}"/>
              </a:ext>
            </a:extLst>
          </p:cNvPr>
          <p:cNvSpPr txBox="1"/>
          <p:nvPr/>
        </p:nvSpPr>
        <p:spPr>
          <a:xfrm>
            <a:off x="2504574" y="2985060"/>
            <a:ext cx="71828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主要文件：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Train_model.py——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读取并清洗数据，切词，用给的新闻数据集训练词向量，并计算词频。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Auto_Summarization.py——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相关计算，得出相似矩阵，应用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PageRank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算法进行摘要提取。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news.txt——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缓存要摘要的文章。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Project-02-AutoSummarizationTutorial.ipynb——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学习记录文件。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938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8243502-F587-4D9D-B43A-0DB086FED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297209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8D16EDB-714B-4777-B6C0-1DB5CC3C5B4E}"/>
              </a:ext>
            </a:extLst>
          </p:cNvPr>
          <p:cNvSpPr txBox="1"/>
          <p:nvPr/>
        </p:nvSpPr>
        <p:spPr>
          <a:xfrm>
            <a:off x="0" y="0"/>
            <a:ext cx="718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原始新闻：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2E0102-4827-4748-BE43-05860CD24083}"/>
              </a:ext>
            </a:extLst>
          </p:cNvPr>
          <p:cNvSpPr txBox="1"/>
          <p:nvPr/>
        </p:nvSpPr>
        <p:spPr>
          <a:xfrm>
            <a:off x="0" y="3341424"/>
            <a:ext cx="718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摘要结果：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86FF511-328C-4030-899A-E1635648D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0756"/>
            <a:ext cx="8154538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1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6F58395-CCAB-41E9-8FD7-DC233D83F1E4}"/>
              </a:ext>
            </a:extLst>
          </p:cNvPr>
          <p:cNvSpPr txBox="1"/>
          <p:nvPr/>
        </p:nvSpPr>
        <p:spPr>
          <a:xfrm>
            <a:off x="0" y="2442411"/>
            <a:ext cx="609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本次作业总结：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数据集要够大才能覆盖一些更多的类型的新闻摘要。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还可以做很多优化的工作，比如预定义一些新闻类别、添加一些位置信息考量。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还可以尝试不同的算法来实现自动摘要。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B33572-4EB7-4596-AB4F-AB008668B4E4}"/>
              </a:ext>
            </a:extLst>
          </p:cNvPr>
          <p:cNvSpPr txBox="1"/>
          <p:nvPr/>
        </p:nvSpPr>
        <p:spPr>
          <a:xfrm>
            <a:off x="6096000" y="2442411"/>
            <a:ext cx="609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本次作业未完成项：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因基础及时间关系，仅用</a:t>
            </a:r>
            <a:r>
              <a:rPr lang="en-US" altLang="zh-CN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TextRank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实现了摘要，对于老师布置的一些其它思考题未尽作答，后续会继续更新。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关于展示还未能跟上，会在回头去做项目一的时候一起研究。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670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193</Words>
  <Application>Microsoft Office PowerPoint</Application>
  <PresentationFormat>宽屏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Microsoft YaHei Light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Zero Vampire</dc:creator>
  <cp:lastModifiedBy>Zero Vampire</cp:lastModifiedBy>
  <cp:revision>24</cp:revision>
  <dcterms:created xsi:type="dcterms:W3CDTF">2019-10-28T15:16:35Z</dcterms:created>
  <dcterms:modified xsi:type="dcterms:W3CDTF">2019-10-28T15:50:34Z</dcterms:modified>
</cp:coreProperties>
</file>