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680D0-DE50-4E9D-9827-496512C96C7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cyon/SystemyMobilne/tree/master/Muscle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F1C-C41C-44EA-BEF4-BBF77751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MuscleApp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3143-6D58-48C1-B2CE-12842F9FC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Wstęp do systemów mobilnych.</a:t>
            </a:r>
          </a:p>
          <a:p>
            <a:r>
              <a:rPr lang="pl-PL" dirty="0"/>
              <a:t>Wojciech Kowalczyk 180592</a:t>
            </a:r>
          </a:p>
        </p:txBody>
      </p:sp>
    </p:spTree>
    <p:extLst>
      <p:ext uri="{BB962C8B-B14F-4D97-AF65-F5344CB8AC3E}">
        <p14:creationId xmlns:p14="http://schemas.microsoft.com/office/powerpoint/2010/main" val="1750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A5EC-EE20-4CED-92CD-B99D6A3B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Opis i wizja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C0A8-55D8-4700-B691-2D313CE5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tabLst>
                <a:tab pos="0" algn="l"/>
              </a:tabLst>
            </a:pPr>
            <a:r>
              <a:rPr lang="pl-PL" dirty="0"/>
              <a:t>MuscleApp</a:t>
            </a:r>
            <a:r>
              <a:rPr lang="zxx-none" dirty="0"/>
              <a:t> </a:t>
            </a:r>
            <a:r>
              <a:rPr lang="pl-PL" dirty="0"/>
              <a:t>to aplikacja napisana na systemy IOS w technologii Xamarin.</a:t>
            </a:r>
          </a:p>
          <a:p>
            <a:pPr lvl="0">
              <a:buNone/>
              <a:tabLst>
                <a:tab pos="0" algn="l"/>
              </a:tabLst>
            </a:pPr>
            <a:r>
              <a:rPr lang="pl-PL" dirty="0"/>
              <a:t>Aplikacja jest przechowywana w repozytorium github pod adresem </a:t>
            </a:r>
            <a:r>
              <a:rPr lang="pl-PL" dirty="0">
                <a:hlinkClick r:id="rId2"/>
              </a:rPr>
              <a:t>https://github.com/Dracyon/SystemyMobilne/tree/master/MuscleApp</a:t>
            </a:r>
            <a:endParaRPr lang="pl-PL" dirty="0"/>
          </a:p>
          <a:p>
            <a:pPr>
              <a:buNone/>
              <a:tabLst>
                <a:tab pos="0" algn="l"/>
              </a:tabLst>
            </a:pPr>
            <a:r>
              <a:rPr lang="pl-PL" dirty="0"/>
              <a:t>Aplikacja służy do notowania odbytych treningów i zarządzania treningami.</a:t>
            </a:r>
          </a:p>
          <a:p>
            <a:pPr lvl="0">
              <a:buNone/>
              <a:tabLst>
                <a:tab pos="0" algn="l"/>
              </a:tabLs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37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7F69-F5BF-4EAC-ADFE-093195F8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Docelowi użytkownicy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DAC4-115F-4414-9078-90548D4D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Docelowym użytkownikiem będzie osoba uczęszczająca na siłownię.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925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E55-FBEF-4A0F-ACE2-C96ACCEE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Etapy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49A7-845D-4585-9549-01FEAC8F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Konfiguracja środowiska</a:t>
            </a:r>
          </a:p>
          <a:p>
            <a:r>
              <a:rPr lang="pl-PL" dirty="0"/>
              <a:t>Dodanie odpowiednich modeli.</a:t>
            </a:r>
          </a:p>
          <a:p>
            <a:r>
              <a:rPr lang="pl-PL" dirty="0"/>
              <a:t>Dodanie odpowiednich widoków.</a:t>
            </a:r>
          </a:p>
          <a:p>
            <a:r>
              <a:rPr lang="pl-PL" dirty="0"/>
              <a:t>Połączenie widoków za pomocą storyboards.</a:t>
            </a:r>
          </a:p>
          <a:p>
            <a:r>
              <a:rPr lang="pl-PL" dirty="0"/>
              <a:t>Przejrzenie briefu aby sprawdzić czy o niczym nie zapomniałem.</a:t>
            </a:r>
          </a:p>
        </p:txBody>
      </p:sp>
    </p:spTree>
    <p:extLst>
      <p:ext uri="{BB962C8B-B14F-4D97-AF65-F5344CB8AC3E}">
        <p14:creationId xmlns:p14="http://schemas.microsoft.com/office/powerpoint/2010/main" val="27691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FB87-149D-43F9-8F56-D05C0562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Problemy z pracą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D504-A216-40E2-A1B6-513956D4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Niestety mój leciwy macbook w połowie prac odmówił posłuszeństwa (w związku z zainstalowanymi aktualizacjami), przez co resztę pracy musiałem kontynuować na laptopie windowsowym hostując sobie środowisko xamarin ze starego macbooka- jest to niestety  bardzo niestabilny sposób pracy....</a:t>
            </a:r>
          </a:p>
        </p:txBody>
      </p:sp>
    </p:spTree>
    <p:extLst>
      <p:ext uri="{BB962C8B-B14F-4D97-AF65-F5344CB8AC3E}">
        <p14:creationId xmlns:p14="http://schemas.microsoft.com/office/powerpoint/2010/main" val="38054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315-D67C-4CAD-AD5A-51D90262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było w porządku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B9AA-00E6-467D-AE20-A3184A9E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Dzięki temu, że Xamarin jest praktycznie natywnym .netem prostota implementacji oraz bogactwo dokumentacji Microsoft,</a:t>
            </a:r>
          </a:p>
          <a:p>
            <a:pPr marL="0" indent="0">
              <a:buNone/>
            </a:pPr>
            <a:r>
              <a:rPr lang="pl-PL" dirty="0"/>
              <a:t>https://docs.microsoft.com/en-us/xamarin/ios/get-started/</a:t>
            </a:r>
          </a:p>
          <a:p>
            <a:pPr marL="0" indent="0">
              <a:buNone/>
            </a:pPr>
            <a:r>
              <a:rPr lang="pl-PL" dirty="0"/>
              <a:t>Łącznie z przykładkowym kodem:</a:t>
            </a:r>
          </a:p>
          <a:p>
            <a:pPr marL="0" indent="0">
              <a:buNone/>
            </a:pPr>
            <a:r>
              <a:rPr lang="pl-PL" dirty="0"/>
              <a:t>https://docs.microsoft.com/en-us/samples/browse/?filter-products=xa&amp;products=xamarin</a:t>
            </a:r>
          </a:p>
        </p:txBody>
      </p:sp>
    </p:spTree>
    <p:extLst>
      <p:ext uri="{BB962C8B-B14F-4D97-AF65-F5344CB8AC3E}">
        <p14:creationId xmlns:p14="http://schemas.microsoft.com/office/powerpoint/2010/main" val="42250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6E2-DCE1-420C-818A-725A5664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Przykładowe okienka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5D83-2816-4DF0-99E9-96BE906E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Zarządzanie treningami:		Dodanie treningu:	Archiwum treningów:</a:t>
            </a:r>
          </a:p>
          <a:p>
            <a:pPr marL="0" indent="0">
              <a:buNone/>
            </a:pPr>
            <a:r>
              <a:rPr lang="pl-PL" dirty="0"/>
              <a:t>			            				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1C135-1839-406C-97A6-52243BEE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1" y="2623930"/>
            <a:ext cx="2172930" cy="3982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D7B72-F519-45CD-9F06-467167FF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91" y="2639803"/>
            <a:ext cx="2192635" cy="396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99C8C-1750-4687-95EB-E29D1C99A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877" y="2732568"/>
            <a:ext cx="2172930" cy="39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8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{A4AFC175-FE9D-443F-BC98-EBC5B227CF19}tf10001105</Template>
  <TotalTime>18</TotalTime>
  <Words>222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MuscleApp</vt:lpstr>
      <vt:lpstr>Opis i wizja</vt:lpstr>
      <vt:lpstr>Docelowi użytkownicy</vt:lpstr>
      <vt:lpstr>Etapy pracy</vt:lpstr>
      <vt:lpstr>Problemy z pracą</vt:lpstr>
      <vt:lpstr>Co było w porządku</vt:lpstr>
      <vt:lpstr>Przykładowe okienka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MuscleApp</dc:title>
  <dc:creator>Kowalczyk, Wojciech</dc:creator>
  <cp:lastModifiedBy>Kowalczyk, Wojciech</cp:lastModifiedBy>
  <cp:revision>5</cp:revision>
  <dcterms:created xsi:type="dcterms:W3CDTF">2021-01-30T18:24:17Z</dcterms:created>
  <dcterms:modified xsi:type="dcterms:W3CDTF">2021-01-30T18:43:12Z</dcterms:modified>
</cp:coreProperties>
</file>