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2" r:id="rId3"/>
  </p:sldMasterIdLst>
  <p:notesMasterIdLst>
    <p:notesMasterId r:id="rId20"/>
  </p:notesMasterIdLst>
  <p:handoutMasterIdLst>
    <p:handoutMasterId r:id="rId21"/>
  </p:handoutMasterIdLst>
  <p:sldIdLst>
    <p:sldId id="256" r:id="rId4"/>
    <p:sldId id="257" r:id="rId5"/>
    <p:sldId id="258" r:id="rId6"/>
    <p:sldId id="261" r:id="rId7"/>
    <p:sldId id="263" r:id="rId8"/>
    <p:sldId id="265" r:id="rId9"/>
    <p:sldId id="266" r:id="rId10"/>
    <p:sldId id="267" r:id="rId11"/>
    <p:sldId id="268" r:id="rId12"/>
    <p:sldId id="271" r:id="rId13"/>
    <p:sldId id="274" r:id="rId14"/>
    <p:sldId id="272" r:id="rId15"/>
    <p:sldId id="273" r:id="rId16"/>
    <p:sldId id="276" r:id="rId17"/>
    <p:sldId id="275" r:id="rId18"/>
    <p:sldId id="277" r:id="rId19"/>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2"/>
  </p:normalViewPr>
  <p:slideViewPr>
    <p:cSldViewPr snapToGrid="0" snapToObjects="1">
      <p:cViewPr varScale="1">
        <p:scale>
          <a:sx n="109" d="100"/>
          <a:sy n="109" d="100"/>
        </p:scale>
        <p:origin x="2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E0F385-3D72-EC4D-B54B-C91140FF1F4A}"/>
              </a:ext>
            </a:extLst>
          </p:cNvPr>
          <p:cNvSpPr txBox="1">
            <a:spLocks noGrp="1"/>
          </p:cNvSpPr>
          <p:nvPr>
            <p:ph type="hdr" sz="quarter"/>
          </p:nvPr>
        </p:nvSpPr>
        <p:spPr>
          <a:xfrm>
            <a:off x="0" y="0"/>
            <a:ext cx="3372837" cy="502563"/>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s-AR" sz="1400" b="0" i="0" u="none" strike="noStrike" kern="1200" cap="none" spc="0" baseline="0">
              <a:solidFill>
                <a:srgbClr val="000000"/>
              </a:solidFill>
              <a:uFillTx/>
              <a:latin typeface="Liberation Sans" pitchFamily="18"/>
              <a:ea typeface="Tahoma" pitchFamily="2"/>
              <a:cs typeface="FreeSans" pitchFamily="2"/>
            </a:endParaRPr>
          </a:p>
        </p:txBody>
      </p:sp>
      <p:sp>
        <p:nvSpPr>
          <p:cNvPr id="3" name="Date Placeholder 2">
            <a:extLst>
              <a:ext uri="{FF2B5EF4-FFF2-40B4-BE49-F238E27FC236}">
                <a16:creationId xmlns:a16="http://schemas.microsoft.com/office/drawing/2014/main" id="{E8F8DB5A-0D6A-7048-8AE3-7F0817154DB4}"/>
              </a:ext>
            </a:extLst>
          </p:cNvPr>
          <p:cNvSpPr txBox="1">
            <a:spLocks noGrp="1"/>
          </p:cNvSpPr>
          <p:nvPr>
            <p:ph type="dt" sz="quarter" idx="1"/>
          </p:nvPr>
        </p:nvSpPr>
        <p:spPr>
          <a:xfrm>
            <a:off x="4399196" y="0"/>
            <a:ext cx="3372837" cy="502563"/>
          </a:xfrm>
          <a:prstGeom prst="rect">
            <a:avLst/>
          </a:prstGeom>
          <a:noFill/>
          <a:ln>
            <a:noFill/>
          </a:ln>
        </p:spPr>
        <p:txBody>
          <a:bodyPr vert="horz" wrap="none" lIns="90004" tIns="44997" rIns="90004" bIns="44997" anchor="t"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s-AR" sz="1400" b="0" i="0" u="none" strike="noStrike" kern="1200" cap="none" spc="0" baseline="0">
              <a:solidFill>
                <a:srgbClr val="000000"/>
              </a:solidFill>
              <a:uFillTx/>
              <a:latin typeface="Liberation Sans" pitchFamily="18"/>
              <a:ea typeface="Tahoma" pitchFamily="2"/>
              <a:cs typeface="FreeSans" pitchFamily="2"/>
            </a:endParaRPr>
          </a:p>
        </p:txBody>
      </p:sp>
      <p:sp>
        <p:nvSpPr>
          <p:cNvPr id="4" name="Footer Placeholder 3">
            <a:extLst>
              <a:ext uri="{FF2B5EF4-FFF2-40B4-BE49-F238E27FC236}">
                <a16:creationId xmlns:a16="http://schemas.microsoft.com/office/drawing/2014/main" id="{0EDED914-70CF-A74B-946F-9A44719310D3}"/>
              </a:ext>
            </a:extLst>
          </p:cNvPr>
          <p:cNvSpPr txBox="1">
            <a:spLocks noGrp="1"/>
          </p:cNvSpPr>
          <p:nvPr>
            <p:ph type="ftr" sz="quarter" idx="2"/>
          </p:nvPr>
        </p:nvSpPr>
        <p:spPr>
          <a:xfrm>
            <a:off x="0" y="9555480"/>
            <a:ext cx="3372837" cy="502563"/>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s-AR" sz="1400" b="0" i="0" u="none" strike="noStrike" kern="1200" cap="none" spc="0" baseline="0">
              <a:solidFill>
                <a:srgbClr val="000000"/>
              </a:solidFill>
              <a:uFillTx/>
              <a:latin typeface="Liberation Sans" pitchFamily="18"/>
              <a:ea typeface="Tahoma" pitchFamily="2"/>
              <a:cs typeface="FreeSans" pitchFamily="2"/>
            </a:endParaRPr>
          </a:p>
        </p:txBody>
      </p:sp>
      <p:sp>
        <p:nvSpPr>
          <p:cNvPr id="5" name="Slide Number Placeholder 4">
            <a:extLst>
              <a:ext uri="{FF2B5EF4-FFF2-40B4-BE49-F238E27FC236}">
                <a16:creationId xmlns:a16="http://schemas.microsoft.com/office/drawing/2014/main" id="{23786727-4EB4-DF43-91BA-040C9A2398D3}"/>
              </a:ext>
            </a:extLst>
          </p:cNvPr>
          <p:cNvSpPr txBox="1">
            <a:spLocks noGrp="1"/>
          </p:cNvSpPr>
          <p:nvPr>
            <p:ph type="sldNum" sz="quarter" idx="3"/>
          </p:nvPr>
        </p:nvSpPr>
        <p:spPr>
          <a:xfrm>
            <a:off x="4399196" y="9555480"/>
            <a:ext cx="3372837" cy="502563"/>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024B52CD-7FBA-1B44-B408-B1D45BA5ED77}" type="slidenum">
              <a:t>‹#›</a:t>
            </a:fld>
            <a:endParaRPr lang="es-AR" sz="1400" b="0" i="0" u="none" strike="noStrike" kern="1200" cap="none" spc="0" baseline="0">
              <a:solidFill>
                <a:srgbClr val="000000"/>
              </a:solidFill>
              <a:uFillTx/>
              <a:latin typeface="Liberation Sans" pitchFamily="18"/>
              <a:ea typeface="Tahoma" pitchFamily="2"/>
              <a:cs typeface="FreeSans" pitchFamily="2"/>
            </a:endParaRPr>
          </a:p>
        </p:txBody>
      </p:sp>
    </p:spTree>
    <p:extLst>
      <p:ext uri="{BB962C8B-B14F-4D97-AF65-F5344CB8AC3E}">
        <p14:creationId xmlns:p14="http://schemas.microsoft.com/office/powerpoint/2010/main" val="1798961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450E30-A6DC-274C-B15E-2E654FACA3FE}"/>
              </a:ext>
            </a:extLst>
          </p:cNvPr>
          <p:cNvSpPr>
            <a:spLocks noGrp="1" noRot="1" noChangeAspect="1"/>
          </p:cNvSpPr>
          <p:nvPr>
            <p:ph type="sldImg" idx="2"/>
          </p:nvPr>
        </p:nvSpPr>
        <p:spPr>
          <a:xfrm>
            <a:off x="1371600" y="764282"/>
            <a:ext cx="5028477" cy="3771360"/>
          </a:xfrm>
          <a:prstGeom prst="rect">
            <a:avLst/>
          </a:prstGeom>
          <a:noFill/>
          <a:ln>
            <a:noFill/>
            <a:prstDash val="solid"/>
          </a:ln>
        </p:spPr>
      </p:sp>
      <p:sp>
        <p:nvSpPr>
          <p:cNvPr id="3" name="Notes Placeholder 2">
            <a:extLst>
              <a:ext uri="{FF2B5EF4-FFF2-40B4-BE49-F238E27FC236}">
                <a16:creationId xmlns:a16="http://schemas.microsoft.com/office/drawing/2014/main" id="{D9719153-4965-EF4C-8881-093018AF09B1}"/>
              </a:ext>
            </a:extLst>
          </p:cNvPr>
          <p:cNvSpPr txBox="1">
            <a:spLocks noGrp="1"/>
          </p:cNvSpPr>
          <p:nvPr>
            <p:ph type="body" sz="quarter" idx="3"/>
          </p:nvPr>
        </p:nvSpPr>
        <p:spPr>
          <a:xfrm>
            <a:off x="777240" y="4777557"/>
            <a:ext cx="6217563" cy="4525923"/>
          </a:xfrm>
          <a:prstGeom prst="rect">
            <a:avLst/>
          </a:prstGeom>
          <a:noFill/>
          <a:ln>
            <a:noFill/>
          </a:ln>
        </p:spPr>
        <p:txBody>
          <a:bodyPr vert="horz" wrap="square" lIns="0" tIns="0" rIns="0" bIns="0" anchor="t" anchorCtr="0" compatLnSpc="1">
            <a:noAutofit/>
          </a:bodyPr>
          <a:lstStyle/>
          <a:p>
            <a:pPr lvl="0"/>
            <a:endParaRPr lang="es-AR"/>
          </a:p>
        </p:txBody>
      </p:sp>
      <p:sp>
        <p:nvSpPr>
          <p:cNvPr id="4" name="Header Placeholder 3">
            <a:extLst>
              <a:ext uri="{FF2B5EF4-FFF2-40B4-BE49-F238E27FC236}">
                <a16:creationId xmlns:a16="http://schemas.microsoft.com/office/drawing/2014/main" id="{FCE58F51-2C16-9642-A324-BAE34BE7A9B7}"/>
              </a:ext>
            </a:extLst>
          </p:cNvPr>
          <p:cNvSpPr txBox="1">
            <a:spLocks noGrp="1"/>
          </p:cNvSpPr>
          <p:nvPr>
            <p:ph type="hdr" sz="quarter"/>
          </p:nvPr>
        </p:nvSpPr>
        <p:spPr>
          <a:xfrm>
            <a:off x="0" y="0"/>
            <a:ext cx="3372837" cy="502563"/>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s-AR" sz="1400" b="0" i="0" u="none" strike="noStrike" kern="1200" cap="none" spc="0" baseline="0">
                <a:solidFill>
                  <a:srgbClr val="000000"/>
                </a:solidFill>
                <a:uFillTx/>
                <a:latin typeface="Source Sans Pro" pitchFamily="34"/>
                <a:ea typeface="Segoe UI" pitchFamily="2"/>
                <a:cs typeface="Tahoma" pitchFamily="2"/>
              </a:defRPr>
            </a:lvl1pPr>
          </a:lstStyle>
          <a:p>
            <a:pPr lvl="0"/>
            <a:endParaRPr lang="es-AR"/>
          </a:p>
        </p:txBody>
      </p:sp>
      <p:sp>
        <p:nvSpPr>
          <p:cNvPr id="5" name="Date Placeholder 4">
            <a:extLst>
              <a:ext uri="{FF2B5EF4-FFF2-40B4-BE49-F238E27FC236}">
                <a16:creationId xmlns:a16="http://schemas.microsoft.com/office/drawing/2014/main" id="{ADAC7D02-1F81-AB46-9CFE-263BC0682F93}"/>
              </a:ext>
            </a:extLst>
          </p:cNvPr>
          <p:cNvSpPr txBox="1">
            <a:spLocks noGrp="1"/>
          </p:cNvSpPr>
          <p:nvPr>
            <p:ph type="dt" idx="1"/>
          </p:nvPr>
        </p:nvSpPr>
        <p:spPr>
          <a:xfrm>
            <a:off x="4399196" y="0"/>
            <a:ext cx="3372837" cy="502563"/>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s-AR" sz="1400" b="0" i="0" u="none" strike="noStrike" kern="1200" cap="none" spc="0" baseline="0">
                <a:solidFill>
                  <a:srgbClr val="000000"/>
                </a:solidFill>
                <a:uFillTx/>
                <a:latin typeface="Source Sans Pro" pitchFamily="34"/>
                <a:ea typeface="Segoe UI" pitchFamily="2"/>
                <a:cs typeface="Tahoma" pitchFamily="2"/>
              </a:defRPr>
            </a:lvl1pPr>
          </a:lstStyle>
          <a:p>
            <a:pPr lvl="0"/>
            <a:endParaRPr lang="es-AR"/>
          </a:p>
        </p:txBody>
      </p:sp>
      <p:sp>
        <p:nvSpPr>
          <p:cNvPr id="6" name="Footer Placeholder 5">
            <a:extLst>
              <a:ext uri="{FF2B5EF4-FFF2-40B4-BE49-F238E27FC236}">
                <a16:creationId xmlns:a16="http://schemas.microsoft.com/office/drawing/2014/main" id="{3A88BEE5-52A9-C041-B66E-5A5713943F38}"/>
              </a:ext>
            </a:extLst>
          </p:cNvPr>
          <p:cNvSpPr txBox="1">
            <a:spLocks noGrp="1"/>
          </p:cNvSpPr>
          <p:nvPr>
            <p:ph type="ftr" sz="quarter" idx="4"/>
          </p:nvPr>
        </p:nvSpPr>
        <p:spPr>
          <a:xfrm>
            <a:off x="0" y="9555480"/>
            <a:ext cx="3372837" cy="502563"/>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s-AR" sz="1400" b="0" i="0" u="none" strike="noStrike" kern="1200" cap="none" spc="0" baseline="0">
                <a:solidFill>
                  <a:srgbClr val="000000"/>
                </a:solidFill>
                <a:uFillTx/>
                <a:latin typeface="Source Sans Pro" pitchFamily="34"/>
                <a:ea typeface="Segoe UI" pitchFamily="2"/>
                <a:cs typeface="Tahoma" pitchFamily="2"/>
              </a:defRPr>
            </a:lvl1pPr>
          </a:lstStyle>
          <a:p>
            <a:pPr lvl="0"/>
            <a:endParaRPr lang="es-AR"/>
          </a:p>
        </p:txBody>
      </p:sp>
      <p:sp>
        <p:nvSpPr>
          <p:cNvPr id="7" name="Slide Number Placeholder 6">
            <a:extLst>
              <a:ext uri="{FF2B5EF4-FFF2-40B4-BE49-F238E27FC236}">
                <a16:creationId xmlns:a16="http://schemas.microsoft.com/office/drawing/2014/main" id="{C99AFBB1-A15E-AA4D-BA9B-4EBCFFDB4419}"/>
              </a:ext>
            </a:extLst>
          </p:cNvPr>
          <p:cNvSpPr txBox="1">
            <a:spLocks noGrp="1"/>
          </p:cNvSpPr>
          <p:nvPr>
            <p:ph type="sldNum" sz="quarter" idx="5"/>
          </p:nvPr>
        </p:nvSpPr>
        <p:spPr>
          <a:xfrm>
            <a:off x="4399196" y="9555480"/>
            <a:ext cx="3372837" cy="502563"/>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es-AR" sz="1400" b="0" i="0" u="none" strike="noStrike" kern="1200" cap="none" spc="0" baseline="0">
                <a:solidFill>
                  <a:srgbClr val="000000"/>
                </a:solidFill>
                <a:uFillTx/>
                <a:latin typeface="Source Sans Pro" pitchFamily="34"/>
                <a:ea typeface="Segoe UI" pitchFamily="2"/>
                <a:cs typeface="Tahoma" pitchFamily="2"/>
              </a:defRPr>
            </a:lvl1pPr>
          </a:lstStyle>
          <a:p>
            <a:pPr lvl="0"/>
            <a:fld id="{AE3850EE-BFEB-F14A-8D53-EE21209FD997}" type="slidenum">
              <a:t>‹#›</a:t>
            </a:fld>
            <a:endParaRPr lang="es-AR"/>
          </a:p>
        </p:txBody>
      </p:sp>
    </p:spTree>
    <p:extLst>
      <p:ext uri="{BB962C8B-B14F-4D97-AF65-F5344CB8AC3E}">
        <p14:creationId xmlns:p14="http://schemas.microsoft.com/office/powerpoint/2010/main" val="4154202499"/>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es-AR" sz="2000" b="0" i="0" u="none" strike="noStrike" kern="1200" cap="none" spc="0" baseline="0">
        <a:solidFill>
          <a:srgbClr val="000000"/>
        </a:solidFill>
        <a:uFillTx/>
        <a:latin typeface="Liberation Sans" pitchFamily="18"/>
        <a:ea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5AA1EBC7-3F1E-184D-ABB6-3A648BB9F8FA}"/>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BA76A3B-D138-C742-ABE5-8AB61715F3B3}" type="slidenum">
              <a:t>1</a:t>
            </a:fld>
            <a:endParaRPr lang="es-AR" sz="1400" b="0" i="0" u="none" strike="noStrike" kern="1200" cap="none" spc="0" baseline="0">
              <a:solidFill>
                <a:srgbClr val="000000"/>
              </a:solidFill>
              <a:uFillTx/>
              <a:latin typeface="Source Sans Pro" pitchFamily="34"/>
              <a:ea typeface="Segoe UI" pitchFamily="2"/>
              <a:cs typeface="Tahoma" pitchFamily="2"/>
            </a:endParaRPr>
          </a:p>
        </p:txBody>
      </p:sp>
      <p:sp>
        <p:nvSpPr>
          <p:cNvPr id="3" name="Slide Image Placeholder 1">
            <a:extLst>
              <a:ext uri="{FF2B5EF4-FFF2-40B4-BE49-F238E27FC236}">
                <a16:creationId xmlns:a16="http://schemas.microsoft.com/office/drawing/2014/main" id="{4E6E334D-D482-874F-AE19-F7C33B6D5206}"/>
              </a:ext>
            </a:extLst>
          </p:cNvPr>
          <p:cNvSpPr>
            <a:spLocks noGrp="1" noRot="1" noChangeAspect="1"/>
          </p:cNvSpPr>
          <p:nvPr>
            <p:ph type="sldImg"/>
          </p:nvPr>
        </p:nvSpPr>
        <p:spPr>
          <a:xfrm>
            <a:off x="1371600" y="763588"/>
            <a:ext cx="5029200" cy="3771900"/>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0F6C9F03-A77C-1F46-9915-773B6F5375A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2EF8EF25-D60E-6D4E-9818-A33A47987BE0}"/>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2A48076-B408-AB48-8E7C-B56B7363D817}" type="slidenum">
              <a:t>10</a:t>
            </a:fld>
            <a:endParaRPr lang="es-AR" sz="1400" b="0" i="0" u="none" strike="noStrike" kern="1200" cap="none" spc="0" baseline="0">
              <a:solidFill>
                <a:srgbClr val="000000"/>
              </a:solidFill>
              <a:uFillTx/>
              <a:latin typeface="Source Sans Pro" pitchFamily="34"/>
              <a:ea typeface="Segoe UI" pitchFamily="2"/>
              <a:cs typeface="Tahoma" pitchFamily="2"/>
            </a:endParaRPr>
          </a:p>
        </p:txBody>
      </p:sp>
      <p:sp>
        <p:nvSpPr>
          <p:cNvPr id="3" name="Slide Image Placeholder 1">
            <a:extLst>
              <a:ext uri="{FF2B5EF4-FFF2-40B4-BE49-F238E27FC236}">
                <a16:creationId xmlns:a16="http://schemas.microsoft.com/office/drawing/2014/main" id="{C01E747C-2DF0-744A-8727-A4B87AA8D29C}"/>
              </a:ext>
            </a:extLst>
          </p:cNvPr>
          <p:cNvSpPr>
            <a:spLocks noGrp="1" noRot="1" noChangeAspect="1"/>
          </p:cNvSpPr>
          <p:nvPr>
            <p:ph type="sldImg"/>
          </p:nvPr>
        </p:nvSpPr>
        <p:spPr>
          <a:xfrm>
            <a:off x="4425950" y="763588"/>
            <a:ext cx="5030788" cy="3771900"/>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57408CEF-F54C-0048-901B-B29223C66995}"/>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2EF8EF25-D60E-6D4E-9818-A33A47987BE0}"/>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2A48076-B408-AB48-8E7C-B56B7363D817}" type="slidenum">
              <a:t>11</a:t>
            </a:fld>
            <a:endParaRPr lang="es-AR" sz="1400" b="0" i="0" u="none" strike="noStrike" kern="1200" cap="none" spc="0" baseline="0">
              <a:solidFill>
                <a:srgbClr val="000000"/>
              </a:solidFill>
              <a:uFillTx/>
              <a:latin typeface="Source Sans Pro" pitchFamily="34"/>
              <a:ea typeface="Segoe UI" pitchFamily="2"/>
              <a:cs typeface="Tahoma" pitchFamily="2"/>
            </a:endParaRPr>
          </a:p>
        </p:txBody>
      </p:sp>
      <p:sp>
        <p:nvSpPr>
          <p:cNvPr id="3" name="Slide Image Placeholder 1">
            <a:extLst>
              <a:ext uri="{FF2B5EF4-FFF2-40B4-BE49-F238E27FC236}">
                <a16:creationId xmlns:a16="http://schemas.microsoft.com/office/drawing/2014/main" id="{C01E747C-2DF0-744A-8727-A4B87AA8D29C}"/>
              </a:ext>
            </a:extLst>
          </p:cNvPr>
          <p:cNvSpPr>
            <a:spLocks noGrp="1" noRot="1" noChangeAspect="1"/>
          </p:cNvSpPr>
          <p:nvPr>
            <p:ph type="sldImg"/>
          </p:nvPr>
        </p:nvSpPr>
        <p:spPr>
          <a:xfrm>
            <a:off x="4425950" y="763588"/>
            <a:ext cx="5030788" cy="3771900"/>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57408CEF-F54C-0048-901B-B29223C66995}"/>
              </a:ext>
            </a:extLst>
          </p:cNvPr>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3089272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24FAF048-6787-664E-8D56-C4373A5E7C9F}"/>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FDD01CA-FE97-554D-BA89-CCBA08A39007}" type="slidenum">
              <a:t>12</a:t>
            </a:fld>
            <a:endParaRPr lang="es-AR" sz="1400" b="0" i="0" u="none" strike="noStrike" kern="1200" cap="none" spc="0" baseline="0">
              <a:solidFill>
                <a:srgbClr val="000000"/>
              </a:solidFill>
              <a:uFillTx/>
              <a:latin typeface="Source Sans Pro" pitchFamily="34"/>
              <a:ea typeface="Segoe UI" pitchFamily="2"/>
              <a:cs typeface="Tahoma" pitchFamily="2"/>
            </a:endParaRPr>
          </a:p>
        </p:txBody>
      </p:sp>
      <p:sp>
        <p:nvSpPr>
          <p:cNvPr id="3" name="Slide Image Placeholder 1">
            <a:extLst>
              <a:ext uri="{FF2B5EF4-FFF2-40B4-BE49-F238E27FC236}">
                <a16:creationId xmlns:a16="http://schemas.microsoft.com/office/drawing/2014/main" id="{858FD174-5936-3D43-B506-57893877440A}"/>
              </a:ext>
            </a:extLst>
          </p:cNvPr>
          <p:cNvSpPr>
            <a:spLocks noGrp="1" noRot="1" noChangeAspect="1"/>
          </p:cNvSpPr>
          <p:nvPr>
            <p:ph type="sldImg"/>
          </p:nvPr>
        </p:nvSpPr>
        <p:spPr>
          <a:xfrm>
            <a:off x="4425950" y="763588"/>
            <a:ext cx="5030788" cy="3771900"/>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6A671132-CB4D-704E-BE0A-0CE149E3AF69}"/>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0956E936-F0BB-BC41-987D-4D683C9B83C2}"/>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CBF011E-0307-3343-BD5B-EE049D3345A8}" type="slidenum">
              <a:t>13</a:t>
            </a:fld>
            <a:endParaRPr lang="es-AR" sz="1400" b="0" i="0" u="none" strike="noStrike" kern="1200" cap="none" spc="0" baseline="0">
              <a:solidFill>
                <a:srgbClr val="000000"/>
              </a:solidFill>
              <a:uFillTx/>
              <a:latin typeface="Source Sans Pro" pitchFamily="34"/>
              <a:ea typeface="Segoe UI" pitchFamily="2"/>
              <a:cs typeface="Tahoma" pitchFamily="2"/>
            </a:endParaRPr>
          </a:p>
        </p:txBody>
      </p:sp>
      <p:sp>
        <p:nvSpPr>
          <p:cNvPr id="3" name="Slide Image Placeholder 1">
            <a:extLst>
              <a:ext uri="{FF2B5EF4-FFF2-40B4-BE49-F238E27FC236}">
                <a16:creationId xmlns:a16="http://schemas.microsoft.com/office/drawing/2014/main" id="{855BDEB8-6454-5047-81B6-2C704FB3F6A1}"/>
              </a:ext>
            </a:extLst>
          </p:cNvPr>
          <p:cNvSpPr>
            <a:spLocks noGrp="1" noRot="1" noChangeAspect="1"/>
          </p:cNvSpPr>
          <p:nvPr>
            <p:ph type="sldImg"/>
          </p:nvPr>
        </p:nvSpPr>
        <p:spPr>
          <a:xfrm>
            <a:off x="4425950" y="763588"/>
            <a:ext cx="5030788" cy="3771900"/>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07463CAB-68ED-D847-9553-E08660218D25}"/>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0956E936-F0BB-BC41-987D-4D683C9B83C2}"/>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CBF011E-0307-3343-BD5B-EE049D3345A8}" type="slidenum">
              <a:t>14</a:t>
            </a:fld>
            <a:endParaRPr lang="es-AR" sz="1400" b="0" i="0" u="none" strike="noStrike" kern="1200" cap="none" spc="0" baseline="0">
              <a:solidFill>
                <a:srgbClr val="000000"/>
              </a:solidFill>
              <a:uFillTx/>
              <a:latin typeface="Source Sans Pro" pitchFamily="34"/>
              <a:ea typeface="Segoe UI" pitchFamily="2"/>
              <a:cs typeface="Tahoma" pitchFamily="2"/>
            </a:endParaRPr>
          </a:p>
        </p:txBody>
      </p:sp>
      <p:sp>
        <p:nvSpPr>
          <p:cNvPr id="3" name="Slide Image Placeholder 1">
            <a:extLst>
              <a:ext uri="{FF2B5EF4-FFF2-40B4-BE49-F238E27FC236}">
                <a16:creationId xmlns:a16="http://schemas.microsoft.com/office/drawing/2014/main" id="{855BDEB8-6454-5047-81B6-2C704FB3F6A1}"/>
              </a:ext>
            </a:extLst>
          </p:cNvPr>
          <p:cNvSpPr>
            <a:spLocks noGrp="1" noRot="1" noChangeAspect="1"/>
          </p:cNvSpPr>
          <p:nvPr>
            <p:ph type="sldImg"/>
          </p:nvPr>
        </p:nvSpPr>
        <p:spPr>
          <a:xfrm>
            <a:off x="4425950" y="763588"/>
            <a:ext cx="5030788" cy="3771900"/>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07463CAB-68ED-D847-9553-E08660218D25}"/>
              </a:ext>
            </a:extLst>
          </p:cNvPr>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1630166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0956E936-F0BB-BC41-987D-4D683C9B83C2}"/>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CBF011E-0307-3343-BD5B-EE049D3345A8}" type="slidenum">
              <a:t>15</a:t>
            </a:fld>
            <a:endParaRPr lang="es-AR" sz="1400" b="0" i="0" u="none" strike="noStrike" kern="1200" cap="none" spc="0" baseline="0">
              <a:solidFill>
                <a:srgbClr val="000000"/>
              </a:solidFill>
              <a:uFillTx/>
              <a:latin typeface="Source Sans Pro" pitchFamily="34"/>
              <a:ea typeface="Segoe UI" pitchFamily="2"/>
              <a:cs typeface="Tahoma" pitchFamily="2"/>
            </a:endParaRPr>
          </a:p>
        </p:txBody>
      </p:sp>
      <p:sp>
        <p:nvSpPr>
          <p:cNvPr id="3" name="Slide Image Placeholder 1">
            <a:extLst>
              <a:ext uri="{FF2B5EF4-FFF2-40B4-BE49-F238E27FC236}">
                <a16:creationId xmlns:a16="http://schemas.microsoft.com/office/drawing/2014/main" id="{855BDEB8-6454-5047-81B6-2C704FB3F6A1}"/>
              </a:ext>
            </a:extLst>
          </p:cNvPr>
          <p:cNvSpPr>
            <a:spLocks noGrp="1" noRot="1" noChangeAspect="1"/>
          </p:cNvSpPr>
          <p:nvPr>
            <p:ph type="sldImg"/>
          </p:nvPr>
        </p:nvSpPr>
        <p:spPr>
          <a:xfrm>
            <a:off x="4425950" y="763588"/>
            <a:ext cx="5030788" cy="3771900"/>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07463CAB-68ED-D847-9553-E08660218D25}"/>
              </a:ext>
            </a:extLst>
          </p:cNvPr>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1527366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0956E936-F0BB-BC41-987D-4D683C9B83C2}"/>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CBF011E-0307-3343-BD5B-EE049D3345A8}" type="slidenum">
              <a:t>16</a:t>
            </a:fld>
            <a:endParaRPr lang="es-AR" sz="1400" b="0" i="0" u="none" strike="noStrike" kern="1200" cap="none" spc="0" baseline="0">
              <a:solidFill>
                <a:srgbClr val="000000"/>
              </a:solidFill>
              <a:uFillTx/>
              <a:latin typeface="Source Sans Pro" pitchFamily="34"/>
              <a:ea typeface="Segoe UI" pitchFamily="2"/>
              <a:cs typeface="Tahoma" pitchFamily="2"/>
            </a:endParaRPr>
          </a:p>
        </p:txBody>
      </p:sp>
      <p:sp>
        <p:nvSpPr>
          <p:cNvPr id="3" name="Slide Image Placeholder 1">
            <a:extLst>
              <a:ext uri="{FF2B5EF4-FFF2-40B4-BE49-F238E27FC236}">
                <a16:creationId xmlns:a16="http://schemas.microsoft.com/office/drawing/2014/main" id="{855BDEB8-6454-5047-81B6-2C704FB3F6A1}"/>
              </a:ext>
            </a:extLst>
          </p:cNvPr>
          <p:cNvSpPr>
            <a:spLocks noGrp="1" noRot="1" noChangeAspect="1"/>
          </p:cNvSpPr>
          <p:nvPr>
            <p:ph type="sldImg"/>
          </p:nvPr>
        </p:nvSpPr>
        <p:spPr>
          <a:xfrm>
            <a:off x="4425950" y="763588"/>
            <a:ext cx="5030788" cy="3771900"/>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07463CAB-68ED-D847-9553-E08660218D25}"/>
              </a:ext>
            </a:extLst>
          </p:cNvPr>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1877282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F219ABAC-E038-BC43-A6BB-B1387189C8ED}"/>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75A2AF9-8F2C-2842-8D77-B9B2334A8C40}" type="slidenum">
              <a:t>2</a:t>
            </a:fld>
            <a:endParaRPr lang="es-AR" sz="1400" b="0" i="0" u="none" strike="noStrike" kern="1200" cap="none" spc="0" baseline="0">
              <a:solidFill>
                <a:srgbClr val="000000"/>
              </a:solidFill>
              <a:uFillTx/>
              <a:latin typeface="Source Sans Pro" pitchFamily="34"/>
              <a:ea typeface="Segoe UI" pitchFamily="2"/>
              <a:cs typeface="Tahoma" pitchFamily="2"/>
            </a:endParaRPr>
          </a:p>
        </p:txBody>
      </p:sp>
      <p:sp>
        <p:nvSpPr>
          <p:cNvPr id="3" name="Slide Image Placeholder 1">
            <a:extLst>
              <a:ext uri="{FF2B5EF4-FFF2-40B4-BE49-F238E27FC236}">
                <a16:creationId xmlns:a16="http://schemas.microsoft.com/office/drawing/2014/main" id="{DFDDE5E8-BE78-0A4F-9754-A37EF64742FD}"/>
              </a:ext>
            </a:extLst>
          </p:cNvPr>
          <p:cNvSpPr>
            <a:spLocks noGrp="1" noRot="1" noChangeAspect="1"/>
          </p:cNvSpPr>
          <p:nvPr>
            <p:ph type="sldImg"/>
          </p:nvPr>
        </p:nvSpPr>
        <p:spPr>
          <a:xfrm>
            <a:off x="1371600" y="763588"/>
            <a:ext cx="5029200" cy="3771900"/>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5F422E4B-377F-6C4E-B796-C03D856B214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BFF706F2-1EC6-E849-AA3C-0387C251E5B3}"/>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660CA1E-DCD0-B740-9DC2-6C1020C010C6}" type="slidenum">
              <a:t>3</a:t>
            </a:fld>
            <a:endParaRPr lang="es-AR" sz="1400" b="0" i="0" u="none" strike="noStrike" kern="1200" cap="none" spc="0" baseline="0">
              <a:solidFill>
                <a:srgbClr val="000000"/>
              </a:solidFill>
              <a:uFillTx/>
              <a:latin typeface="Source Sans Pro" pitchFamily="34"/>
              <a:ea typeface="Segoe UI" pitchFamily="2"/>
              <a:cs typeface="Tahoma" pitchFamily="2"/>
            </a:endParaRPr>
          </a:p>
        </p:txBody>
      </p:sp>
      <p:sp>
        <p:nvSpPr>
          <p:cNvPr id="3" name="Slide Image Placeholder 1">
            <a:extLst>
              <a:ext uri="{FF2B5EF4-FFF2-40B4-BE49-F238E27FC236}">
                <a16:creationId xmlns:a16="http://schemas.microsoft.com/office/drawing/2014/main" id="{094B88EF-8FA8-E84D-8AB6-C8B01AD579D7}"/>
              </a:ext>
            </a:extLst>
          </p:cNvPr>
          <p:cNvSpPr>
            <a:spLocks noGrp="1" noRot="1" noChangeAspect="1"/>
          </p:cNvSpPr>
          <p:nvPr>
            <p:ph type="sldImg"/>
          </p:nvPr>
        </p:nvSpPr>
        <p:spPr>
          <a:xfrm>
            <a:off x="1371600" y="763588"/>
            <a:ext cx="5029200" cy="3771900"/>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E26817CF-C391-0B43-8F10-8E0E077FB719}"/>
              </a:ext>
            </a:extLst>
          </p:cNvPr>
          <p:cNvSpPr txBox="1">
            <a:spLocks noGrp="1"/>
          </p:cNvSpPr>
          <p:nvPr>
            <p:ph type="body" sz="quarter"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109E1D4E-C30B-6841-A8A9-510081E02093}"/>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4529361-80BA-C84B-8702-E8A0862DCFC6}" type="slidenum">
              <a:t>4</a:t>
            </a:fld>
            <a:endParaRPr lang="es-AR" sz="1400" b="0" i="0" u="none" strike="noStrike" kern="1200" cap="none" spc="0" baseline="0">
              <a:solidFill>
                <a:srgbClr val="000000"/>
              </a:solidFill>
              <a:uFillTx/>
              <a:latin typeface="Source Sans Pro" pitchFamily="34"/>
              <a:ea typeface="Segoe UI" pitchFamily="2"/>
              <a:cs typeface="Tahoma" pitchFamily="2"/>
            </a:endParaRPr>
          </a:p>
        </p:txBody>
      </p:sp>
      <p:sp>
        <p:nvSpPr>
          <p:cNvPr id="3" name="Slide Image Placeholder 1">
            <a:extLst>
              <a:ext uri="{FF2B5EF4-FFF2-40B4-BE49-F238E27FC236}">
                <a16:creationId xmlns:a16="http://schemas.microsoft.com/office/drawing/2014/main" id="{04DD57A4-7083-4D45-9730-8651CE8D7A13}"/>
              </a:ext>
            </a:extLst>
          </p:cNvPr>
          <p:cNvSpPr>
            <a:spLocks noGrp="1" noRot="1" noChangeAspect="1"/>
          </p:cNvSpPr>
          <p:nvPr>
            <p:ph type="sldImg"/>
          </p:nvPr>
        </p:nvSpPr>
        <p:spPr>
          <a:xfrm>
            <a:off x="4425950" y="763588"/>
            <a:ext cx="5030788" cy="3771900"/>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29E3E386-6338-984B-9BEE-E35B81C56B2D}"/>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677BBA11-7648-3749-ABA8-B844A73E1BEA}"/>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AE8D77F-A1F5-894A-8D23-B0D2F5F9E193}" type="slidenum">
              <a:t>5</a:t>
            </a:fld>
            <a:endParaRPr lang="es-AR" sz="1400" b="0" i="0" u="none" strike="noStrike" kern="1200" cap="none" spc="0" baseline="0">
              <a:solidFill>
                <a:srgbClr val="000000"/>
              </a:solidFill>
              <a:uFillTx/>
              <a:latin typeface="Source Sans Pro" pitchFamily="34"/>
              <a:ea typeface="Segoe UI" pitchFamily="2"/>
              <a:cs typeface="Tahoma" pitchFamily="2"/>
            </a:endParaRPr>
          </a:p>
        </p:txBody>
      </p:sp>
      <p:sp>
        <p:nvSpPr>
          <p:cNvPr id="3" name="Slide Image Placeholder 1">
            <a:extLst>
              <a:ext uri="{FF2B5EF4-FFF2-40B4-BE49-F238E27FC236}">
                <a16:creationId xmlns:a16="http://schemas.microsoft.com/office/drawing/2014/main" id="{1B3C5B53-582B-2C40-9149-9F259483761D}"/>
              </a:ext>
            </a:extLst>
          </p:cNvPr>
          <p:cNvSpPr>
            <a:spLocks noGrp="1" noRot="1" noChangeAspect="1"/>
          </p:cNvSpPr>
          <p:nvPr>
            <p:ph type="sldImg"/>
          </p:nvPr>
        </p:nvSpPr>
        <p:spPr>
          <a:xfrm>
            <a:off x="4425950" y="763588"/>
            <a:ext cx="5030788" cy="3771900"/>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2D6801BE-DF17-9446-8D72-B276E70C51B0}"/>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FE5426AA-8E3D-F54C-A17A-71624055C4B3}"/>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37D5CC5-0810-7645-9AB2-62B349E210AA}" type="slidenum">
              <a:t>6</a:t>
            </a:fld>
            <a:endParaRPr lang="es-AR" sz="1400" b="0" i="0" u="none" strike="noStrike" kern="1200" cap="none" spc="0" baseline="0">
              <a:solidFill>
                <a:srgbClr val="000000"/>
              </a:solidFill>
              <a:uFillTx/>
              <a:latin typeface="Source Sans Pro" pitchFamily="34"/>
              <a:ea typeface="Segoe UI" pitchFamily="2"/>
              <a:cs typeface="Tahoma" pitchFamily="2"/>
            </a:endParaRPr>
          </a:p>
        </p:txBody>
      </p:sp>
      <p:sp>
        <p:nvSpPr>
          <p:cNvPr id="3" name="Slide Image Placeholder 1">
            <a:extLst>
              <a:ext uri="{FF2B5EF4-FFF2-40B4-BE49-F238E27FC236}">
                <a16:creationId xmlns:a16="http://schemas.microsoft.com/office/drawing/2014/main" id="{6B8E4279-E79D-5040-9502-5DC9DE57DEA8}"/>
              </a:ext>
            </a:extLst>
          </p:cNvPr>
          <p:cNvSpPr>
            <a:spLocks noGrp="1" noRot="1" noChangeAspect="1"/>
          </p:cNvSpPr>
          <p:nvPr>
            <p:ph type="sldImg"/>
          </p:nvPr>
        </p:nvSpPr>
        <p:spPr>
          <a:xfrm>
            <a:off x="4425950" y="763588"/>
            <a:ext cx="5030788" cy="3771900"/>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9208DEB3-124E-D44A-9017-CC032FE30153}"/>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AFEB996F-3CEA-3747-ACF2-30867DE75C34}"/>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94831B4-C1F1-CC4E-90BA-FECEA29B9FDA}" type="slidenum">
              <a:t>7</a:t>
            </a:fld>
            <a:endParaRPr lang="es-AR" sz="1400" b="0" i="0" u="none" strike="noStrike" kern="1200" cap="none" spc="0" baseline="0">
              <a:solidFill>
                <a:srgbClr val="000000"/>
              </a:solidFill>
              <a:uFillTx/>
              <a:latin typeface="Source Sans Pro" pitchFamily="34"/>
              <a:ea typeface="Segoe UI" pitchFamily="2"/>
              <a:cs typeface="Tahoma" pitchFamily="2"/>
            </a:endParaRPr>
          </a:p>
        </p:txBody>
      </p:sp>
      <p:sp>
        <p:nvSpPr>
          <p:cNvPr id="3" name="Slide Image Placeholder 1">
            <a:extLst>
              <a:ext uri="{FF2B5EF4-FFF2-40B4-BE49-F238E27FC236}">
                <a16:creationId xmlns:a16="http://schemas.microsoft.com/office/drawing/2014/main" id="{4F8F9059-9417-4A4D-B641-3082F82E1CE0}"/>
              </a:ext>
            </a:extLst>
          </p:cNvPr>
          <p:cNvSpPr>
            <a:spLocks noGrp="1" noRot="1" noChangeAspect="1"/>
          </p:cNvSpPr>
          <p:nvPr>
            <p:ph type="sldImg"/>
          </p:nvPr>
        </p:nvSpPr>
        <p:spPr>
          <a:xfrm>
            <a:off x="4425950" y="763588"/>
            <a:ext cx="5030788" cy="3771900"/>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D3A1ECC0-59AD-E942-8295-AF3E6A15A68A}"/>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7BC378CB-2797-C54B-9798-7127A359697F}"/>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D5E95DA-1A6F-6341-A631-1DA04886E8C6}" type="slidenum">
              <a:t>8</a:t>
            </a:fld>
            <a:endParaRPr lang="es-AR" sz="1400" b="0" i="0" u="none" strike="noStrike" kern="1200" cap="none" spc="0" baseline="0">
              <a:solidFill>
                <a:srgbClr val="000000"/>
              </a:solidFill>
              <a:uFillTx/>
              <a:latin typeface="Source Sans Pro" pitchFamily="34"/>
              <a:ea typeface="Segoe UI" pitchFamily="2"/>
              <a:cs typeface="Tahoma" pitchFamily="2"/>
            </a:endParaRPr>
          </a:p>
        </p:txBody>
      </p:sp>
      <p:sp>
        <p:nvSpPr>
          <p:cNvPr id="3" name="Slide Image Placeholder 1">
            <a:extLst>
              <a:ext uri="{FF2B5EF4-FFF2-40B4-BE49-F238E27FC236}">
                <a16:creationId xmlns:a16="http://schemas.microsoft.com/office/drawing/2014/main" id="{76D8F20D-0719-4342-B61D-0E82362AAD74}"/>
              </a:ext>
            </a:extLst>
          </p:cNvPr>
          <p:cNvSpPr>
            <a:spLocks noGrp="1" noRot="1" noChangeAspect="1"/>
          </p:cNvSpPr>
          <p:nvPr>
            <p:ph type="sldImg"/>
          </p:nvPr>
        </p:nvSpPr>
        <p:spPr>
          <a:xfrm>
            <a:off x="4425950" y="763588"/>
            <a:ext cx="5030788" cy="3771900"/>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5562F35C-DF58-CC41-BA44-DFC9E31112AF}"/>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90EF9AF3-A6A6-684C-9D76-E28FC284D22D}"/>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4607AF-3CE7-3145-8A0F-9B0C11F43FA1}" type="slidenum">
              <a:t>9</a:t>
            </a:fld>
            <a:endParaRPr lang="es-AR" sz="1400" b="0" i="0" u="none" strike="noStrike" kern="1200" cap="none" spc="0" baseline="0">
              <a:solidFill>
                <a:srgbClr val="000000"/>
              </a:solidFill>
              <a:uFillTx/>
              <a:latin typeface="Source Sans Pro" pitchFamily="34"/>
              <a:ea typeface="Segoe UI" pitchFamily="2"/>
              <a:cs typeface="Tahoma" pitchFamily="2"/>
            </a:endParaRPr>
          </a:p>
        </p:txBody>
      </p:sp>
      <p:sp>
        <p:nvSpPr>
          <p:cNvPr id="3" name="Slide Image Placeholder 1">
            <a:extLst>
              <a:ext uri="{FF2B5EF4-FFF2-40B4-BE49-F238E27FC236}">
                <a16:creationId xmlns:a16="http://schemas.microsoft.com/office/drawing/2014/main" id="{AEC65669-D5BA-2D42-8007-10A7B3B98C1C}"/>
              </a:ext>
            </a:extLst>
          </p:cNvPr>
          <p:cNvSpPr>
            <a:spLocks noGrp="1" noRot="1" noChangeAspect="1"/>
          </p:cNvSpPr>
          <p:nvPr>
            <p:ph type="sldImg"/>
          </p:nvPr>
        </p:nvSpPr>
        <p:spPr>
          <a:xfrm>
            <a:off x="4425950" y="763588"/>
            <a:ext cx="5030788" cy="3771900"/>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025451FB-61FC-FB41-8035-420EBF1394F5}"/>
              </a:ext>
            </a:extLst>
          </p:cNvPr>
          <p:cNvSpPr txBox="1">
            <a:spLocks noGrp="1"/>
          </p:cNvSpPr>
          <p:nvPr>
            <p:ph type="body" sz="quarter" idx="1"/>
          </p:nvPr>
        </p:nvSpPr>
        <p:spPr/>
        <p:txBody>
          <a:bodyPr>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C4C4-2245-C840-B626-7E3BCEBF2AE4}"/>
              </a:ext>
            </a:extLst>
          </p:cNvPr>
          <p:cNvSpPr txBox="1">
            <a:spLocks noGrp="1"/>
          </p:cNvSpPr>
          <p:nvPr>
            <p:ph type="ctrTitle"/>
          </p:nvPr>
        </p:nvSpPr>
        <p:spPr>
          <a:xfrm>
            <a:off x="1260472" y="1236661"/>
            <a:ext cx="7559673" cy="2632072"/>
          </a:xfrm>
        </p:spPr>
        <p:txBody>
          <a:bodyPr anchorCtr="1"/>
          <a:lstStyle>
            <a:lvl1pPr algn="ctr">
              <a:defRPr lang="en-US" sz="6000"/>
            </a:lvl1pPr>
          </a:lstStyle>
          <a:p>
            <a:pPr lvl="0"/>
            <a:r>
              <a:rPr lang="en-US"/>
              <a:t>Click to edit Master title style</a:t>
            </a:r>
          </a:p>
        </p:txBody>
      </p:sp>
      <p:sp>
        <p:nvSpPr>
          <p:cNvPr id="3" name="Subtitle 2">
            <a:extLst>
              <a:ext uri="{FF2B5EF4-FFF2-40B4-BE49-F238E27FC236}">
                <a16:creationId xmlns:a16="http://schemas.microsoft.com/office/drawing/2014/main" id="{8BDA00C7-1D0D-A342-ABD8-51FCFCCCBE83}"/>
              </a:ext>
            </a:extLst>
          </p:cNvPr>
          <p:cNvSpPr txBox="1">
            <a:spLocks noGrp="1"/>
          </p:cNvSpPr>
          <p:nvPr>
            <p:ph type="subTitle" idx="1"/>
          </p:nvPr>
        </p:nvSpPr>
        <p:spPr>
          <a:xfrm>
            <a:off x="1260472" y="3970333"/>
            <a:ext cx="7559673" cy="1825627"/>
          </a:xfrm>
        </p:spPr>
        <p:txBody>
          <a:bodyPr anchorCtr="1"/>
          <a:lstStyle>
            <a:lvl1pPr algn="ctr">
              <a:defRPr sz="2400"/>
            </a:lvl1pPr>
          </a:lstStyle>
          <a:p>
            <a:pPr lvl="0"/>
            <a:r>
              <a:rPr lang="en-US"/>
              <a:t>Click to edit Master subtitle style</a:t>
            </a:r>
          </a:p>
        </p:txBody>
      </p:sp>
      <p:sp>
        <p:nvSpPr>
          <p:cNvPr id="4" name="Date Placeholder 3">
            <a:extLst>
              <a:ext uri="{FF2B5EF4-FFF2-40B4-BE49-F238E27FC236}">
                <a16:creationId xmlns:a16="http://schemas.microsoft.com/office/drawing/2014/main" id="{23907D1B-4671-7E4C-A98A-E9EDC001B065}"/>
              </a:ext>
            </a:extLst>
          </p:cNvPr>
          <p:cNvSpPr txBox="1">
            <a:spLocks noGrp="1"/>
          </p:cNvSpPr>
          <p:nvPr>
            <p:ph type="dt" sz="half" idx="7"/>
          </p:nvPr>
        </p:nvSpPr>
        <p:spPr/>
        <p:txBody>
          <a:bodyPr/>
          <a:lstStyle>
            <a:lvl1pPr>
              <a:defRPr/>
            </a:lvl1pPr>
          </a:lstStyle>
          <a:p>
            <a:pPr lvl="0"/>
            <a:endParaRPr lang="es-AR"/>
          </a:p>
        </p:txBody>
      </p:sp>
      <p:sp>
        <p:nvSpPr>
          <p:cNvPr id="5" name="Footer Placeholder 4">
            <a:extLst>
              <a:ext uri="{FF2B5EF4-FFF2-40B4-BE49-F238E27FC236}">
                <a16:creationId xmlns:a16="http://schemas.microsoft.com/office/drawing/2014/main" id="{1E7884BC-84AE-E844-B2FE-459DC3677EC4}"/>
              </a:ext>
            </a:extLst>
          </p:cNvPr>
          <p:cNvSpPr txBox="1">
            <a:spLocks noGrp="1"/>
          </p:cNvSpPr>
          <p:nvPr>
            <p:ph type="ftr" sz="quarter" idx="9"/>
          </p:nvPr>
        </p:nvSpPr>
        <p:spPr/>
        <p:txBody>
          <a:bodyPr/>
          <a:lstStyle>
            <a:lvl1pPr>
              <a:defRPr/>
            </a:lvl1pPr>
          </a:lstStyle>
          <a:p>
            <a:pPr lvl="0"/>
            <a:endParaRPr lang="es-AR"/>
          </a:p>
        </p:txBody>
      </p:sp>
      <p:sp>
        <p:nvSpPr>
          <p:cNvPr id="6" name="Slide Number Placeholder 5">
            <a:extLst>
              <a:ext uri="{FF2B5EF4-FFF2-40B4-BE49-F238E27FC236}">
                <a16:creationId xmlns:a16="http://schemas.microsoft.com/office/drawing/2014/main" id="{FC0B4EC9-13B0-D340-A4E0-6D2FDED70188}"/>
              </a:ext>
            </a:extLst>
          </p:cNvPr>
          <p:cNvSpPr txBox="1">
            <a:spLocks noGrp="1"/>
          </p:cNvSpPr>
          <p:nvPr>
            <p:ph type="sldNum" sz="quarter" idx="8"/>
          </p:nvPr>
        </p:nvSpPr>
        <p:spPr/>
        <p:txBody>
          <a:bodyPr/>
          <a:lstStyle>
            <a:lvl1pPr>
              <a:defRPr/>
            </a:lvl1pPr>
          </a:lstStyle>
          <a:p>
            <a:pPr lvl="0"/>
            <a:fld id="{CE0A1F14-F516-7C4A-AD28-B82948A6DA34}" type="slidenum">
              <a:t>‹#›</a:t>
            </a:fld>
            <a:endParaRPr lang="es-AR"/>
          </a:p>
        </p:txBody>
      </p:sp>
    </p:spTree>
    <p:extLst>
      <p:ext uri="{BB962C8B-B14F-4D97-AF65-F5344CB8AC3E}">
        <p14:creationId xmlns:p14="http://schemas.microsoft.com/office/powerpoint/2010/main" val="3894216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21CAB-7FB7-E644-99EC-F606A8C6520A}"/>
              </a:ext>
            </a:extLst>
          </p:cNvPr>
          <p:cNvSpPr txBox="1">
            <a:spLocks noGrp="1"/>
          </p:cNvSpPr>
          <p:nvPr>
            <p:ph type="title"/>
          </p:nvPr>
        </p:nvSpPr>
        <p:spPr/>
        <p:txBody>
          <a:bodyPr/>
          <a:lstStyle>
            <a:lvl1pPr>
              <a:defRPr lang="en-US"/>
            </a:lvl1pPr>
          </a:lstStyle>
          <a:p>
            <a:pPr lvl="0"/>
            <a:r>
              <a:rPr lang="en-US"/>
              <a:t>Click to edit Master title style</a:t>
            </a:r>
          </a:p>
        </p:txBody>
      </p:sp>
      <p:sp>
        <p:nvSpPr>
          <p:cNvPr id="3" name="Vertical Text Placeholder 2">
            <a:extLst>
              <a:ext uri="{FF2B5EF4-FFF2-40B4-BE49-F238E27FC236}">
                <a16:creationId xmlns:a16="http://schemas.microsoft.com/office/drawing/2014/main" id="{87760894-C923-C44B-8FD3-82283D9A60AB}"/>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C20EC4-2B3E-5540-8F6C-8F3EC6988D22}"/>
              </a:ext>
            </a:extLst>
          </p:cNvPr>
          <p:cNvSpPr txBox="1">
            <a:spLocks noGrp="1"/>
          </p:cNvSpPr>
          <p:nvPr>
            <p:ph type="dt" sz="half" idx="7"/>
          </p:nvPr>
        </p:nvSpPr>
        <p:spPr/>
        <p:txBody>
          <a:bodyPr/>
          <a:lstStyle>
            <a:lvl1pPr>
              <a:defRPr/>
            </a:lvl1pPr>
          </a:lstStyle>
          <a:p>
            <a:pPr lvl="0"/>
            <a:endParaRPr lang="es-AR"/>
          </a:p>
        </p:txBody>
      </p:sp>
      <p:sp>
        <p:nvSpPr>
          <p:cNvPr id="5" name="Footer Placeholder 4">
            <a:extLst>
              <a:ext uri="{FF2B5EF4-FFF2-40B4-BE49-F238E27FC236}">
                <a16:creationId xmlns:a16="http://schemas.microsoft.com/office/drawing/2014/main" id="{36527AEE-EAC5-4449-9ACB-6E7B0225D867}"/>
              </a:ext>
            </a:extLst>
          </p:cNvPr>
          <p:cNvSpPr txBox="1">
            <a:spLocks noGrp="1"/>
          </p:cNvSpPr>
          <p:nvPr>
            <p:ph type="ftr" sz="quarter" idx="9"/>
          </p:nvPr>
        </p:nvSpPr>
        <p:spPr/>
        <p:txBody>
          <a:bodyPr/>
          <a:lstStyle>
            <a:lvl1pPr>
              <a:defRPr/>
            </a:lvl1pPr>
          </a:lstStyle>
          <a:p>
            <a:pPr lvl="0"/>
            <a:endParaRPr lang="es-AR"/>
          </a:p>
        </p:txBody>
      </p:sp>
      <p:sp>
        <p:nvSpPr>
          <p:cNvPr id="6" name="Slide Number Placeholder 5">
            <a:extLst>
              <a:ext uri="{FF2B5EF4-FFF2-40B4-BE49-F238E27FC236}">
                <a16:creationId xmlns:a16="http://schemas.microsoft.com/office/drawing/2014/main" id="{2A15CED5-0EAF-3441-BEBD-E9FC6704497B}"/>
              </a:ext>
            </a:extLst>
          </p:cNvPr>
          <p:cNvSpPr txBox="1">
            <a:spLocks noGrp="1"/>
          </p:cNvSpPr>
          <p:nvPr>
            <p:ph type="sldNum" sz="quarter" idx="8"/>
          </p:nvPr>
        </p:nvSpPr>
        <p:spPr/>
        <p:txBody>
          <a:bodyPr/>
          <a:lstStyle>
            <a:lvl1pPr>
              <a:defRPr/>
            </a:lvl1pPr>
          </a:lstStyle>
          <a:p>
            <a:pPr lvl="0"/>
            <a:fld id="{FA4EB7D2-ECD1-0D40-9F91-730CC2C341C6}" type="slidenum">
              <a:t>‹#›</a:t>
            </a:fld>
            <a:endParaRPr lang="es-AR"/>
          </a:p>
        </p:txBody>
      </p:sp>
    </p:spTree>
    <p:extLst>
      <p:ext uri="{BB962C8B-B14F-4D97-AF65-F5344CB8AC3E}">
        <p14:creationId xmlns:p14="http://schemas.microsoft.com/office/powerpoint/2010/main" val="2427883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872DE5-FBF9-C64B-8C0A-A2B0B12B2CEF}"/>
              </a:ext>
            </a:extLst>
          </p:cNvPr>
          <p:cNvSpPr txBox="1">
            <a:spLocks noGrp="1"/>
          </p:cNvSpPr>
          <p:nvPr>
            <p:ph type="title" orient="vert"/>
          </p:nvPr>
        </p:nvSpPr>
        <p:spPr>
          <a:xfrm>
            <a:off x="7308854" y="687391"/>
            <a:ext cx="2266953" cy="5465761"/>
          </a:xfrm>
        </p:spPr>
        <p:txBody>
          <a:bodyPr vert="eaVert">
            <a:normAutofit/>
          </a:bodyPr>
          <a:lstStyle>
            <a:lvl1pPr>
              <a:defRPr lang="en-US"/>
            </a:lvl1pPr>
          </a:lstStyle>
          <a:p>
            <a:pPr lvl="0"/>
            <a:r>
              <a:rPr lang="en-US"/>
              <a:t>Click to edit Master title style</a:t>
            </a:r>
          </a:p>
        </p:txBody>
      </p:sp>
      <p:sp>
        <p:nvSpPr>
          <p:cNvPr id="3" name="Vertical Text Placeholder 2">
            <a:extLst>
              <a:ext uri="{FF2B5EF4-FFF2-40B4-BE49-F238E27FC236}">
                <a16:creationId xmlns:a16="http://schemas.microsoft.com/office/drawing/2014/main" id="{D25B8A48-7CD3-604B-8EE2-50D3081B68E6}"/>
              </a:ext>
            </a:extLst>
          </p:cNvPr>
          <p:cNvSpPr txBox="1">
            <a:spLocks noGrp="1"/>
          </p:cNvSpPr>
          <p:nvPr>
            <p:ph type="body" orient="vert" idx="1"/>
          </p:nvPr>
        </p:nvSpPr>
        <p:spPr>
          <a:xfrm>
            <a:off x="503240" y="687391"/>
            <a:ext cx="6653210" cy="5465761"/>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093411-A7F1-D240-AD77-088ED1B7C017}"/>
              </a:ext>
            </a:extLst>
          </p:cNvPr>
          <p:cNvSpPr txBox="1">
            <a:spLocks noGrp="1"/>
          </p:cNvSpPr>
          <p:nvPr>
            <p:ph type="dt" sz="half" idx="7"/>
          </p:nvPr>
        </p:nvSpPr>
        <p:spPr/>
        <p:txBody>
          <a:bodyPr/>
          <a:lstStyle>
            <a:lvl1pPr>
              <a:defRPr/>
            </a:lvl1pPr>
          </a:lstStyle>
          <a:p>
            <a:pPr lvl="0"/>
            <a:endParaRPr lang="es-AR"/>
          </a:p>
        </p:txBody>
      </p:sp>
      <p:sp>
        <p:nvSpPr>
          <p:cNvPr id="5" name="Footer Placeholder 4">
            <a:extLst>
              <a:ext uri="{FF2B5EF4-FFF2-40B4-BE49-F238E27FC236}">
                <a16:creationId xmlns:a16="http://schemas.microsoft.com/office/drawing/2014/main" id="{72C37B98-2FE9-4140-B90E-D91563AF21B0}"/>
              </a:ext>
            </a:extLst>
          </p:cNvPr>
          <p:cNvSpPr txBox="1">
            <a:spLocks noGrp="1"/>
          </p:cNvSpPr>
          <p:nvPr>
            <p:ph type="ftr" sz="quarter" idx="9"/>
          </p:nvPr>
        </p:nvSpPr>
        <p:spPr/>
        <p:txBody>
          <a:bodyPr/>
          <a:lstStyle>
            <a:lvl1pPr>
              <a:defRPr/>
            </a:lvl1pPr>
          </a:lstStyle>
          <a:p>
            <a:pPr lvl="0"/>
            <a:endParaRPr lang="es-AR"/>
          </a:p>
        </p:txBody>
      </p:sp>
      <p:sp>
        <p:nvSpPr>
          <p:cNvPr id="6" name="Slide Number Placeholder 5">
            <a:extLst>
              <a:ext uri="{FF2B5EF4-FFF2-40B4-BE49-F238E27FC236}">
                <a16:creationId xmlns:a16="http://schemas.microsoft.com/office/drawing/2014/main" id="{AE59E31F-CD4D-3F48-8A1B-6587C4D1245D}"/>
              </a:ext>
            </a:extLst>
          </p:cNvPr>
          <p:cNvSpPr txBox="1">
            <a:spLocks noGrp="1"/>
          </p:cNvSpPr>
          <p:nvPr>
            <p:ph type="sldNum" sz="quarter" idx="8"/>
          </p:nvPr>
        </p:nvSpPr>
        <p:spPr/>
        <p:txBody>
          <a:bodyPr/>
          <a:lstStyle>
            <a:lvl1pPr>
              <a:defRPr/>
            </a:lvl1pPr>
          </a:lstStyle>
          <a:p>
            <a:pPr lvl="0"/>
            <a:fld id="{756D8040-00D1-D246-833E-97F355D9D019}" type="slidenum">
              <a:t>‹#›</a:t>
            </a:fld>
            <a:endParaRPr lang="es-AR"/>
          </a:p>
        </p:txBody>
      </p:sp>
    </p:spTree>
    <p:extLst>
      <p:ext uri="{BB962C8B-B14F-4D97-AF65-F5344CB8AC3E}">
        <p14:creationId xmlns:p14="http://schemas.microsoft.com/office/powerpoint/2010/main" val="232577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F3EB5-E425-3E45-BDDC-C2D008E6593A}"/>
              </a:ext>
            </a:extLst>
          </p:cNvPr>
          <p:cNvSpPr txBox="1">
            <a:spLocks noGrp="1"/>
          </p:cNvSpPr>
          <p:nvPr>
            <p:ph type="ctrTitle"/>
          </p:nvPr>
        </p:nvSpPr>
        <p:spPr>
          <a:xfrm>
            <a:off x="1260472" y="1236661"/>
            <a:ext cx="7559673" cy="2632072"/>
          </a:xfrm>
        </p:spPr>
        <p:txBody>
          <a:bodyPr anchorCtr="1"/>
          <a:lstStyle>
            <a:lvl1pPr algn="ctr">
              <a:defRPr lang="en-US" sz="6000"/>
            </a:lvl1pPr>
          </a:lstStyle>
          <a:p>
            <a:pPr lvl="0"/>
            <a:r>
              <a:rPr lang="en-US"/>
              <a:t>Click to edit Master title style</a:t>
            </a:r>
          </a:p>
        </p:txBody>
      </p:sp>
      <p:sp>
        <p:nvSpPr>
          <p:cNvPr id="3" name="Subtitle 2">
            <a:extLst>
              <a:ext uri="{FF2B5EF4-FFF2-40B4-BE49-F238E27FC236}">
                <a16:creationId xmlns:a16="http://schemas.microsoft.com/office/drawing/2014/main" id="{E10520B5-E3A2-AA46-8483-E1B1B8A1282E}"/>
              </a:ext>
            </a:extLst>
          </p:cNvPr>
          <p:cNvSpPr txBox="1">
            <a:spLocks noGrp="1"/>
          </p:cNvSpPr>
          <p:nvPr>
            <p:ph type="subTitle" idx="1"/>
          </p:nvPr>
        </p:nvSpPr>
        <p:spPr>
          <a:xfrm>
            <a:off x="1260472" y="3970333"/>
            <a:ext cx="7559673" cy="1825627"/>
          </a:xfrm>
        </p:spPr>
        <p:txBody>
          <a:bodyPr anchorCtr="1"/>
          <a:lstStyle>
            <a:lvl1pPr algn="ctr">
              <a:defRPr sz="2400"/>
            </a:lvl1pPr>
          </a:lstStyle>
          <a:p>
            <a:pPr lvl="0"/>
            <a:r>
              <a:rPr lang="en-US"/>
              <a:t>Click to edit Master subtitle style</a:t>
            </a:r>
          </a:p>
        </p:txBody>
      </p:sp>
      <p:sp>
        <p:nvSpPr>
          <p:cNvPr id="4" name="Date Placeholder 3">
            <a:extLst>
              <a:ext uri="{FF2B5EF4-FFF2-40B4-BE49-F238E27FC236}">
                <a16:creationId xmlns:a16="http://schemas.microsoft.com/office/drawing/2014/main" id="{C05624A6-3F5F-4D4C-84E0-2631FC79048E}"/>
              </a:ext>
            </a:extLst>
          </p:cNvPr>
          <p:cNvSpPr txBox="1">
            <a:spLocks noGrp="1"/>
          </p:cNvSpPr>
          <p:nvPr>
            <p:ph type="dt" sz="half" idx="7"/>
          </p:nvPr>
        </p:nvSpPr>
        <p:spPr/>
        <p:txBody>
          <a:bodyPr/>
          <a:lstStyle>
            <a:lvl1pPr>
              <a:defRPr/>
            </a:lvl1pPr>
          </a:lstStyle>
          <a:p>
            <a:pPr lvl="0"/>
            <a:endParaRPr lang="es-AR"/>
          </a:p>
        </p:txBody>
      </p:sp>
      <p:sp>
        <p:nvSpPr>
          <p:cNvPr id="5" name="Footer Placeholder 4">
            <a:extLst>
              <a:ext uri="{FF2B5EF4-FFF2-40B4-BE49-F238E27FC236}">
                <a16:creationId xmlns:a16="http://schemas.microsoft.com/office/drawing/2014/main" id="{A98EEBDF-4875-8C44-AE14-BFB82DDE0FFC}"/>
              </a:ext>
            </a:extLst>
          </p:cNvPr>
          <p:cNvSpPr txBox="1">
            <a:spLocks noGrp="1"/>
          </p:cNvSpPr>
          <p:nvPr>
            <p:ph type="ftr" sz="quarter" idx="9"/>
          </p:nvPr>
        </p:nvSpPr>
        <p:spPr/>
        <p:txBody>
          <a:bodyPr/>
          <a:lstStyle>
            <a:lvl1pPr>
              <a:defRPr/>
            </a:lvl1pPr>
          </a:lstStyle>
          <a:p>
            <a:pPr lvl="0"/>
            <a:endParaRPr lang="es-AR"/>
          </a:p>
        </p:txBody>
      </p:sp>
      <p:sp>
        <p:nvSpPr>
          <p:cNvPr id="6" name="Slide Number Placeholder 5">
            <a:extLst>
              <a:ext uri="{FF2B5EF4-FFF2-40B4-BE49-F238E27FC236}">
                <a16:creationId xmlns:a16="http://schemas.microsoft.com/office/drawing/2014/main" id="{C0C8A925-83E1-1B49-9EE8-57CA8510FBD7}"/>
              </a:ext>
            </a:extLst>
          </p:cNvPr>
          <p:cNvSpPr txBox="1">
            <a:spLocks noGrp="1"/>
          </p:cNvSpPr>
          <p:nvPr>
            <p:ph type="sldNum" sz="quarter" idx="8"/>
          </p:nvPr>
        </p:nvSpPr>
        <p:spPr/>
        <p:txBody>
          <a:bodyPr/>
          <a:lstStyle>
            <a:lvl1pPr>
              <a:defRPr/>
            </a:lvl1pPr>
          </a:lstStyle>
          <a:p>
            <a:pPr lvl="0"/>
            <a:fld id="{94EBAD07-B998-3A4B-AAC3-0BBA780F457D}" type="slidenum">
              <a:t>‹#›</a:t>
            </a:fld>
            <a:endParaRPr lang="es-AR"/>
          </a:p>
        </p:txBody>
      </p:sp>
    </p:spTree>
    <p:extLst>
      <p:ext uri="{BB962C8B-B14F-4D97-AF65-F5344CB8AC3E}">
        <p14:creationId xmlns:p14="http://schemas.microsoft.com/office/powerpoint/2010/main" val="465709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D6748-5DBB-6C4E-BA7B-8582A3495F01}"/>
              </a:ext>
            </a:extLst>
          </p:cNvPr>
          <p:cNvSpPr txBox="1">
            <a:spLocks noGrp="1"/>
          </p:cNvSpPr>
          <p:nvPr>
            <p:ph type="title"/>
          </p:nvPr>
        </p:nvSpPr>
        <p:spPr/>
        <p:txBody>
          <a:bodyPr/>
          <a:lstStyle>
            <a:lvl1pPr>
              <a:defRPr lang="en-US"/>
            </a:lvl1pPr>
          </a:lstStyle>
          <a:p>
            <a:pPr lvl="0"/>
            <a:r>
              <a:rPr lang="en-US"/>
              <a:t>Click to edit Master title style</a:t>
            </a:r>
          </a:p>
        </p:txBody>
      </p:sp>
      <p:sp>
        <p:nvSpPr>
          <p:cNvPr id="3" name="Content Placeholder 2">
            <a:extLst>
              <a:ext uri="{FF2B5EF4-FFF2-40B4-BE49-F238E27FC236}">
                <a16:creationId xmlns:a16="http://schemas.microsoft.com/office/drawing/2014/main" id="{D1F9BCC5-6334-984F-BDB5-DC33BEE63839}"/>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C73087-EBBF-EB48-9BB4-D752DFE1DA25}"/>
              </a:ext>
            </a:extLst>
          </p:cNvPr>
          <p:cNvSpPr txBox="1">
            <a:spLocks noGrp="1"/>
          </p:cNvSpPr>
          <p:nvPr>
            <p:ph type="dt" sz="half" idx="7"/>
          </p:nvPr>
        </p:nvSpPr>
        <p:spPr/>
        <p:txBody>
          <a:bodyPr/>
          <a:lstStyle>
            <a:lvl1pPr>
              <a:defRPr/>
            </a:lvl1pPr>
          </a:lstStyle>
          <a:p>
            <a:pPr lvl="0"/>
            <a:endParaRPr lang="es-AR"/>
          </a:p>
        </p:txBody>
      </p:sp>
      <p:sp>
        <p:nvSpPr>
          <p:cNvPr id="5" name="Footer Placeholder 4">
            <a:extLst>
              <a:ext uri="{FF2B5EF4-FFF2-40B4-BE49-F238E27FC236}">
                <a16:creationId xmlns:a16="http://schemas.microsoft.com/office/drawing/2014/main" id="{6AF89462-F8E9-B54D-A20D-73AE871C13F1}"/>
              </a:ext>
            </a:extLst>
          </p:cNvPr>
          <p:cNvSpPr txBox="1">
            <a:spLocks noGrp="1"/>
          </p:cNvSpPr>
          <p:nvPr>
            <p:ph type="ftr" sz="quarter" idx="9"/>
          </p:nvPr>
        </p:nvSpPr>
        <p:spPr/>
        <p:txBody>
          <a:bodyPr/>
          <a:lstStyle>
            <a:lvl1pPr>
              <a:defRPr/>
            </a:lvl1pPr>
          </a:lstStyle>
          <a:p>
            <a:pPr lvl="0"/>
            <a:endParaRPr lang="es-AR"/>
          </a:p>
        </p:txBody>
      </p:sp>
      <p:sp>
        <p:nvSpPr>
          <p:cNvPr id="6" name="Slide Number Placeholder 5">
            <a:extLst>
              <a:ext uri="{FF2B5EF4-FFF2-40B4-BE49-F238E27FC236}">
                <a16:creationId xmlns:a16="http://schemas.microsoft.com/office/drawing/2014/main" id="{7653E40B-0811-7043-87BC-4ED0F3278908}"/>
              </a:ext>
            </a:extLst>
          </p:cNvPr>
          <p:cNvSpPr txBox="1">
            <a:spLocks noGrp="1"/>
          </p:cNvSpPr>
          <p:nvPr>
            <p:ph type="sldNum" sz="quarter" idx="8"/>
          </p:nvPr>
        </p:nvSpPr>
        <p:spPr/>
        <p:txBody>
          <a:bodyPr/>
          <a:lstStyle>
            <a:lvl1pPr>
              <a:defRPr/>
            </a:lvl1pPr>
          </a:lstStyle>
          <a:p>
            <a:pPr lvl="0"/>
            <a:fld id="{90CC0D71-9B3D-8547-8804-07DC712875D9}" type="slidenum">
              <a:t>‹#›</a:t>
            </a:fld>
            <a:endParaRPr lang="es-AR"/>
          </a:p>
        </p:txBody>
      </p:sp>
    </p:spTree>
    <p:extLst>
      <p:ext uri="{BB962C8B-B14F-4D97-AF65-F5344CB8AC3E}">
        <p14:creationId xmlns:p14="http://schemas.microsoft.com/office/powerpoint/2010/main" val="2195047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A821-0F0B-C540-9797-916083B8E320}"/>
              </a:ext>
            </a:extLst>
          </p:cNvPr>
          <p:cNvSpPr txBox="1">
            <a:spLocks noGrp="1"/>
          </p:cNvSpPr>
          <p:nvPr>
            <p:ph type="title"/>
          </p:nvPr>
        </p:nvSpPr>
        <p:spPr>
          <a:xfrm>
            <a:off x="687391" y="1884358"/>
            <a:ext cx="8694736" cy="3144841"/>
          </a:xfrm>
        </p:spPr>
        <p:txBody>
          <a:bodyPr/>
          <a:lstStyle>
            <a:lvl1pPr>
              <a:defRPr lang="en-US" sz="6000"/>
            </a:lvl1pPr>
          </a:lstStyle>
          <a:p>
            <a:pPr lvl="0"/>
            <a:r>
              <a:rPr lang="en-US"/>
              <a:t>Click to edit Master title style</a:t>
            </a:r>
          </a:p>
        </p:txBody>
      </p:sp>
      <p:sp>
        <p:nvSpPr>
          <p:cNvPr id="3" name="Text Placeholder 2">
            <a:extLst>
              <a:ext uri="{FF2B5EF4-FFF2-40B4-BE49-F238E27FC236}">
                <a16:creationId xmlns:a16="http://schemas.microsoft.com/office/drawing/2014/main" id="{12ED9E6B-D481-7548-A919-758F0E1E5B17}"/>
              </a:ext>
            </a:extLst>
          </p:cNvPr>
          <p:cNvSpPr txBox="1">
            <a:spLocks noGrp="1"/>
          </p:cNvSpPr>
          <p:nvPr>
            <p:ph type="body" idx="1"/>
          </p:nvPr>
        </p:nvSpPr>
        <p:spPr>
          <a:xfrm>
            <a:off x="687391" y="5059366"/>
            <a:ext cx="8694736" cy="1652585"/>
          </a:xfrm>
        </p:spPr>
        <p:txBody>
          <a:bodyPr/>
          <a:lstStyle>
            <a:lvl1pPr>
              <a:defRPr sz="2400">
                <a:solidFill>
                  <a:srgbClr val="898989"/>
                </a:solidFill>
              </a:defRPr>
            </a:lvl1pPr>
          </a:lstStyle>
          <a:p>
            <a:pPr lvl="0"/>
            <a:r>
              <a:rPr lang="en-US"/>
              <a:t>Edit Master text styles</a:t>
            </a:r>
          </a:p>
        </p:txBody>
      </p:sp>
      <p:sp>
        <p:nvSpPr>
          <p:cNvPr id="4" name="Date Placeholder 3">
            <a:extLst>
              <a:ext uri="{FF2B5EF4-FFF2-40B4-BE49-F238E27FC236}">
                <a16:creationId xmlns:a16="http://schemas.microsoft.com/office/drawing/2014/main" id="{41CADE70-5F7F-454B-BF84-5F1BD1047E77}"/>
              </a:ext>
            </a:extLst>
          </p:cNvPr>
          <p:cNvSpPr txBox="1">
            <a:spLocks noGrp="1"/>
          </p:cNvSpPr>
          <p:nvPr>
            <p:ph type="dt" sz="half" idx="7"/>
          </p:nvPr>
        </p:nvSpPr>
        <p:spPr/>
        <p:txBody>
          <a:bodyPr/>
          <a:lstStyle>
            <a:lvl1pPr>
              <a:defRPr/>
            </a:lvl1pPr>
          </a:lstStyle>
          <a:p>
            <a:pPr lvl="0"/>
            <a:endParaRPr lang="es-AR"/>
          </a:p>
        </p:txBody>
      </p:sp>
      <p:sp>
        <p:nvSpPr>
          <p:cNvPr id="5" name="Footer Placeholder 4">
            <a:extLst>
              <a:ext uri="{FF2B5EF4-FFF2-40B4-BE49-F238E27FC236}">
                <a16:creationId xmlns:a16="http://schemas.microsoft.com/office/drawing/2014/main" id="{25D024EA-FD9D-F043-B1ED-91F54EAF1B1E}"/>
              </a:ext>
            </a:extLst>
          </p:cNvPr>
          <p:cNvSpPr txBox="1">
            <a:spLocks noGrp="1"/>
          </p:cNvSpPr>
          <p:nvPr>
            <p:ph type="ftr" sz="quarter" idx="9"/>
          </p:nvPr>
        </p:nvSpPr>
        <p:spPr/>
        <p:txBody>
          <a:bodyPr/>
          <a:lstStyle>
            <a:lvl1pPr>
              <a:defRPr/>
            </a:lvl1pPr>
          </a:lstStyle>
          <a:p>
            <a:pPr lvl="0"/>
            <a:endParaRPr lang="es-AR"/>
          </a:p>
        </p:txBody>
      </p:sp>
      <p:sp>
        <p:nvSpPr>
          <p:cNvPr id="6" name="Slide Number Placeholder 5">
            <a:extLst>
              <a:ext uri="{FF2B5EF4-FFF2-40B4-BE49-F238E27FC236}">
                <a16:creationId xmlns:a16="http://schemas.microsoft.com/office/drawing/2014/main" id="{9C73413C-A5E9-E84E-8ADB-067F081F3854}"/>
              </a:ext>
            </a:extLst>
          </p:cNvPr>
          <p:cNvSpPr txBox="1">
            <a:spLocks noGrp="1"/>
          </p:cNvSpPr>
          <p:nvPr>
            <p:ph type="sldNum" sz="quarter" idx="8"/>
          </p:nvPr>
        </p:nvSpPr>
        <p:spPr/>
        <p:txBody>
          <a:bodyPr/>
          <a:lstStyle>
            <a:lvl1pPr>
              <a:defRPr/>
            </a:lvl1pPr>
          </a:lstStyle>
          <a:p>
            <a:pPr lvl="0"/>
            <a:fld id="{A44AA3FF-B1F7-E742-BAAA-ECDCB5171B50}" type="slidenum">
              <a:t>‹#›</a:t>
            </a:fld>
            <a:endParaRPr lang="es-AR"/>
          </a:p>
        </p:txBody>
      </p:sp>
    </p:spTree>
    <p:extLst>
      <p:ext uri="{BB962C8B-B14F-4D97-AF65-F5344CB8AC3E}">
        <p14:creationId xmlns:p14="http://schemas.microsoft.com/office/powerpoint/2010/main" val="4273668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79144-803E-F347-9FD0-EEF981D1617D}"/>
              </a:ext>
            </a:extLst>
          </p:cNvPr>
          <p:cNvSpPr txBox="1">
            <a:spLocks noGrp="1"/>
          </p:cNvSpPr>
          <p:nvPr>
            <p:ph type="title"/>
          </p:nvPr>
        </p:nvSpPr>
        <p:spPr/>
        <p:txBody>
          <a:bodyPr/>
          <a:lstStyle>
            <a:lvl1pPr>
              <a:defRPr lang="en-US"/>
            </a:lvl1pPr>
          </a:lstStyle>
          <a:p>
            <a:pPr lvl="0"/>
            <a:r>
              <a:rPr lang="en-US"/>
              <a:t>Click to edit Master title style</a:t>
            </a:r>
          </a:p>
        </p:txBody>
      </p:sp>
      <p:sp>
        <p:nvSpPr>
          <p:cNvPr id="3" name="Content Placeholder 2">
            <a:extLst>
              <a:ext uri="{FF2B5EF4-FFF2-40B4-BE49-F238E27FC236}">
                <a16:creationId xmlns:a16="http://schemas.microsoft.com/office/drawing/2014/main" id="{E406BCF7-FACB-074C-B7AF-A982A55E5256}"/>
              </a:ext>
            </a:extLst>
          </p:cNvPr>
          <p:cNvSpPr txBox="1">
            <a:spLocks noGrp="1"/>
          </p:cNvSpPr>
          <p:nvPr>
            <p:ph idx="1"/>
          </p:nvPr>
        </p:nvSpPr>
        <p:spPr>
          <a:xfrm>
            <a:off x="503240" y="2320920"/>
            <a:ext cx="4459291" cy="4138610"/>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2D1B35-728D-6E47-A6E3-137BC1393D31}"/>
              </a:ext>
            </a:extLst>
          </p:cNvPr>
          <p:cNvSpPr txBox="1">
            <a:spLocks noGrp="1"/>
          </p:cNvSpPr>
          <p:nvPr>
            <p:ph idx="2"/>
          </p:nvPr>
        </p:nvSpPr>
        <p:spPr>
          <a:xfrm>
            <a:off x="5114925" y="2320920"/>
            <a:ext cx="4460872" cy="4138610"/>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BE2C5A-BCAB-2643-A6A0-33E0458962CF}"/>
              </a:ext>
            </a:extLst>
          </p:cNvPr>
          <p:cNvSpPr txBox="1">
            <a:spLocks noGrp="1"/>
          </p:cNvSpPr>
          <p:nvPr>
            <p:ph type="dt" sz="half" idx="7"/>
          </p:nvPr>
        </p:nvSpPr>
        <p:spPr/>
        <p:txBody>
          <a:bodyPr/>
          <a:lstStyle>
            <a:lvl1pPr>
              <a:defRPr/>
            </a:lvl1pPr>
          </a:lstStyle>
          <a:p>
            <a:pPr lvl="0"/>
            <a:endParaRPr lang="es-AR"/>
          </a:p>
        </p:txBody>
      </p:sp>
      <p:sp>
        <p:nvSpPr>
          <p:cNvPr id="6" name="Footer Placeholder 5">
            <a:extLst>
              <a:ext uri="{FF2B5EF4-FFF2-40B4-BE49-F238E27FC236}">
                <a16:creationId xmlns:a16="http://schemas.microsoft.com/office/drawing/2014/main" id="{B321D49B-1B33-3F4E-9C97-DD403635DA82}"/>
              </a:ext>
            </a:extLst>
          </p:cNvPr>
          <p:cNvSpPr txBox="1">
            <a:spLocks noGrp="1"/>
          </p:cNvSpPr>
          <p:nvPr>
            <p:ph type="ftr" sz="quarter" idx="9"/>
          </p:nvPr>
        </p:nvSpPr>
        <p:spPr/>
        <p:txBody>
          <a:bodyPr/>
          <a:lstStyle>
            <a:lvl1pPr>
              <a:defRPr/>
            </a:lvl1pPr>
          </a:lstStyle>
          <a:p>
            <a:pPr lvl="0"/>
            <a:endParaRPr lang="es-AR"/>
          </a:p>
        </p:txBody>
      </p:sp>
      <p:sp>
        <p:nvSpPr>
          <p:cNvPr id="7" name="Slide Number Placeholder 6">
            <a:extLst>
              <a:ext uri="{FF2B5EF4-FFF2-40B4-BE49-F238E27FC236}">
                <a16:creationId xmlns:a16="http://schemas.microsoft.com/office/drawing/2014/main" id="{EC7E7DCC-B5EF-534A-A9BE-5F095A08DED6}"/>
              </a:ext>
            </a:extLst>
          </p:cNvPr>
          <p:cNvSpPr txBox="1">
            <a:spLocks noGrp="1"/>
          </p:cNvSpPr>
          <p:nvPr>
            <p:ph type="sldNum" sz="quarter" idx="8"/>
          </p:nvPr>
        </p:nvSpPr>
        <p:spPr/>
        <p:txBody>
          <a:bodyPr/>
          <a:lstStyle>
            <a:lvl1pPr>
              <a:defRPr/>
            </a:lvl1pPr>
          </a:lstStyle>
          <a:p>
            <a:pPr lvl="0"/>
            <a:fld id="{53AC1026-5B3A-9340-AF1E-C5E59D3E87B6}" type="slidenum">
              <a:t>‹#›</a:t>
            </a:fld>
            <a:endParaRPr lang="es-AR"/>
          </a:p>
        </p:txBody>
      </p:sp>
    </p:spTree>
    <p:extLst>
      <p:ext uri="{BB962C8B-B14F-4D97-AF65-F5344CB8AC3E}">
        <p14:creationId xmlns:p14="http://schemas.microsoft.com/office/powerpoint/2010/main" val="3123161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3EF86-3B5C-A847-9727-2584D3C05709}"/>
              </a:ext>
            </a:extLst>
          </p:cNvPr>
          <p:cNvSpPr txBox="1">
            <a:spLocks noGrp="1"/>
          </p:cNvSpPr>
          <p:nvPr>
            <p:ph type="title"/>
          </p:nvPr>
        </p:nvSpPr>
        <p:spPr>
          <a:xfrm>
            <a:off x="693736" y="403222"/>
            <a:ext cx="8694736" cy="1460497"/>
          </a:xfrm>
        </p:spPr>
        <p:txBody>
          <a:bodyPr/>
          <a:lstStyle>
            <a:lvl1pPr>
              <a:defRPr lang="en-US"/>
            </a:lvl1pPr>
          </a:lstStyle>
          <a:p>
            <a:pPr lvl="0"/>
            <a:r>
              <a:rPr lang="en-US"/>
              <a:t>Click to edit Master title style</a:t>
            </a:r>
          </a:p>
        </p:txBody>
      </p:sp>
      <p:sp>
        <p:nvSpPr>
          <p:cNvPr id="3" name="Text Placeholder 2">
            <a:extLst>
              <a:ext uri="{FF2B5EF4-FFF2-40B4-BE49-F238E27FC236}">
                <a16:creationId xmlns:a16="http://schemas.microsoft.com/office/drawing/2014/main" id="{2D5A4AF4-464B-9F49-9320-37A504A4FBAE}"/>
              </a:ext>
            </a:extLst>
          </p:cNvPr>
          <p:cNvSpPr txBox="1">
            <a:spLocks noGrp="1"/>
          </p:cNvSpPr>
          <p:nvPr>
            <p:ph type="body" idx="1"/>
          </p:nvPr>
        </p:nvSpPr>
        <p:spPr>
          <a:xfrm>
            <a:off x="693736" y="1852610"/>
            <a:ext cx="4265611" cy="908054"/>
          </a:xfrm>
        </p:spPr>
        <p:txBody>
          <a:bodyPr anchor="b"/>
          <a:lstStyle>
            <a:lvl1pPr>
              <a:defRPr sz="2400" b="1"/>
            </a:lvl1pPr>
          </a:lstStyle>
          <a:p>
            <a:pPr lvl="0"/>
            <a:r>
              <a:rPr lang="en-US"/>
              <a:t>Edit Master text styles</a:t>
            </a:r>
          </a:p>
        </p:txBody>
      </p:sp>
      <p:sp>
        <p:nvSpPr>
          <p:cNvPr id="4" name="Content Placeholder 3">
            <a:extLst>
              <a:ext uri="{FF2B5EF4-FFF2-40B4-BE49-F238E27FC236}">
                <a16:creationId xmlns:a16="http://schemas.microsoft.com/office/drawing/2014/main" id="{BF07373E-1814-884D-8A8D-1E57332813DA}"/>
              </a:ext>
            </a:extLst>
          </p:cNvPr>
          <p:cNvSpPr txBox="1">
            <a:spLocks noGrp="1"/>
          </p:cNvSpPr>
          <p:nvPr>
            <p:ph idx="2"/>
          </p:nvPr>
        </p:nvSpPr>
        <p:spPr>
          <a:xfrm>
            <a:off x="693736" y="2760665"/>
            <a:ext cx="4265611" cy="4062414"/>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3493F2-4A6B-704C-9D3C-BFC7DE837F5E}"/>
              </a:ext>
            </a:extLst>
          </p:cNvPr>
          <p:cNvSpPr txBox="1">
            <a:spLocks noGrp="1"/>
          </p:cNvSpPr>
          <p:nvPr>
            <p:ph type="body" idx="3"/>
          </p:nvPr>
        </p:nvSpPr>
        <p:spPr>
          <a:xfrm>
            <a:off x="5103815" y="1852610"/>
            <a:ext cx="4284658" cy="908054"/>
          </a:xfrm>
        </p:spPr>
        <p:txBody>
          <a:bodyPr anchor="b"/>
          <a:lstStyle>
            <a:lvl1pPr>
              <a:defRPr sz="2400" b="1"/>
            </a:lvl1pPr>
          </a:lstStyle>
          <a:p>
            <a:pPr lvl="0"/>
            <a:r>
              <a:rPr lang="en-US"/>
              <a:t>Edit Master text styles</a:t>
            </a:r>
          </a:p>
        </p:txBody>
      </p:sp>
      <p:sp>
        <p:nvSpPr>
          <p:cNvPr id="6" name="Content Placeholder 5">
            <a:extLst>
              <a:ext uri="{FF2B5EF4-FFF2-40B4-BE49-F238E27FC236}">
                <a16:creationId xmlns:a16="http://schemas.microsoft.com/office/drawing/2014/main" id="{F6FCAF3E-5B8E-A94F-9991-799560B8FEE1}"/>
              </a:ext>
            </a:extLst>
          </p:cNvPr>
          <p:cNvSpPr txBox="1">
            <a:spLocks noGrp="1"/>
          </p:cNvSpPr>
          <p:nvPr>
            <p:ph idx="4"/>
          </p:nvPr>
        </p:nvSpPr>
        <p:spPr>
          <a:xfrm>
            <a:off x="5103815" y="2760665"/>
            <a:ext cx="4284658" cy="4062414"/>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E24FEF-1F10-6B48-9A85-9E0CBDF76427}"/>
              </a:ext>
            </a:extLst>
          </p:cNvPr>
          <p:cNvSpPr txBox="1">
            <a:spLocks noGrp="1"/>
          </p:cNvSpPr>
          <p:nvPr>
            <p:ph type="dt" sz="half" idx="7"/>
          </p:nvPr>
        </p:nvSpPr>
        <p:spPr/>
        <p:txBody>
          <a:bodyPr/>
          <a:lstStyle>
            <a:lvl1pPr>
              <a:defRPr/>
            </a:lvl1pPr>
          </a:lstStyle>
          <a:p>
            <a:pPr lvl="0"/>
            <a:endParaRPr lang="es-AR"/>
          </a:p>
        </p:txBody>
      </p:sp>
      <p:sp>
        <p:nvSpPr>
          <p:cNvPr id="8" name="Footer Placeholder 7">
            <a:extLst>
              <a:ext uri="{FF2B5EF4-FFF2-40B4-BE49-F238E27FC236}">
                <a16:creationId xmlns:a16="http://schemas.microsoft.com/office/drawing/2014/main" id="{ECBEE5C3-E41F-BC45-A6FF-FBFD3FF0C147}"/>
              </a:ext>
            </a:extLst>
          </p:cNvPr>
          <p:cNvSpPr txBox="1">
            <a:spLocks noGrp="1"/>
          </p:cNvSpPr>
          <p:nvPr>
            <p:ph type="ftr" sz="quarter" idx="9"/>
          </p:nvPr>
        </p:nvSpPr>
        <p:spPr/>
        <p:txBody>
          <a:bodyPr/>
          <a:lstStyle>
            <a:lvl1pPr>
              <a:defRPr/>
            </a:lvl1pPr>
          </a:lstStyle>
          <a:p>
            <a:pPr lvl="0"/>
            <a:endParaRPr lang="es-AR"/>
          </a:p>
        </p:txBody>
      </p:sp>
      <p:sp>
        <p:nvSpPr>
          <p:cNvPr id="9" name="Slide Number Placeholder 8">
            <a:extLst>
              <a:ext uri="{FF2B5EF4-FFF2-40B4-BE49-F238E27FC236}">
                <a16:creationId xmlns:a16="http://schemas.microsoft.com/office/drawing/2014/main" id="{69F514B9-FE31-0242-9A89-99B3E334BE24}"/>
              </a:ext>
            </a:extLst>
          </p:cNvPr>
          <p:cNvSpPr txBox="1">
            <a:spLocks noGrp="1"/>
          </p:cNvSpPr>
          <p:nvPr>
            <p:ph type="sldNum" sz="quarter" idx="8"/>
          </p:nvPr>
        </p:nvSpPr>
        <p:spPr/>
        <p:txBody>
          <a:bodyPr/>
          <a:lstStyle>
            <a:lvl1pPr>
              <a:defRPr/>
            </a:lvl1pPr>
          </a:lstStyle>
          <a:p>
            <a:pPr lvl="0"/>
            <a:fld id="{4D2E18C6-0B3B-EB42-8D44-ABF8C8337B3E}" type="slidenum">
              <a:t>‹#›</a:t>
            </a:fld>
            <a:endParaRPr lang="es-AR"/>
          </a:p>
        </p:txBody>
      </p:sp>
    </p:spTree>
    <p:extLst>
      <p:ext uri="{BB962C8B-B14F-4D97-AF65-F5344CB8AC3E}">
        <p14:creationId xmlns:p14="http://schemas.microsoft.com/office/powerpoint/2010/main" val="95554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7A8E-51F9-E94A-B38A-FB717564D0BF}"/>
              </a:ext>
            </a:extLst>
          </p:cNvPr>
          <p:cNvSpPr txBox="1">
            <a:spLocks noGrp="1"/>
          </p:cNvSpPr>
          <p:nvPr>
            <p:ph type="title"/>
          </p:nvPr>
        </p:nvSpPr>
        <p:spPr/>
        <p:txBody>
          <a:bodyPr/>
          <a:lstStyle>
            <a:lvl1pPr>
              <a:defRPr lang="en-US"/>
            </a:lvl1pPr>
          </a:lstStyle>
          <a:p>
            <a:pPr lvl="0"/>
            <a:r>
              <a:rPr lang="en-US"/>
              <a:t>Click to edit Master title style</a:t>
            </a:r>
          </a:p>
        </p:txBody>
      </p:sp>
      <p:sp>
        <p:nvSpPr>
          <p:cNvPr id="3" name="Date Placeholder 2">
            <a:extLst>
              <a:ext uri="{FF2B5EF4-FFF2-40B4-BE49-F238E27FC236}">
                <a16:creationId xmlns:a16="http://schemas.microsoft.com/office/drawing/2014/main" id="{B766311D-1CB6-2C46-BECE-D608D4D546C2}"/>
              </a:ext>
            </a:extLst>
          </p:cNvPr>
          <p:cNvSpPr txBox="1">
            <a:spLocks noGrp="1"/>
          </p:cNvSpPr>
          <p:nvPr>
            <p:ph type="dt" sz="half" idx="7"/>
          </p:nvPr>
        </p:nvSpPr>
        <p:spPr/>
        <p:txBody>
          <a:bodyPr/>
          <a:lstStyle>
            <a:lvl1pPr>
              <a:defRPr/>
            </a:lvl1pPr>
          </a:lstStyle>
          <a:p>
            <a:pPr lvl="0"/>
            <a:endParaRPr lang="es-AR"/>
          </a:p>
        </p:txBody>
      </p:sp>
      <p:sp>
        <p:nvSpPr>
          <p:cNvPr id="4" name="Footer Placeholder 3">
            <a:extLst>
              <a:ext uri="{FF2B5EF4-FFF2-40B4-BE49-F238E27FC236}">
                <a16:creationId xmlns:a16="http://schemas.microsoft.com/office/drawing/2014/main" id="{720B1AD4-6FDE-EC40-AFAE-9031AAB85ED8}"/>
              </a:ext>
            </a:extLst>
          </p:cNvPr>
          <p:cNvSpPr txBox="1">
            <a:spLocks noGrp="1"/>
          </p:cNvSpPr>
          <p:nvPr>
            <p:ph type="ftr" sz="quarter" idx="9"/>
          </p:nvPr>
        </p:nvSpPr>
        <p:spPr/>
        <p:txBody>
          <a:bodyPr/>
          <a:lstStyle>
            <a:lvl1pPr>
              <a:defRPr/>
            </a:lvl1pPr>
          </a:lstStyle>
          <a:p>
            <a:pPr lvl="0"/>
            <a:endParaRPr lang="es-AR"/>
          </a:p>
        </p:txBody>
      </p:sp>
      <p:sp>
        <p:nvSpPr>
          <p:cNvPr id="5" name="Slide Number Placeholder 4">
            <a:extLst>
              <a:ext uri="{FF2B5EF4-FFF2-40B4-BE49-F238E27FC236}">
                <a16:creationId xmlns:a16="http://schemas.microsoft.com/office/drawing/2014/main" id="{A61417A2-519F-1C48-9B1A-31C80CC091E2}"/>
              </a:ext>
            </a:extLst>
          </p:cNvPr>
          <p:cNvSpPr txBox="1">
            <a:spLocks noGrp="1"/>
          </p:cNvSpPr>
          <p:nvPr>
            <p:ph type="sldNum" sz="quarter" idx="8"/>
          </p:nvPr>
        </p:nvSpPr>
        <p:spPr/>
        <p:txBody>
          <a:bodyPr/>
          <a:lstStyle>
            <a:lvl1pPr>
              <a:defRPr/>
            </a:lvl1pPr>
          </a:lstStyle>
          <a:p>
            <a:pPr lvl="0"/>
            <a:fld id="{928F3579-1047-5D4C-8923-8FFD06EAD614}" type="slidenum">
              <a:t>‹#›</a:t>
            </a:fld>
            <a:endParaRPr lang="es-AR"/>
          </a:p>
        </p:txBody>
      </p:sp>
    </p:spTree>
    <p:extLst>
      <p:ext uri="{BB962C8B-B14F-4D97-AF65-F5344CB8AC3E}">
        <p14:creationId xmlns:p14="http://schemas.microsoft.com/office/powerpoint/2010/main" val="19956999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4B89F-D846-634A-8B45-771B6568B05E}"/>
              </a:ext>
            </a:extLst>
          </p:cNvPr>
          <p:cNvSpPr txBox="1">
            <a:spLocks noGrp="1"/>
          </p:cNvSpPr>
          <p:nvPr>
            <p:ph type="dt" sz="half" idx="7"/>
          </p:nvPr>
        </p:nvSpPr>
        <p:spPr/>
        <p:txBody>
          <a:bodyPr/>
          <a:lstStyle>
            <a:lvl1pPr>
              <a:defRPr/>
            </a:lvl1pPr>
          </a:lstStyle>
          <a:p>
            <a:pPr lvl="0"/>
            <a:endParaRPr lang="es-AR"/>
          </a:p>
        </p:txBody>
      </p:sp>
      <p:sp>
        <p:nvSpPr>
          <p:cNvPr id="3" name="Footer Placeholder 2">
            <a:extLst>
              <a:ext uri="{FF2B5EF4-FFF2-40B4-BE49-F238E27FC236}">
                <a16:creationId xmlns:a16="http://schemas.microsoft.com/office/drawing/2014/main" id="{B927F568-33DE-524C-A79F-60870C5DB819}"/>
              </a:ext>
            </a:extLst>
          </p:cNvPr>
          <p:cNvSpPr txBox="1">
            <a:spLocks noGrp="1"/>
          </p:cNvSpPr>
          <p:nvPr>
            <p:ph type="ftr" sz="quarter" idx="9"/>
          </p:nvPr>
        </p:nvSpPr>
        <p:spPr/>
        <p:txBody>
          <a:bodyPr/>
          <a:lstStyle>
            <a:lvl1pPr>
              <a:defRPr/>
            </a:lvl1pPr>
          </a:lstStyle>
          <a:p>
            <a:pPr lvl="0"/>
            <a:endParaRPr lang="es-AR"/>
          </a:p>
        </p:txBody>
      </p:sp>
      <p:sp>
        <p:nvSpPr>
          <p:cNvPr id="4" name="Slide Number Placeholder 3">
            <a:extLst>
              <a:ext uri="{FF2B5EF4-FFF2-40B4-BE49-F238E27FC236}">
                <a16:creationId xmlns:a16="http://schemas.microsoft.com/office/drawing/2014/main" id="{C9451846-7FEA-CD40-8688-C3F1FD984C7E}"/>
              </a:ext>
            </a:extLst>
          </p:cNvPr>
          <p:cNvSpPr txBox="1">
            <a:spLocks noGrp="1"/>
          </p:cNvSpPr>
          <p:nvPr>
            <p:ph type="sldNum" sz="quarter" idx="8"/>
          </p:nvPr>
        </p:nvSpPr>
        <p:spPr/>
        <p:txBody>
          <a:bodyPr/>
          <a:lstStyle>
            <a:lvl1pPr>
              <a:defRPr/>
            </a:lvl1pPr>
          </a:lstStyle>
          <a:p>
            <a:pPr lvl="0"/>
            <a:fld id="{CAADBDCB-D1BB-EA4B-A5D7-7DF9E8933028}" type="slidenum">
              <a:t>‹#›</a:t>
            </a:fld>
            <a:endParaRPr lang="es-AR"/>
          </a:p>
        </p:txBody>
      </p:sp>
    </p:spTree>
    <p:extLst>
      <p:ext uri="{BB962C8B-B14F-4D97-AF65-F5344CB8AC3E}">
        <p14:creationId xmlns:p14="http://schemas.microsoft.com/office/powerpoint/2010/main" val="1305297378"/>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3E1B-06C7-CE4B-BED5-901E16831CB6}"/>
              </a:ext>
            </a:extLst>
          </p:cNvPr>
          <p:cNvSpPr txBox="1">
            <a:spLocks noGrp="1"/>
          </p:cNvSpPr>
          <p:nvPr>
            <p:ph type="title"/>
          </p:nvPr>
        </p:nvSpPr>
        <p:spPr>
          <a:xfrm>
            <a:off x="693736" y="503240"/>
            <a:ext cx="3251204" cy="1765304"/>
          </a:xfrm>
        </p:spPr>
        <p:txBody>
          <a:bodyPr/>
          <a:lstStyle>
            <a:lvl1pPr>
              <a:defRPr lang="en-US" sz="3200"/>
            </a:lvl1pPr>
          </a:lstStyle>
          <a:p>
            <a:pPr lvl="0"/>
            <a:r>
              <a:rPr lang="en-US"/>
              <a:t>Click to edit Master title style</a:t>
            </a:r>
          </a:p>
        </p:txBody>
      </p:sp>
      <p:sp>
        <p:nvSpPr>
          <p:cNvPr id="3" name="Content Placeholder 2">
            <a:extLst>
              <a:ext uri="{FF2B5EF4-FFF2-40B4-BE49-F238E27FC236}">
                <a16:creationId xmlns:a16="http://schemas.microsoft.com/office/drawing/2014/main" id="{CEBAA534-3F0F-2B42-A99A-3D99E6C70DC8}"/>
              </a:ext>
            </a:extLst>
          </p:cNvPr>
          <p:cNvSpPr txBox="1">
            <a:spLocks noGrp="1"/>
          </p:cNvSpPr>
          <p:nvPr>
            <p:ph idx="1"/>
          </p:nvPr>
        </p:nvSpPr>
        <p:spPr>
          <a:xfrm>
            <a:off x="4286249" y="1089022"/>
            <a:ext cx="5102223" cy="5372100"/>
          </a:xfrm>
        </p:spPr>
        <p:txBody>
          <a:bodyPr/>
          <a:lstStyle>
            <a:lvl1pPr>
              <a:defRPr/>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E9BC0A-DDC2-074F-99A6-E50FB6A1B8FF}"/>
              </a:ext>
            </a:extLst>
          </p:cNvPr>
          <p:cNvSpPr txBox="1">
            <a:spLocks noGrp="1"/>
          </p:cNvSpPr>
          <p:nvPr>
            <p:ph type="body" idx="2"/>
          </p:nvPr>
        </p:nvSpPr>
        <p:spPr>
          <a:xfrm>
            <a:off x="693736" y="2268534"/>
            <a:ext cx="3251204" cy="4200525"/>
          </a:xfrm>
        </p:spPr>
        <p:txBody>
          <a:bodyPr/>
          <a:lstStyle>
            <a:lvl1pPr>
              <a:defRPr sz="1600"/>
            </a:lvl1pPr>
          </a:lstStyle>
          <a:p>
            <a:pPr lvl="0"/>
            <a:r>
              <a:rPr lang="en-US"/>
              <a:t>Edit Master text styles</a:t>
            </a:r>
          </a:p>
        </p:txBody>
      </p:sp>
      <p:sp>
        <p:nvSpPr>
          <p:cNvPr id="5" name="Date Placeholder 4">
            <a:extLst>
              <a:ext uri="{FF2B5EF4-FFF2-40B4-BE49-F238E27FC236}">
                <a16:creationId xmlns:a16="http://schemas.microsoft.com/office/drawing/2014/main" id="{FBE102DB-16E3-4541-AF5C-169920E571F8}"/>
              </a:ext>
            </a:extLst>
          </p:cNvPr>
          <p:cNvSpPr txBox="1">
            <a:spLocks noGrp="1"/>
          </p:cNvSpPr>
          <p:nvPr>
            <p:ph type="dt" sz="half" idx="7"/>
          </p:nvPr>
        </p:nvSpPr>
        <p:spPr/>
        <p:txBody>
          <a:bodyPr/>
          <a:lstStyle>
            <a:lvl1pPr>
              <a:defRPr/>
            </a:lvl1pPr>
          </a:lstStyle>
          <a:p>
            <a:pPr lvl="0"/>
            <a:endParaRPr lang="es-AR"/>
          </a:p>
        </p:txBody>
      </p:sp>
      <p:sp>
        <p:nvSpPr>
          <p:cNvPr id="6" name="Footer Placeholder 5">
            <a:extLst>
              <a:ext uri="{FF2B5EF4-FFF2-40B4-BE49-F238E27FC236}">
                <a16:creationId xmlns:a16="http://schemas.microsoft.com/office/drawing/2014/main" id="{4E383052-C251-4B4A-83FC-2327DF061FE7}"/>
              </a:ext>
            </a:extLst>
          </p:cNvPr>
          <p:cNvSpPr txBox="1">
            <a:spLocks noGrp="1"/>
          </p:cNvSpPr>
          <p:nvPr>
            <p:ph type="ftr" sz="quarter" idx="9"/>
          </p:nvPr>
        </p:nvSpPr>
        <p:spPr/>
        <p:txBody>
          <a:bodyPr/>
          <a:lstStyle>
            <a:lvl1pPr>
              <a:defRPr/>
            </a:lvl1pPr>
          </a:lstStyle>
          <a:p>
            <a:pPr lvl="0"/>
            <a:endParaRPr lang="es-AR"/>
          </a:p>
        </p:txBody>
      </p:sp>
      <p:sp>
        <p:nvSpPr>
          <p:cNvPr id="7" name="Slide Number Placeholder 6">
            <a:extLst>
              <a:ext uri="{FF2B5EF4-FFF2-40B4-BE49-F238E27FC236}">
                <a16:creationId xmlns:a16="http://schemas.microsoft.com/office/drawing/2014/main" id="{E0F94AC8-1DE6-DD44-826C-692262F5F624}"/>
              </a:ext>
            </a:extLst>
          </p:cNvPr>
          <p:cNvSpPr txBox="1">
            <a:spLocks noGrp="1"/>
          </p:cNvSpPr>
          <p:nvPr>
            <p:ph type="sldNum" sz="quarter" idx="8"/>
          </p:nvPr>
        </p:nvSpPr>
        <p:spPr/>
        <p:txBody>
          <a:bodyPr/>
          <a:lstStyle>
            <a:lvl1pPr>
              <a:defRPr/>
            </a:lvl1pPr>
          </a:lstStyle>
          <a:p>
            <a:pPr lvl="0"/>
            <a:fld id="{52634E82-6502-D344-8FEC-65CE1F3C0F3E}" type="slidenum">
              <a:t>‹#›</a:t>
            </a:fld>
            <a:endParaRPr lang="es-AR"/>
          </a:p>
        </p:txBody>
      </p:sp>
    </p:spTree>
    <p:extLst>
      <p:ext uri="{BB962C8B-B14F-4D97-AF65-F5344CB8AC3E}">
        <p14:creationId xmlns:p14="http://schemas.microsoft.com/office/powerpoint/2010/main" val="2535505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BF8FD-A030-1A45-8636-9F398FD1B8EB}"/>
              </a:ext>
            </a:extLst>
          </p:cNvPr>
          <p:cNvSpPr txBox="1">
            <a:spLocks noGrp="1"/>
          </p:cNvSpPr>
          <p:nvPr>
            <p:ph type="title"/>
          </p:nvPr>
        </p:nvSpPr>
        <p:spPr/>
        <p:txBody>
          <a:bodyPr/>
          <a:lstStyle>
            <a:lvl1pPr>
              <a:defRPr lang="en-US"/>
            </a:lvl1pPr>
          </a:lstStyle>
          <a:p>
            <a:pPr lvl="0"/>
            <a:r>
              <a:rPr lang="en-US"/>
              <a:t>Click to edit Master title style</a:t>
            </a:r>
          </a:p>
        </p:txBody>
      </p:sp>
      <p:sp>
        <p:nvSpPr>
          <p:cNvPr id="3" name="Content Placeholder 2">
            <a:extLst>
              <a:ext uri="{FF2B5EF4-FFF2-40B4-BE49-F238E27FC236}">
                <a16:creationId xmlns:a16="http://schemas.microsoft.com/office/drawing/2014/main" id="{433F1B72-8D30-DD43-A79E-0402BE1342B9}"/>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CF32B-A294-DA4F-84D3-2FC8C3C94E73}"/>
              </a:ext>
            </a:extLst>
          </p:cNvPr>
          <p:cNvSpPr txBox="1">
            <a:spLocks noGrp="1"/>
          </p:cNvSpPr>
          <p:nvPr>
            <p:ph type="dt" sz="half" idx="7"/>
          </p:nvPr>
        </p:nvSpPr>
        <p:spPr/>
        <p:txBody>
          <a:bodyPr/>
          <a:lstStyle>
            <a:lvl1pPr>
              <a:defRPr/>
            </a:lvl1pPr>
          </a:lstStyle>
          <a:p>
            <a:pPr lvl="0"/>
            <a:endParaRPr lang="es-AR"/>
          </a:p>
        </p:txBody>
      </p:sp>
      <p:sp>
        <p:nvSpPr>
          <p:cNvPr id="5" name="Footer Placeholder 4">
            <a:extLst>
              <a:ext uri="{FF2B5EF4-FFF2-40B4-BE49-F238E27FC236}">
                <a16:creationId xmlns:a16="http://schemas.microsoft.com/office/drawing/2014/main" id="{3F508916-0DF9-A64A-8D01-AAB9A212DA81}"/>
              </a:ext>
            </a:extLst>
          </p:cNvPr>
          <p:cNvSpPr txBox="1">
            <a:spLocks noGrp="1"/>
          </p:cNvSpPr>
          <p:nvPr>
            <p:ph type="ftr" sz="quarter" idx="9"/>
          </p:nvPr>
        </p:nvSpPr>
        <p:spPr/>
        <p:txBody>
          <a:bodyPr/>
          <a:lstStyle>
            <a:lvl1pPr>
              <a:defRPr/>
            </a:lvl1pPr>
          </a:lstStyle>
          <a:p>
            <a:pPr lvl="0"/>
            <a:endParaRPr lang="es-AR"/>
          </a:p>
        </p:txBody>
      </p:sp>
      <p:sp>
        <p:nvSpPr>
          <p:cNvPr id="6" name="Slide Number Placeholder 5">
            <a:extLst>
              <a:ext uri="{FF2B5EF4-FFF2-40B4-BE49-F238E27FC236}">
                <a16:creationId xmlns:a16="http://schemas.microsoft.com/office/drawing/2014/main" id="{D76D9F5F-A689-FE43-BEC0-32485D4D2692}"/>
              </a:ext>
            </a:extLst>
          </p:cNvPr>
          <p:cNvSpPr txBox="1">
            <a:spLocks noGrp="1"/>
          </p:cNvSpPr>
          <p:nvPr>
            <p:ph type="sldNum" sz="quarter" idx="8"/>
          </p:nvPr>
        </p:nvSpPr>
        <p:spPr/>
        <p:txBody>
          <a:bodyPr/>
          <a:lstStyle>
            <a:lvl1pPr>
              <a:defRPr/>
            </a:lvl1pPr>
          </a:lstStyle>
          <a:p>
            <a:pPr lvl="0"/>
            <a:fld id="{39186E39-C8B9-D54A-9674-F904E0164F23}" type="slidenum">
              <a:t>‹#›</a:t>
            </a:fld>
            <a:endParaRPr lang="es-AR"/>
          </a:p>
        </p:txBody>
      </p:sp>
    </p:spTree>
    <p:extLst>
      <p:ext uri="{BB962C8B-B14F-4D97-AF65-F5344CB8AC3E}">
        <p14:creationId xmlns:p14="http://schemas.microsoft.com/office/powerpoint/2010/main" val="35659338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585C-05BB-9C45-BD09-6232C368A942}"/>
              </a:ext>
            </a:extLst>
          </p:cNvPr>
          <p:cNvSpPr txBox="1">
            <a:spLocks noGrp="1"/>
          </p:cNvSpPr>
          <p:nvPr>
            <p:ph type="title"/>
          </p:nvPr>
        </p:nvSpPr>
        <p:spPr>
          <a:xfrm>
            <a:off x="693736" y="503240"/>
            <a:ext cx="3251204" cy="1765304"/>
          </a:xfrm>
        </p:spPr>
        <p:txBody>
          <a:bodyPr/>
          <a:lstStyle>
            <a:lvl1pPr>
              <a:defRPr lang="en-US" sz="3200"/>
            </a:lvl1pPr>
          </a:lstStyle>
          <a:p>
            <a:pPr lvl="0"/>
            <a:r>
              <a:rPr lang="en-US"/>
              <a:t>Click to edit Master title style</a:t>
            </a:r>
          </a:p>
        </p:txBody>
      </p:sp>
      <p:sp>
        <p:nvSpPr>
          <p:cNvPr id="3" name="Picture Placeholder 2">
            <a:extLst>
              <a:ext uri="{FF2B5EF4-FFF2-40B4-BE49-F238E27FC236}">
                <a16:creationId xmlns:a16="http://schemas.microsoft.com/office/drawing/2014/main" id="{13A5414E-A114-8C40-95AD-B6675718F453}"/>
              </a:ext>
            </a:extLst>
          </p:cNvPr>
          <p:cNvSpPr txBox="1">
            <a:spLocks noGrp="1"/>
          </p:cNvSpPr>
          <p:nvPr>
            <p:ph type="pic" idx="1"/>
          </p:nvPr>
        </p:nvSpPr>
        <p:spPr>
          <a:xfrm>
            <a:off x="4286249" y="1089022"/>
            <a:ext cx="5102223" cy="5372100"/>
          </a:xfrm>
        </p:spPr>
        <p:txBody>
          <a:bodyPr/>
          <a:lstStyle>
            <a:lvl1pPr>
              <a:defRPr/>
            </a:lvl1pPr>
          </a:lstStyle>
          <a:p>
            <a:pPr lvl="0"/>
            <a:endParaRPr lang="en-US"/>
          </a:p>
        </p:txBody>
      </p:sp>
      <p:sp>
        <p:nvSpPr>
          <p:cNvPr id="4" name="Text Placeholder 3">
            <a:extLst>
              <a:ext uri="{FF2B5EF4-FFF2-40B4-BE49-F238E27FC236}">
                <a16:creationId xmlns:a16="http://schemas.microsoft.com/office/drawing/2014/main" id="{6A208B9D-95BF-824F-8684-B9B080206104}"/>
              </a:ext>
            </a:extLst>
          </p:cNvPr>
          <p:cNvSpPr txBox="1">
            <a:spLocks noGrp="1"/>
          </p:cNvSpPr>
          <p:nvPr>
            <p:ph type="body" idx="2"/>
          </p:nvPr>
        </p:nvSpPr>
        <p:spPr>
          <a:xfrm>
            <a:off x="693736" y="2268534"/>
            <a:ext cx="3251204" cy="4200525"/>
          </a:xfrm>
        </p:spPr>
        <p:txBody>
          <a:bodyPr/>
          <a:lstStyle>
            <a:lvl1pPr>
              <a:defRPr sz="1600"/>
            </a:lvl1pPr>
          </a:lstStyle>
          <a:p>
            <a:pPr lvl="0"/>
            <a:r>
              <a:rPr lang="en-US"/>
              <a:t>Edit Master text styles</a:t>
            </a:r>
          </a:p>
        </p:txBody>
      </p:sp>
      <p:sp>
        <p:nvSpPr>
          <p:cNvPr id="5" name="Date Placeholder 4">
            <a:extLst>
              <a:ext uri="{FF2B5EF4-FFF2-40B4-BE49-F238E27FC236}">
                <a16:creationId xmlns:a16="http://schemas.microsoft.com/office/drawing/2014/main" id="{C79A4A6F-3201-AA43-A588-EFEC72050B3A}"/>
              </a:ext>
            </a:extLst>
          </p:cNvPr>
          <p:cNvSpPr txBox="1">
            <a:spLocks noGrp="1"/>
          </p:cNvSpPr>
          <p:nvPr>
            <p:ph type="dt" sz="half" idx="7"/>
          </p:nvPr>
        </p:nvSpPr>
        <p:spPr/>
        <p:txBody>
          <a:bodyPr/>
          <a:lstStyle>
            <a:lvl1pPr>
              <a:defRPr/>
            </a:lvl1pPr>
          </a:lstStyle>
          <a:p>
            <a:pPr lvl="0"/>
            <a:endParaRPr lang="es-AR"/>
          </a:p>
        </p:txBody>
      </p:sp>
      <p:sp>
        <p:nvSpPr>
          <p:cNvPr id="6" name="Footer Placeholder 5">
            <a:extLst>
              <a:ext uri="{FF2B5EF4-FFF2-40B4-BE49-F238E27FC236}">
                <a16:creationId xmlns:a16="http://schemas.microsoft.com/office/drawing/2014/main" id="{FDE79F04-A8A0-E444-AEBD-1D1CAE9CAB8F}"/>
              </a:ext>
            </a:extLst>
          </p:cNvPr>
          <p:cNvSpPr txBox="1">
            <a:spLocks noGrp="1"/>
          </p:cNvSpPr>
          <p:nvPr>
            <p:ph type="ftr" sz="quarter" idx="9"/>
          </p:nvPr>
        </p:nvSpPr>
        <p:spPr/>
        <p:txBody>
          <a:bodyPr/>
          <a:lstStyle>
            <a:lvl1pPr>
              <a:defRPr/>
            </a:lvl1pPr>
          </a:lstStyle>
          <a:p>
            <a:pPr lvl="0"/>
            <a:endParaRPr lang="es-AR"/>
          </a:p>
        </p:txBody>
      </p:sp>
      <p:sp>
        <p:nvSpPr>
          <p:cNvPr id="7" name="Slide Number Placeholder 6">
            <a:extLst>
              <a:ext uri="{FF2B5EF4-FFF2-40B4-BE49-F238E27FC236}">
                <a16:creationId xmlns:a16="http://schemas.microsoft.com/office/drawing/2014/main" id="{6C51D527-4F60-F346-9EFC-AD9215AA45C3}"/>
              </a:ext>
            </a:extLst>
          </p:cNvPr>
          <p:cNvSpPr txBox="1">
            <a:spLocks noGrp="1"/>
          </p:cNvSpPr>
          <p:nvPr>
            <p:ph type="sldNum" sz="quarter" idx="8"/>
          </p:nvPr>
        </p:nvSpPr>
        <p:spPr/>
        <p:txBody>
          <a:bodyPr/>
          <a:lstStyle>
            <a:lvl1pPr>
              <a:defRPr/>
            </a:lvl1pPr>
          </a:lstStyle>
          <a:p>
            <a:pPr lvl="0"/>
            <a:fld id="{EF5DB6F8-9F2B-024D-9179-61F2FCC96C97}" type="slidenum">
              <a:t>‹#›</a:t>
            </a:fld>
            <a:endParaRPr lang="es-AR"/>
          </a:p>
        </p:txBody>
      </p:sp>
    </p:spTree>
    <p:extLst>
      <p:ext uri="{BB962C8B-B14F-4D97-AF65-F5344CB8AC3E}">
        <p14:creationId xmlns:p14="http://schemas.microsoft.com/office/powerpoint/2010/main" val="27534980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75A2E-3824-AD40-9E50-F6AD7328F41D}"/>
              </a:ext>
            </a:extLst>
          </p:cNvPr>
          <p:cNvSpPr txBox="1">
            <a:spLocks noGrp="1"/>
          </p:cNvSpPr>
          <p:nvPr>
            <p:ph type="title"/>
          </p:nvPr>
        </p:nvSpPr>
        <p:spPr/>
        <p:txBody>
          <a:bodyPr/>
          <a:lstStyle>
            <a:lvl1pPr>
              <a:defRPr lang="en-US"/>
            </a:lvl1pPr>
          </a:lstStyle>
          <a:p>
            <a:pPr lvl="0"/>
            <a:r>
              <a:rPr lang="en-US"/>
              <a:t>Click to edit Master title style</a:t>
            </a:r>
          </a:p>
        </p:txBody>
      </p:sp>
      <p:sp>
        <p:nvSpPr>
          <p:cNvPr id="3" name="Vertical Text Placeholder 2">
            <a:extLst>
              <a:ext uri="{FF2B5EF4-FFF2-40B4-BE49-F238E27FC236}">
                <a16:creationId xmlns:a16="http://schemas.microsoft.com/office/drawing/2014/main" id="{955D27E8-9D34-1147-86C1-3C4BCDFDC410}"/>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2A9745-8528-F24E-B6E5-6792D96BB32E}"/>
              </a:ext>
            </a:extLst>
          </p:cNvPr>
          <p:cNvSpPr txBox="1">
            <a:spLocks noGrp="1"/>
          </p:cNvSpPr>
          <p:nvPr>
            <p:ph type="dt" sz="half" idx="7"/>
          </p:nvPr>
        </p:nvSpPr>
        <p:spPr/>
        <p:txBody>
          <a:bodyPr/>
          <a:lstStyle>
            <a:lvl1pPr>
              <a:defRPr/>
            </a:lvl1pPr>
          </a:lstStyle>
          <a:p>
            <a:pPr lvl="0"/>
            <a:endParaRPr lang="es-AR"/>
          </a:p>
        </p:txBody>
      </p:sp>
      <p:sp>
        <p:nvSpPr>
          <p:cNvPr id="5" name="Footer Placeholder 4">
            <a:extLst>
              <a:ext uri="{FF2B5EF4-FFF2-40B4-BE49-F238E27FC236}">
                <a16:creationId xmlns:a16="http://schemas.microsoft.com/office/drawing/2014/main" id="{B1413387-9782-094A-BA3A-617FC93BD0DE}"/>
              </a:ext>
            </a:extLst>
          </p:cNvPr>
          <p:cNvSpPr txBox="1">
            <a:spLocks noGrp="1"/>
          </p:cNvSpPr>
          <p:nvPr>
            <p:ph type="ftr" sz="quarter" idx="9"/>
          </p:nvPr>
        </p:nvSpPr>
        <p:spPr/>
        <p:txBody>
          <a:bodyPr/>
          <a:lstStyle>
            <a:lvl1pPr>
              <a:defRPr/>
            </a:lvl1pPr>
          </a:lstStyle>
          <a:p>
            <a:pPr lvl="0"/>
            <a:endParaRPr lang="es-AR"/>
          </a:p>
        </p:txBody>
      </p:sp>
      <p:sp>
        <p:nvSpPr>
          <p:cNvPr id="6" name="Slide Number Placeholder 5">
            <a:extLst>
              <a:ext uri="{FF2B5EF4-FFF2-40B4-BE49-F238E27FC236}">
                <a16:creationId xmlns:a16="http://schemas.microsoft.com/office/drawing/2014/main" id="{9D105F64-5EC2-5744-A986-CE3A8076BEF5}"/>
              </a:ext>
            </a:extLst>
          </p:cNvPr>
          <p:cNvSpPr txBox="1">
            <a:spLocks noGrp="1"/>
          </p:cNvSpPr>
          <p:nvPr>
            <p:ph type="sldNum" sz="quarter" idx="8"/>
          </p:nvPr>
        </p:nvSpPr>
        <p:spPr/>
        <p:txBody>
          <a:bodyPr/>
          <a:lstStyle>
            <a:lvl1pPr>
              <a:defRPr/>
            </a:lvl1pPr>
          </a:lstStyle>
          <a:p>
            <a:pPr lvl="0"/>
            <a:fld id="{D88991F0-78C4-AA44-9BE0-F4C3726DD24E}" type="slidenum">
              <a:t>‹#›</a:t>
            </a:fld>
            <a:endParaRPr lang="es-AR"/>
          </a:p>
        </p:txBody>
      </p:sp>
    </p:spTree>
    <p:extLst>
      <p:ext uri="{BB962C8B-B14F-4D97-AF65-F5344CB8AC3E}">
        <p14:creationId xmlns:p14="http://schemas.microsoft.com/office/powerpoint/2010/main" val="3320759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6C16C8-466E-5E41-99D6-B1FBE57C4B8D}"/>
              </a:ext>
            </a:extLst>
          </p:cNvPr>
          <p:cNvSpPr txBox="1">
            <a:spLocks noGrp="1"/>
          </p:cNvSpPr>
          <p:nvPr>
            <p:ph type="title" orient="vert"/>
          </p:nvPr>
        </p:nvSpPr>
        <p:spPr>
          <a:xfrm>
            <a:off x="13093695" y="490539"/>
            <a:ext cx="4195760" cy="5969002"/>
          </a:xfrm>
        </p:spPr>
        <p:txBody>
          <a:bodyPr vert="eaVert">
            <a:normAutofit/>
          </a:bodyPr>
          <a:lstStyle>
            <a:lvl1pPr>
              <a:defRPr lang="en-US"/>
            </a:lvl1pPr>
          </a:lstStyle>
          <a:p>
            <a:pPr lvl="0"/>
            <a:r>
              <a:rPr lang="en-US"/>
              <a:t>Click to edit Master title style</a:t>
            </a:r>
          </a:p>
        </p:txBody>
      </p:sp>
      <p:sp>
        <p:nvSpPr>
          <p:cNvPr id="3" name="Vertical Text Placeholder 2">
            <a:extLst>
              <a:ext uri="{FF2B5EF4-FFF2-40B4-BE49-F238E27FC236}">
                <a16:creationId xmlns:a16="http://schemas.microsoft.com/office/drawing/2014/main" id="{88264629-D349-CC47-9C26-D5514279C78E}"/>
              </a:ext>
            </a:extLst>
          </p:cNvPr>
          <p:cNvSpPr txBox="1">
            <a:spLocks noGrp="1"/>
          </p:cNvSpPr>
          <p:nvPr>
            <p:ph type="body" orient="vert" idx="1"/>
          </p:nvPr>
        </p:nvSpPr>
        <p:spPr>
          <a:xfrm>
            <a:off x="503240" y="490539"/>
            <a:ext cx="12438061" cy="5969002"/>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F1CB41-3DB9-B944-A9BF-6B3B3F9533EC}"/>
              </a:ext>
            </a:extLst>
          </p:cNvPr>
          <p:cNvSpPr txBox="1">
            <a:spLocks noGrp="1"/>
          </p:cNvSpPr>
          <p:nvPr>
            <p:ph type="dt" sz="half" idx="7"/>
          </p:nvPr>
        </p:nvSpPr>
        <p:spPr/>
        <p:txBody>
          <a:bodyPr/>
          <a:lstStyle>
            <a:lvl1pPr>
              <a:defRPr/>
            </a:lvl1pPr>
          </a:lstStyle>
          <a:p>
            <a:pPr lvl="0"/>
            <a:endParaRPr lang="es-AR"/>
          </a:p>
        </p:txBody>
      </p:sp>
      <p:sp>
        <p:nvSpPr>
          <p:cNvPr id="5" name="Footer Placeholder 4">
            <a:extLst>
              <a:ext uri="{FF2B5EF4-FFF2-40B4-BE49-F238E27FC236}">
                <a16:creationId xmlns:a16="http://schemas.microsoft.com/office/drawing/2014/main" id="{BC216878-84E8-0745-A76D-271D43EBE271}"/>
              </a:ext>
            </a:extLst>
          </p:cNvPr>
          <p:cNvSpPr txBox="1">
            <a:spLocks noGrp="1"/>
          </p:cNvSpPr>
          <p:nvPr>
            <p:ph type="ftr" sz="quarter" idx="9"/>
          </p:nvPr>
        </p:nvSpPr>
        <p:spPr/>
        <p:txBody>
          <a:bodyPr/>
          <a:lstStyle>
            <a:lvl1pPr>
              <a:defRPr/>
            </a:lvl1pPr>
          </a:lstStyle>
          <a:p>
            <a:pPr lvl="0"/>
            <a:endParaRPr lang="es-AR"/>
          </a:p>
        </p:txBody>
      </p:sp>
      <p:sp>
        <p:nvSpPr>
          <p:cNvPr id="6" name="Slide Number Placeholder 5">
            <a:extLst>
              <a:ext uri="{FF2B5EF4-FFF2-40B4-BE49-F238E27FC236}">
                <a16:creationId xmlns:a16="http://schemas.microsoft.com/office/drawing/2014/main" id="{5CDB3C91-86EC-EA47-B22B-11DF6E06066D}"/>
              </a:ext>
            </a:extLst>
          </p:cNvPr>
          <p:cNvSpPr txBox="1">
            <a:spLocks noGrp="1"/>
          </p:cNvSpPr>
          <p:nvPr>
            <p:ph type="sldNum" sz="quarter" idx="8"/>
          </p:nvPr>
        </p:nvSpPr>
        <p:spPr/>
        <p:txBody>
          <a:bodyPr/>
          <a:lstStyle>
            <a:lvl1pPr>
              <a:defRPr/>
            </a:lvl1pPr>
          </a:lstStyle>
          <a:p>
            <a:pPr lvl="0"/>
            <a:fld id="{3D58E660-670D-EF4F-91B2-81B859838720}" type="slidenum">
              <a:t>‹#›</a:t>
            </a:fld>
            <a:endParaRPr lang="es-AR"/>
          </a:p>
        </p:txBody>
      </p:sp>
    </p:spTree>
    <p:extLst>
      <p:ext uri="{BB962C8B-B14F-4D97-AF65-F5344CB8AC3E}">
        <p14:creationId xmlns:p14="http://schemas.microsoft.com/office/powerpoint/2010/main" val="42903523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2C0BC-2037-1D42-9008-B3983FCE7DB2}"/>
              </a:ext>
            </a:extLst>
          </p:cNvPr>
          <p:cNvSpPr txBox="1">
            <a:spLocks noGrp="1"/>
          </p:cNvSpPr>
          <p:nvPr>
            <p:ph type="ctrTitle"/>
          </p:nvPr>
        </p:nvSpPr>
        <p:spPr>
          <a:xfrm>
            <a:off x="1260472" y="1236661"/>
            <a:ext cx="7559673" cy="2632072"/>
          </a:xfrm>
        </p:spPr>
        <p:txBody>
          <a:bodyPr anchorCtr="1"/>
          <a:lstStyle>
            <a:lvl1pPr algn="ctr">
              <a:defRPr lang="en-US" sz="6000"/>
            </a:lvl1pPr>
          </a:lstStyle>
          <a:p>
            <a:pPr lvl="0"/>
            <a:r>
              <a:rPr lang="en-US"/>
              <a:t>Click to edit Master title style</a:t>
            </a:r>
          </a:p>
        </p:txBody>
      </p:sp>
      <p:sp>
        <p:nvSpPr>
          <p:cNvPr id="3" name="Subtitle 2">
            <a:extLst>
              <a:ext uri="{FF2B5EF4-FFF2-40B4-BE49-F238E27FC236}">
                <a16:creationId xmlns:a16="http://schemas.microsoft.com/office/drawing/2014/main" id="{7DB00386-2009-2142-9EEA-E4AB8CFB2E2F}"/>
              </a:ext>
            </a:extLst>
          </p:cNvPr>
          <p:cNvSpPr txBox="1">
            <a:spLocks noGrp="1"/>
          </p:cNvSpPr>
          <p:nvPr>
            <p:ph type="subTitle" idx="1"/>
          </p:nvPr>
        </p:nvSpPr>
        <p:spPr>
          <a:xfrm>
            <a:off x="1260472" y="3970333"/>
            <a:ext cx="7559673" cy="1825627"/>
          </a:xfrm>
        </p:spPr>
        <p:txBody>
          <a:bodyPr anchorCtr="1"/>
          <a:lstStyle>
            <a:lvl1pPr algn="ctr">
              <a:defRPr sz="2400"/>
            </a:lvl1pPr>
          </a:lstStyle>
          <a:p>
            <a:pPr lvl="0"/>
            <a:r>
              <a:rPr lang="en-US"/>
              <a:t>Click to edit Master subtitle style</a:t>
            </a:r>
          </a:p>
        </p:txBody>
      </p:sp>
      <p:sp>
        <p:nvSpPr>
          <p:cNvPr id="4" name="Date Placeholder 3">
            <a:extLst>
              <a:ext uri="{FF2B5EF4-FFF2-40B4-BE49-F238E27FC236}">
                <a16:creationId xmlns:a16="http://schemas.microsoft.com/office/drawing/2014/main" id="{A67E67A5-32AA-D546-A049-C556449D6336}"/>
              </a:ext>
            </a:extLst>
          </p:cNvPr>
          <p:cNvSpPr txBox="1">
            <a:spLocks noGrp="1"/>
          </p:cNvSpPr>
          <p:nvPr>
            <p:ph type="dt" sz="half" idx="7"/>
          </p:nvPr>
        </p:nvSpPr>
        <p:spPr/>
        <p:txBody>
          <a:bodyPr/>
          <a:lstStyle>
            <a:lvl1pPr>
              <a:defRPr/>
            </a:lvl1pPr>
          </a:lstStyle>
          <a:p>
            <a:pPr lvl="0"/>
            <a:endParaRPr lang="es-AR"/>
          </a:p>
        </p:txBody>
      </p:sp>
      <p:sp>
        <p:nvSpPr>
          <p:cNvPr id="5" name="Footer Placeholder 4">
            <a:extLst>
              <a:ext uri="{FF2B5EF4-FFF2-40B4-BE49-F238E27FC236}">
                <a16:creationId xmlns:a16="http://schemas.microsoft.com/office/drawing/2014/main" id="{63DDB351-3B0A-1248-A345-62D7B66C5D89}"/>
              </a:ext>
            </a:extLst>
          </p:cNvPr>
          <p:cNvSpPr txBox="1">
            <a:spLocks noGrp="1"/>
          </p:cNvSpPr>
          <p:nvPr>
            <p:ph type="ftr" sz="quarter" idx="9"/>
          </p:nvPr>
        </p:nvSpPr>
        <p:spPr/>
        <p:txBody>
          <a:bodyPr/>
          <a:lstStyle>
            <a:lvl1pPr>
              <a:defRPr/>
            </a:lvl1pPr>
          </a:lstStyle>
          <a:p>
            <a:pPr lvl="0"/>
            <a:endParaRPr lang="es-AR"/>
          </a:p>
        </p:txBody>
      </p:sp>
      <p:sp>
        <p:nvSpPr>
          <p:cNvPr id="6" name="Slide Number Placeholder 5">
            <a:extLst>
              <a:ext uri="{FF2B5EF4-FFF2-40B4-BE49-F238E27FC236}">
                <a16:creationId xmlns:a16="http://schemas.microsoft.com/office/drawing/2014/main" id="{C73540E8-0DEA-4740-BC42-F1B063B43812}"/>
              </a:ext>
            </a:extLst>
          </p:cNvPr>
          <p:cNvSpPr txBox="1">
            <a:spLocks noGrp="1"/>
          </p:cNvSpPr>
          <p:nvPr>
            <p:ph type="sldNum" sz="quarter" idx="8"/>
          </p:nvPr>
        </p:nvSpPr>
        <p:spPr/>
        <p:txBody>
          <a:bodyPr/>
          <a:lstStyle>
            <a:lvl1pPr>
              <a:defRPr/>
            </a:lvl1pPr>
          </a:lstStyle>
          <a:p>
            <a:pPr lvl="0"/>
            <a:fld id="{17C347EF-0B48-524F-9049-277B1B1CF418}" type="slidenum">
              <a:t>‹#›</a:t>
            </a:fld>
            <a:endParaRPr lang="es-AR"/>
          </a:p>
        </p:txBody>
      </p:sp>
    </p:spTree>
    <p:extLst>
      <p:ext uri="{BB962C8B-B14F-4D97-AF65-F5344CB8AC3E}">
        <p14:creationId xmlns:p14="http://schemas.microsoft.com/office/powerpoint/2010/main" val="28502355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78FB5-AD94-8445-AFBD-8E098B08C008}"/>
              </a:ext>
            </a:extLst>
          </p:cNvPr>
          <p:cNvSpPr txBox="1">
            <a:spLocks noGrp="1"/>
          </p:cNvSpPr>
          <p:nvPr>
            <p:ph type="title"/>
          </p:nvPr>
        </p:nvSpPr>
        <p:spPr/>
        <p:txBody>
          <a:bodyPr/>
          <a:lstStyle>
            <a:lvl1pPr>
              <a:defRPr lang="en-US"/>
            </a:lvl1pPr>
          </a:lstStyle>
          <a:p>
            <a:pPr lvl="0"/>
            <a:r>
              <a:rPr lang="en-US"/>
              <a:t>Click to edit Master title style</a:t>
            </a:r>
          </a:p>
        </p:txBody>
      </p:sp>
      <p:sp>
        <p:nvSpPr>
          <p:cNvPr id="3" name="Content Placeholder 2">
            <a:extLst>
              <a:ext uri="{FF2B5EF4-FFF2-40B4-BE49-F238E27FC236}">
                <a16:creationId xmlns:a16="http://schemas.microsoft.com/office/drawing/2014/main" id="{E9FEC907-E400-814C-867B-E03B97B2DE85}"/>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8B8814-69BD-464D-975F-5C0A5F58B896}"/>
              </a:ext>
            </a:extLst>
          </p:cNvPr>
          <p:cNvSpPr txBox="1">
            <a:spLocks noGrp="1"/>
          </p:cNvSpPr>
          <p:nvPr>
            <p:ph type="dt" sz="half" idx="7"/>
          </p:nvPr>
        </p:nvSpPr>
        <p:spPr/>
        <p:txBody>
          <a:bodyPr/>
          <a:lstStyle>
            <a:lvl1pPr>
              <a:defRPr/>
            </a:lvl1pPr>
          </a:lstStyle>
          <a:p>
            <a:pPr lvl="0"/>
            <a:endParaRPr lang="es-AR"/>
          </a:p>
        </p:txBody>
      </p:sp>
      <p:sp>
        <p:nvSpPr>
          <p:cNvPr id="5" name="Footer Placeholder 4">
            <a:extLst>
              <a:ext uri="{FF2B5EF4-FFF2-40B4-BE49-F238E27FC236}">
                <a16:creationId xmlns:a16="http://schemas.microsoft.com/office/drawing/2014/main" id="{D780D4DD-B928-4442-900F-41975081A774}"/>
              </a:ext>
            </a:extLst>
          </p:cNvPr>
          <p:cNvSpPr txBox="1">
            <a:spLocks noGrp="1"/>
          </p:cNvSpPr>
          <p:nvPr>
            <p:ph type="ftr" sz="quarter" idx="9"/>
          </p:nvPr>
        </p:nvSpPr>
        <p:spPr/>
        <p:txBody>
          <a:bodyPr/>
          <a:lstStyle>
            <a:lvl1pPr>
              <a:defRPr/>
            </a:lvl1pPr>
          </a:lstStyle>
          <a:p>
            <a:pPr lvl="0"/>
            <a:endParaRPr lang="es-AR"/>
          </a:p>
        </p:txBody>
      </p:sp>
      <p:sp>
        <p:nvSpPr>
          <p:cNvPr id="6" name="Slide Number Placeholder 5">
            <a:extLst>
              <a:ext uri="{FF2B5EF4-FFF2-40B4-BE49-F238E27FC236}">
                <a16:creationId xmlns:a16="http://schemas.microsoft.com/office/drawing/2014/main" id="{13759027-F7A5-F846-8649-1F2237F650F9}"/>
              </a:ext>
            </a:extLst>
          </p:cNvPr>
          <p:cNvSpPr txBox="1">
            <a:spLocks noGrp="1"/>
          </p:cNvSpPr>
          <p:nvPr>
            <p:ph type="sldNum" sz="quarter" idx="8"/>
          </p:nvPr>
        </p:nvSpPr>
        <p:spPr/>
        <p:txBody>
          <a:bodyPr/>
          <a:lstStyle>
            <a:lvl1pPr>
              <a:defRPr/>
            </a:lvl1pPr>
          </a:lstStyle>
          <a:p>
            <a:pPr lvl="0"/>
            <a:fld id="{72768684-5E7D-FC45-9406-1455EF3EE56F}" type="slidenum">
              <a:t>‹#›</a:t>
            </a:fld>
            <a:endParaRPr lang="es-AR"/>
          </a:p>
        </p:txBody>
      </p:sp>
    </p:spTree>
    <p:extLst>
      <p:ext uri="{BB962C8B-B14F-4D97-AF65-F5344CB8AC3E}">
        <p14:creationId xmlns:p14="http://schemas.microsoft.com/office/powerpoint/2010/main" val="9092776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CB13F-BC52-3449-90BE-23F93953AED0}"/>
              </a:ext>
            </a:extLst>
          </p:cNvPr>
          <p:cNvSpPr txBox="1">
            <a:spLocks noGrp="1"/>
          </p:cNvSpPr>
          <p:nvPr>
            <p:ph type="title"/>
          </p:nvPr>
        </p:nvSpPr>
        <p:spPr>
          <a:xfrm>
            <a:off x="687391" y="1884358"/>
            <a:ext cx="8694736" cy="3144841"/>
          </a:xfrm>
        </p:spPr>
        <p:txBody>
          <a:bodyPr/>
          <a:lstStyle>
            <a:lvl1pPr>
              <a:defRPr lang="en-US" sz="6000"/>
            </a:lvl1pPr>
          </a:lstStyle>
          <a:p>
            <a:pPr lvl="0"/>
            <a:r>
              <a:rPr lang="en-US"/>
              <a:t>Click to edit Master title style</a:t>
            </a:r>
          </a:p>
        </p:txBody>
      </p:sp>
      <p:sp>
        <p:nvSpPr>
          <p:cNvPr id="3" name="Text Placeholder 2">
            <a:extLst>
              <a:ext uri="{FF2B5EF4-FFF2-40B4-BE49-F238E27FC236}">
                <a16:creationId xmlns:a16="http://schemas.microsoft.com/office/drawing/2014/main" id="{C50E70ED-D783-2E4E-B64C-9A4E91744EA1}"/>
              </a:ext>
            </a:extLst>
          </p:cNvPr>
          <p:cNvSpPr txBox="1">
            <a:spLocks noGrp="1"/>
          </p:cNvSpPr>
          <p:nvPr>
            <p:ph type="body" idx="1"/>
          </p:nvPr>
        </p:nvSpPr>
        <p:spPr>
          <a:xfrm>
            <a:off x="687391" y="5059366"/>
            <a:ext cx="8694736" cy="1652585"/>
          </a:xfrm>
        </p:spPr>
        <p:txBody>
          <a:bodyPr/>
          <a:lstStyle>
            <a:lvl1pPr>
              <a:defRPr sz="2400">
                <a:solidFill>
                  <a:srgbClr val="898989"/>
                </a:solidFill>
              </a:defRPr>
            </a:lvl1pPr>
          </a:lstStyle>
          <a:p>
            <a:pPr lvl="0"/>
            <a:r>
              <a:rPr lang="en-US"/>
              <a:t>Edit Master text styles</a:t>
            </a:r>
          </a:p>
        </p:txBody>
      </p:sp>
      <p:sp>
        <p:nvSpPr>
          <p:cNvPr id="4" name="Date Placeholder 3">
            <a:extLst>
              <a:ext uri="{FF2B5EF4-FFF2-40B4-BE49-F238E27FC236}">
                <a16:creationId xmlns:a16="http://schemas.microsoft.com/office/drawing/2014/main" id="{A084D412-2F9B-7D47-B5AF-9FB0363F897C}"/>
              </a:ext>
            </a:extLst>
          </p:cNvPr>
          <p:cNvSpPr txBox="1">
            <a:spLocks noGrp="1"/>
          </p:cNvSpPr>
          <p:nvPr>
            <p:ph type="dt" sz="half" idx="7"/>
          </p:nvPr>
        </p:nvSpPr>
        <p:spPr/>
        <p:txBody>
          <a:bodyPr/>
          <a:lstStyle>
            <a:lvl1pPr>
              <a:defRPr/>
            </a:lvl1pPr>
          </a:lstStyle>
          <a:p>
            <a:pPr lvl="0"/>
            <a:endParaRPr lang="es-AR"/>
          </a:p>
        </p:txBody>
      </p:sp>
      <p:sp>
        <p:nvSpPr>
          <p:cNvPr id="5" name="Footer Placeholder 4">
            <a:extLst>
              <a:ext uri="{FF2B5EF4-FFF2-40B4-BE49-F238E27FC236}">
                <a16:creationId xmlns:a16="http://schemas.microsoft.com/office/drawing/2014/main" id="{C3285581-6095-B24C-B06E-493C1C42ABEC}"/>
              </a:ext>
            </a:extLst>
          </p:cNvPr>
          <p:cNvSpPr txBox="1">
            <a:spLocks noGrp="1"/>
          </p:cNvSpPr>
          <p:nvPr>
            <p:ph type="ftr" sz="quarter" idx="9"/>
          </p:nvPr>
        </p:nvSpPr>
        <p:spPr/>
        <p:txBody>
          <a:bodyPr/>
          <a:lstStyle>
            <a:lvl1pPr>
              <a:defRPr/>
            </a:lvl1pPr>
          </a:lstStyle>
          <a:p>
            <a:pPr lvl="0"/>
            <a:endParaRPr lang="es-AR"/>
          </a:p>
        </p:txBody>
      </p:sp>
      <p:sp>
        <p:nvSpPr>
          <p:cNvPr id="6" name="Slide Number Placeholder 5">
            <a:extLst>
              <a:ext uri="{FF2B5EF4-FFF2-40B4-BE49-F238E27FC236}">
                <a16:creationId xmlns:a16="http://schemas.microsoft.com/office/drawing/2014/main" id="{E59F272D-D2E9-EE44-A587-D1E2DF3E9B4F}"/>
              </a:ext>
            </a:extLst>
          </p:cNvPr>
          <p:cNvSpPr txBox="1">
            <a:spLocks noGrp="1"/>
          </p:cNvSpPr>
          <p:nvPr>
            <p:ph type="sldNum" sz="quarter" idx="8"/>
          </p:nvPr>
        </p:nvSpPr>
        <p:spPr/>
        <p:txBody>
          <a:bodyPr/>
          <a:lstStyle>
            <a:lvl1pPr>
              <a:defRPr/>
            </a:lvl1pPr>
          </a:lstStyle>
          <a:p>
            <a:pPr lvl="0"/>
            <a:fld id="{F1C5A533-2745-9B4D-8024-0B4AC6E0F069}" type="slidenum">
              <a:t>‹#›</a:t>
            </a:fld>
            <a:endParaRPr lang="es-AR"/>
          </a:p>
        </p:txBody>
      </p:sp>
    </p:spTree>
    <p:extLst>
      <p:ext uri="{BB962C8B-B14F-4D97-AF65-F5344CB8AC3E}">
        <p14:creationId xmlns:p14="http://schemas.microsoft.com/office/powerpoint/2010/main" val="19737848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671AA-8F8B-5844-98BB-F0C6D075C772}"/>
              </a:ext>
            </a:extLst>
          </p:cNvPr>
          <p:cNvSpPr txBox="1">
            <a:spLocks noGrp="1"/>
          </p:cNvSpPr>
          <p:nvPr>
            <p:ph type="title"/>
          </p:nvPr>
        </p:nvSpPr>
        <p:spPr/>
        <p:txBody>
          <a:bodyPr/>
          <a:lstStyle>
            <a:lvl1pPr>
              <a:defRPr lang="en-US"/>
            </a:lvl1pPr>
          </a:lstStyle>
          <a:p>
            <a:pPr lvl="0"/>
            <a:r>
              <a:rPr lang="en-US"/>
              <a:t>Click to edit Master title style</a:t>
            </a:r>
          </a:p>
        </p:txBody>
      </p:sp>
      <p:sp>
        <p:nvSpPr>
          <p:cNvPr id="3" name="Content Placeholder 2">
            <a:extLst>
              <a:ext uri="{FF2B5EF4-FFF2-40B4-BE49-F238E27FC236}">
                <a16:creationId xmlns:a16="http://schemas.microsoft.com/office/drawing/2014/main" id="{45D9DACE-2F8E-294F-B9E3-359D225C8C06}"/>
              </a:ext>
            </a:extLst>
          </p:cNvPr>
          <p:cNvSpPr txBox="1">
            <a:spLocks noGrp="1"/>
          </p:cNvSpPr>
          <p:nvPr>
            <p:ph idx="1"/>
          </p:nvPr>
        </p:nvSpPr>
        <p:spPr>
          <a:xfrm>
            <a:off x="503240" y="2320920"/>
            <a:ext cx="4459291" cy="4138610"/>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1D1BB4-FC07-6D40-A2AC-105395DE94FA}"/>
              </a:ext>
            </a:extLst>
          </p:cNvPr>
          <p:cNvSpPr txBox="1">
            <a:spLocks noGrp="1"/>
          </p:cNvSpPr>
          <p:nvPr>
            <p:ph idx="2"/>
          </p:nvPr>
        </p:nvSpPr>
        <p:spPr>
          <a:xfrm>
            <a:off x="5114925" y="2320920"/>
            <a:ext cx="4460872" cy="4138610"/>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92467A-590E-7C40-9A04-F83815A1907B}"/>
              </a:ext>
            </a:extLst>
          </p:cNvPr>
          <p:cNvSpPr txBox="1">
            <a:spLocks noGrp="1"/>
          </p:cNvSpPr>
          <p:nvPr>
            <p:ph type="dt" sz="half" idx="7"/>
          </p:nvPr>
        </p:nvSpPr>
        <p:spPr/>
        <p:txBody>
          <a:bodyPr/>
          <a:lstStyle>
            <a:lvl1pPr>
              <a:defRPr/>
            </a:lvl1pPr>
          </a:lstStyle>
          <a:p>
            <a:pPr lvl="0"/>
            <a:endParaRPr lang="es-AR"/>
          </a:p>
        </p:txBody>
      </p:sp>
      <p:sp>
        <p:nvSpPr>
          <p:cNvPr id="6" name="Footer Placeholder 5">
            <a:extLst>
              <a:ext uri="{FF2B5EF4-FFF2-40B4-BE49-F238E27FC236}">
                <a16:creationId xmlns:a16="http://schemas.microsoft.com/office/drawing/2014/main" id="{33B47962-33B1-8443-802E-0B6A629DF7E0}"/>
              </a:ext>
            </a:extLst>
          </p:cNvPr>
          <p:cNvSpPr txBox="1">
            <a:spLocks noGrp="1"/>
          </p:cNvSpPr>
          <p:nvPr>
            <p:ph type="ftr" sz="quarter" idx="9"/>
          </p:nvPr>
        </p:nvSpPr>
        <p:spPr/>
        <p:txBody>
          <a:bodyPr/>
          <a:lstStyle>
            <a:lvl1pPr>
              <a:defRPr/>
            </a:lvl1pPr>
          </a:lstStyle>
          <a:p>
            <a:pPr lvl="0"/>
            <a:endParaRPr lang="es-AR"/>
          </a:p>
        </p:txBody>
      </p:sp>
      <p:sp>
        <p:nvSpPr>
          <p:cNvPr id="7" name="Slide Number Placeholder 6">
            <a:extLst>
              <a:ext uri="{FF2B5EF4-FFF2-40B4-BE49-F238E27FC236}">
                <a16:creationId xmlns:a16="http://schemas.microsoft.com/office/drawing/2014/main" id="{DA594D1E-0817-6D48-B1E4-77606BBEBC99}"/>
              </a:ext>
            </a:extLst>
          </p:cNvPr>
          <p:cNvSpPr txBox="1">
            <a:spLocks noGrp="1"/>
          </p:cNvSpPr>
          <p:nvPr>
            <p:ph type="sldNum" sz="quarter" idx="8"/>
          </p:nvPr>
        </p:nvSpPr>
        <p:spPr/>
        <p:txBody>
          <a:bodyPr/>
          <a:lstStyle>
            <a:lvl1pPr>
              <a:defRPr/>
            </a:lvl1pPr>
          </a:lstStyle>
          <a:p>
            <a:pPr lvl="0"/>
            <a:fld id="{C9DF25B0-8154-C44C-9DFD-C5D4B4F3488F}" type="slidenum">
              <a:t>‹#›</a:t>
            </a:fld>
            <a:endParaRPr lang="es-AR"/>
          </a:p>
        </p:txBody>
      </p:sp>
    </p:spTree>
    <p:extLst>
      <p:ext uri="{BB962C8B-B14F-4D97-AF65-F5344CB8AC3E}">
        <p14:creationId xmlns:p14="http://schemas.microsoft.com/office/powerpoint/2010/main" val="11756964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998E4-E40A-6A43-BBF4-AEBCA2E94A9E}"/>
              </a:ext>
            </a:extLst>
          </p:cNvPr>
          <p:cNvSpPr txBox="1">
            <a:spLocks noGrp="1"/>
          </p:cNvSpPr>
          <p:nvPr>
            <p:ph type="title"/>
          </p:nvPr>
        </p:nvSpPr>
        <p:spPr>
          <a:xfrm>
            <a:off x="693736" y="403222"/>
            <a:ext cx="8694736" cy="1460497"/>
          </a:xfrm>
        </p:spPr>
        <p:txBody>
          <a:bodyPr/>
          <a:lstStyle>
            <a:lvl1pPr>
              <a:defRPr lang="en-US"/>
            </a:lvl1pPr>
          </a:lstStyle>
          <a:p>
            <a:pPr lvl="0"/>
            <a:r>
              <a:rPr lang="en-US"/>
              <a:t>Click to edit Master title style</a:t>
            </a:r>
          </a:p>
        </p:txBody>
      </p:sp>
      <p:sp>
        <p:nvSpPr>
          <p:cNvPr id="3" name="Text Placeholder 2">
            <a:extLst>
              <a:ext uri="{FF2B5EF4-FFF2-40B4-BE49-F238E27FC236}">
                <a16:creationId xmlns:a16="http://schemas.microsoft.com/office/drawing/2014/main" id="{ADF1372B-354F-9947-B582-22840846C885}"/>
              </a:ext>
            </a:extLst>
          </p:cNvPr>
          <p:cNvSpPr txBox="1">
            <a:spLocks noGrp="1"/>
          </p:cNvSpPr>
          <p:nvPr>
            <p:ph type="body" idx="1"/>
          </p:nvPr>
        </p:nvSpPr>
        <p:spPr>
          <a:xfrm>
            <a:off x="693736" y="1852610"/>
            <a:ext cx="4265611" cy="908054"/>
          </a:xfrm>
        </p:spPr>
        <p:txBody>
          <a:bodyPr anchor="b"/>
          <a:lstStyle>
            <a:lvl1pPr>
              <a:defRPr sz="2400" b="1"/>
            </a:lvl1pPr>
          </a:lstStyle>
          <a:p>
            <a:pPr lvl="0"/>
            <a:r>
              <a:rPr lang="en-US"/>
              <a:t>Edit Master text styles</a:t>
            </a:r>
          </a:p>
        </p:txBody>
      </p:sp>
      <p:sp>
        <p:nvSpPr>
          <p:cNvPr id="4" name="Content Placeholder 3">
            <a:extLst>
              <a:ext uri="{FF2B5EF4-FFF2-40B4-BE49-F238E27FC236}">
                <a16:creationId xmlns:a16="http://schemas.microsoft.com/office/drawing/2014/main" id="{37AB8795-CA2F-4542-BFDE-B99D11EF869B}"/>
              </a:ext>
            </a:extLst>
          </p:cNvPr>
          <p:cNvSpPr txBox="1">
            <a:spLocks noGrp="1"/>
          </p:cNvSpPr>
          <p:nvPr>
            <p:ph idx="2"/>
          </p:nvPr>
        </p:nvSpPr>
        <p:spPr>
          <a:xfrm>
            <a:off x="693736" y="2760665"/>
            <a:ext cx="4265611" cy="4062414"/>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626A2A-552B-9547-9B79-C9D92030E9DE}"/>
              </a:ext>
            </a:extLst>
          </p:cNvPr>
          <p:cNvSpPr txBox="1">
            <a:spLocks noGrp="1"/>
          </p:cNvSpPr>
          <p:nvPr>
            <p:ph type="body" idx="3"/>
          </p:nvPr>
        </p:nvSpPr>
        <p:spPr>
          <a:xfrm>
            <a:off x="5103815" y="1852610"/>
            <a:ext cx="4284658" cy="908054"/>
          </a:xfrm>
        </p:spPr>
        <p:txBody>
          <a:bodyPr anchor="b"/>
          <a:lstStyle>
            <a:lvl1pPr>
              <a:defRPr sz="2400" b="1"/>
            </a:lvl1pPr>
          </a:lstStyle>
          <a:p>
            <a:pPr lvl="0"/>
            <a:r>
              <a:rPr lang="en-US"/>
              <a:t>Edit Master text styles</a:t>
            </a:r>
          </a:p>
        </p:txBody>
      </p:sp>
      <p:sp>
        <p:nvSpPr>
          <p:cNvPr id="6" name="Content Placeholder 5">
            <a:extLst>
              <a:ext uri="{FF2B5EF4-FFF2-40B4-BE49-F238E27FC236}">
                <a16:creationId xmlns:a16="http://schemas.microsoft.com/office/drawing/2014/main" id="{FFAB9E8D-54F6-FF40-B8D0-F5111522B3FE}"/>
              </a:ext>
            </a:extLst>
          </p:cNvPr>
          <p:cNvSpPr txBox="1">
            <a:spLocks noGrp="1"/>
          </p:cNvSpPr>
          <p:nvPr>
            <p:ph idx="4"/>
          </p:nvPr>
        </p:nvSpPr>
        <p:spPr>
          <a:xfrm>
            <a:off x="5103815" y="2760665"/>
            <a:ext cx="4284658" cy="4062414"/>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EA5D84-A4D7-5C4A-9103-B0264BAEA4F0}"/>
              </a:ext>
            </a:extLst>
          </p:cNvPr>
          <p:cNvSpPr txBox="1">
            <a:spLocks noGrp="1"/>
          </p:cNvSpPr>
          <p:nvPr>
            <p:ph type="dt" sz="half" idx="7"/>
          </p:nvPr>
        </p:nvSpPr>
        <p:spPr/>
        <p:txBody>
          <a:bodyPr/>
          <a:lstStyle>
            <a:lvl1pPr>
              <a:defRPr/>
            </a:lvl1pPr>
          </a:lstStyle>
          <a:p>
            <a:pPr lvl="0"/>
            <a:endParaRPr lang="es-AR"/>
          </a:p>
        </p:txBody>
      </p:sp>
      <p:sp>
        <p:nvSpPr>
          <p:cNvPr id="8" name="Footer Placeholder 7">
            <a:extLst>
              <a:ext uri="{FF2B5EF4-FFF2-40B4-BE49-F238E27FC236}">
                <a16:creationId xmlns:a16="http://schemas.microsoft.com/office/drawing/2014/main" id="{C2BBF06C-5846-0249-BB53-94A2894B0415}"/>
              </a:ext>
            </a:extLst>
          </p:cNvPr>
          <p:cNvSpPr txBox="1">
            <a:spLocks noGrp="1"/>
          </p:cNvSpPr>
          <p:nvPr>
            <p:ph type="ftr" sz="quarter" idx="9"/>
          </p:nvPr>
        </p:nvSpPr>
        <p:spPr/>
        <p:txBody>
          <a:bodyPr/>
          <a:lstStyle>
            <a:lvl1pPr>
              <a:defRPr/>
            </a:lvl1pPr>
          </a:lstStyle>
          <a:p>
            <a:pPr lvl="0"/>
            <a:endParaRPr lang="es-AR"/>
          </a:p>
        </p:txBody>
      </p:sp>
      <p:sp>
        <p:nvSpPr>
          <p:cNvPr id="9" name="Slide Number Placeholder 8">
            <a:extLst>
              <a:ext uri="{FF2B5EF4-FFF2-40B4-BE49-F238E27FC236}">
                <a16:creationId xmlns:a16="http://schemas.microsoft.com/office/drawing/2014/main" id="{1BE991EF-4BC9-A045-A02F-5AF0AE803A10}"/>
              </a:ext>
            </a:extLst>
          </p:cNvPr>
          <p:cNvSpPr txBox="1">
            <a:spLocks noGrp="1"/>
          </p:cNvSpPr>
          <p:nvPr>
            <p:ph type="sldNum" sz="quarter" idx="8"/>
          </p:nvPr>
        </p:nvSpPr>
        <p:spPr/>
        <p:txBody>
          <a:bodyPr/>
          <a:lstStyle>
            <a:lvl1pPr>
              <a:defRPr/>
            </a:lvl1pPr>
          </a:lstStyle>
          <a:p>
            <a:pPr lvl="0"/>
            <a:fld id="{C9C9EE89-72D9-0345-A64D-430386B3344E}" type="slidenum">
              <a:t>‹#›</a:t>
            </a:fld>
            <a:endParaRPr lang="es-AR"/>
          </a:p>
        </p:txBody>
      </p:sp>
    </p:spTree>
    <p:extLst>
      <p:ext uri="{BB962C8B-B14F-4D97-AF65-F5344CB8AC3E}">
        <p14:creationId xmlns:p14="http://schemas.microsoft.com/office/powerpoint/2010/main" val="2818876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E0EE8-93FF-8B43-A55B-D116EB4D8731}"/>
              </a:ext>
            </a:extLst>
          </p:cNvPr>
          <p:cNvSpPr txBox="1">
            <a:spLocks noGrp="1"/>
          </p:cNvSpPr>
          <p:nvPr>
            <p:ph type="title"/>
          </p:nvPr>
        </p:nvSpPr>
        <p:spPr/>
        <p:txBody>
          <a:bodyPr/>
          <a:lstStyle>
            <a:lvl1pPr>
              <a:defRPr lang="en-US"/>
            </a:lvl1pPr>
          </a:lstStyle>
          <a:p>
            <a:pPr lvl="0"/>
            <a:r>
              <a:rPr lang="en-US"/>
              <a:t>Click to edit Master title style</a:t>
            </a:r>
          </a:p>
        </p:txBody>
      </p:sp>
      <p:sp>
        <p:nvSpPr>
          <p:cNvPr id="3" name="Date Placeholder 2">
            <a:extLst>
              <a:ext uri="{FF2B5EF4-FFF2-40B4-BE49-F238E27FC236}">
                <a16:creationId xmlns:a16="http://schemas.microsoft.com/office/drawing/2014/main" id="{962C5A5C-FE57-0348-97FF-906430770A48}"/>
              </a:ext>
            </a:extLst>
          </p:cNvPr>
          <p:cNvSpPr txBox="1">
            <a:spLocks noGrp="1"/>
          </p:cNvSpPr>
          <p:nvPr>
            <p:ph type="dt" sz="half" idx="7"/>
          </p:nvPr>
        </p:nvSpPr>
        <p:spPr/>
        <p:txBody>
          <a:bodyPr/>
          <a:lstStyle>
            <a:lvl1pPr>
              <a:defRPr/>
            </a:lvl1pPr>
          </a:lstStyle>
          <a:p>
            <a:pPr lvl="0"/>
            <a:endParaRPr lang="es-AR"/>
          </a:p>
        </p:txBody>
      </p:sp>
      <p:sp>
        <p:nvSpPr>
          <p:cNvPr id="4" name="Footer Placeholder 3">
            <a:extLst>
              <a:ext uri="{FF2B5EF4-FFF2-40B4-BE49-F238E27FC236}">
                <a16:creationId xmlns:a16="http://schemas.microsoft.com/office/drawing/2014/main" id="{9E35594E-8EAC-6D47-982C-1F2BCF13784C}"/>
              </a:ext>
            </a:extLst>
          </p:cNvPr>
          <p:cNvSpPr txBox="1">
            <a:spLocks noGrp="1"/>
          </p:cNvSpPr>
          <p:nvPr>
            <p:ph type="ftr" sz="quarter" idx="9"/>
          </p:nvPr>
        </p:nvSpPr>
        <p:spPr/>
        <p:txBody>
          <a:bodyPr/>
          <a:lstStyle>
            <a:lvl1pPr>
              <a:defRPr/>
            </a:lvl1pPr>
          </a:lstStyle>
          <a:p>
            <a:pPr lvl="0"/>
            <a:endParaRPr lang="es-AR"/>
          </a:p>
        </p:txBody>
      </p:sp>
      <p:sp>
        <p:nvSpPr>
          <p:cNvPr id="5" name="Slide Number Placeholder 4">
            <a:extLst>
              <a:ext uri="{FF2B5EF4-FFF2-40B4-BE49-F238E27FC236}">
                <a16:creationId xmlns:a16="http://schemas.microsoft.com/office/drawing/2014/main" id="{7DD20469-2452-954D-9C7B-ED9F1A3FA8C4}"/>
              </a:ext>
            </a:extLst>
          </p:cNvPr>
          <p:cNvSpPr txBox="1">
            <a:spLocks noGrp="1"/>
          </p:cNvSpPr>
          <p:nvPr>
            <p:ph type="sldNum" sz="quarter" idx="8"/>
          </p:nvPr>
        </p:nvSpPr>
        <p:spPr/>
        <p:txBody>
          <a:bodyPr/>
          <a:lstStyle>
            <a:lvl1pPr>
              <a:defRPr/>
            </a:lvl1pPr>
          </a:lstStyle>
          <a:p>
            <a:pPr lvl="0"/>
            <a:fld id="{9245B592-287F-854D-88CA-60357A72077C}" type="slidenum">
              <a:t>‹#›</a:t>
            </a:fld>
            <a:endParaRPr lang="es-AR"/>
          </a:p>
        </p:txBody>
      </p:sp>
    </p:spTree>
    <p:extLst>
      <p:ext uri="{BB962C8B-B14F-4D97-AF65-F5344CB8AC3E}">
        <p14:creationId xmlns:p14="http://schemas.microsoft.com/office/powerpoint/2010/main" val="17294874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9C8BC2-9A7C-A84F-819E-A93EAF519BAB}"/>
              </a:ext>
            </a:extLst>
          </p:cNvPr>
          <p:cNvSpPr txBox="1">
            <a:spLocks noGrp="1"/>
          </p:cNvSpPr>
          <p:nvPr>
            <p:ph type="dt" sz="half" idx="7"/>
          </p:nvPr>
        </p:nvSpPr>
        <p:spPr/>
        <p:txBody>
          <a:bodyPr/>
          <a:lstStyle>
            <a:lvl1pPr>
              <a:defRPr/>
            </a:lvl1pPr>
          </a:lstStyle>
          <a:p>
            <a:pPr lvl="0"/>
            <a:endParaRPr lang="es-AR"/>
          </a:p>
        </p:txBody>
      </p:sp>
      <p:sp>
        <p:nvSpPr>
          <p:cNvPr id="3" name="Footer Placeholder 2">
            <a:extLst>
              <a:ext uri="{FF2B5EF4-FFF2-40B4-BE49-F238E27FC236}">
                <a16:creationId xmlns:a16="http://schemas.microsoft.com/office/drawing/2014/main" id="{C985E1CA-B50D-5640-B962-BF7743A4D6C0}"/>
              </a:ext>
            </a:extLst>
          </p:cNvPr>
          <p:cNvSpPr txBox="1">
            <a:spLocks noGrp="1"/>
          </p:cNvSpPr>
          <p:nvPr>
            <p:ph type="ftr" sz="quarter" idx="9"/>
          </p:nvPr>
        </p:nvSpPr>
        <p:spPr/>
        <p:txBody>
          <a:bodyPr/>
          <a:lstStyle>
            <a:lvl1pPr>
              <a:defRPr/>
            </a:lvl1pPr>
          </a:lstStyle>
          <a:p>
            <a:pPr lvl="0"/>
            <a:endParaRPr lang="es-AR"/>
          </a:p>
        </p:txBody>
      </p:sp>
      <p:sp>
        <p:nvSpPr>
          <p:cNvPr id="4" name="Slide Number Placeholder 3">
            <a:extLst>
              <a:ext uri="{FF2B5EF4-FFF2-40B4-BE49-F238E27FC236}">
                <a16:creationId xmlns:a16="http://schemas.microsoft.com/office/drawing/2014/main" id="{621826FA-EB92-7940-B4B3-4F8EF5EE93BE}"/>
              </a:ext>
            </a:extLst>
          </p:cNvPr>
          <p:cNvSpPr txBox="1">
            <a:spLocks noGrp="1"/>
          </p:cNvSpPr>
          <p:nvPr>
            <p:ph type="sldNum" sz="quarter" idx="8"/>
          </p:nvPr>
        </p:nvSpPr>
        <p:spPr/>
        <p:txBody>
          <a:bodyPr/>
          <a:lstStyle>
            <a:lvl1pPr>
              <a:defRPr/>
            </a:lvl1pPr>
          </a:lstStyle>
          <a:p>
            <a:pPr lvl="0"/>
            <a:fld id="{422ED531-DBC3-7C43-A87C-269EEA0AACB9}" type="slidenum">
              <a:t>‹#›</a:t>
            </a:fld>
            <a:endParaRPr lang="es-AR"/>
          </a:p>
        </p:txBody>
      </p:sp>
    </p:spTree>
    <p:extLst>
      <p:ext uri="{BB962C8B-B14F-4D97-AF65-F5344CB8AC3E}">
        <p14:creationId xmlns:p14="http://schemas.microsoft.com/office/powerpoint/2010/main" val="3456012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09A48-1FEE-394C-A935-CB368E936AC0}"/>
              </a:ext>
            </a:extLst>
          </p:cNvPr>
          <p:cNvSpPr txBox="1">
            <a:spLocks noGrp="1"/>
          </p:cNvSpPr>
          <p:nvPr>
            <p:ph type="title"/>
          </p:nvPr>
        </p:nvSpPr>
        <p:spPr>
          <a:xfrm>
            <a:off x="687391" y="1884358"/>
            <a:ext cx="8694736" cy="3144841"/>
          </a:xfrm>
        </p:spPr>
        <p:txBody>
          <a:bodyPr/>
          <a:lstStyle>
            <a:lvl1pPr>
              <a:defRPr lang="en-US" sz="6000"/>
            </a:lvl1pPr>
          </a:lstStyle>
          <a:p>
            <a:pPr lvl="0"/>
            <a:r>
              <a:rPr lang="en-US"/>
              <a:t>Click to edit Master title style</a:t>
            </a:r>
          </a:p>
        </p:txBody>
      </p:sp>
      <p:sp>
        <p:nvSpPr>
          <p:cNvPr id="3" name="Text Placeholder 2">
            <a:extLst>
              <a:ext uri="{FF2B5EF4-FFF2-40B4-BE49-F238E27FC236}">
                <a16:creationId xmlns:a16="http://schemas.microsoft.com/office/drawing/2014/main" id="{71B416BB-1796-864A-8809-DD994293E74E}"/>
              </a:ext>
            </a:extLst>
          </p:cNvPr>
          <p:cNvSpPr txBox="1">
            <a:spLocks noGrp="1"/>
          </p:cNvSpPr>
          <p:nvPr>
            <p:ph type="body" idx="1"/>
          </p:nvPr>
        </p:nvSpPr>
        <p:spPr>
          <a:xfrm>
            <a:off x="687391" y="5059366"/>
            <a:ext cx="8694736" cy="1652585"/>
          </a:xfrm>
        </p:spPr>
        <p:txBody>
          <a:bodyPr/>
          <a:lstStyle>
            <a:lvl1pPr>
              <a:defRPr sz="2400">
                <a:solidFill>
                  <a:srgbClr val="898989"/>
                </a:solidFill>
              </a:defRPr>
            </a:lvl1pPr>
          </a:lstStyle>
          <a:p>
            <a:pPr lvl="0"/>
            <a:r>
              <a:rPr lang="en-US"/>
              <a:t>Edit Master text styles</a:t>
            </a:r>
          </a:p>
        </p:txBody>
      </p:sp>
      <p:sp>
        <p:nvSpPr>
          <p:cNvPr id="4" name="Date Placeholder 3">
            <a:extLst>
              <a:ext uri="{FF2B5EF4-FFF2-40B4-BE49-F238E27FC236}">
                <a16:creationId xmlns:a16="http://schemas.microsoft.com/office/drawing/2014/main" id="{5DDD1DA8-86DD-8A46-926D-579795D8B4EF}"/>
              </a:ext>
            </a:extLst>
          </p:cNvPr>
          <p:cNvSpPr txBox="1">
            <a:spLocks noGrp="1"/>
          </p:cNvSpPr>
          <p:nvPr>
            <p:ph type="dt" sz="half" idx="7"/>
          </p:nvPr>
        </p:nvSpPr>
        <p:spPr/>
        <p:txBody>
          <a:bodyPr/>
          <a:lstStyle>
            <a:lvl1pPr>
              <a:defRPr/>
            </a:lvl1pPr>
          </a:lstStyle>
          <a:p>
            <a:pPr lvl="0"/>
            <a:endParaRPr lang="es-AR"/>
          </a:p>
        </p:txBody>
      </p:sp>
      <p:sp>
        <p:nvSpPr>
          <p:cNvPr id="5" name="Footer Placeholder 4">
            <a:extLst>
              <a:ext uri="{FF2B5EF4-FFF2-40B4-BE49-F238E27FC236}">
                <a16:creationId xmlns:a16="http://schemas.microsoft.com/office/drawing/2014/main" id="{33E5928B-96B0-1643-B2EA-4C84E0695960}"/>
              </a:ext>
            </a:extLst>
          </p:cNvPr>
          <p:cNvSpPr txBox="1">
            <a:spLocks noGrp="1"/>
          </p:cNvSpPr>
          <p:nvPr>
            <p:ph type="ftr" sz="quarter" idx="9"/>
          </p:nvPr>
        </p:nvSpPr>
        <p:spPr/>
        <p:txBody>
          <a:bodyPr/>
          <a:lstStyle>
            <a:lvl1pPr>
              <a:defRPr/>
            </a:lvl1pPr>
          </a:lstStyle>
          <a:p>
            <a:pPr lvl="0"/>
            <a:endParaRPr lang="es-AR"/>
          </a:p>
        </p:txBody>
      </p:sp>
      <p:sp>
        <p:nvSpPr>
          <p:cNvPr id="6" name="Slide Number Placeholder 5">
            <a:extLst>
              <a:ext uri="{FF2B5EF4-FFF2-40B4-BE49-F238E27FC236}">
                <a16:creationId xmlns:a16="http://schemas.microsoft.com/office/drawing/2014/main" id="{C18C1357-E6DF-D142-961A-7C0016614E92}"/>
              </a:ext>
            </a:extLst>
          </p:cNvPr>
          <p:cNvSpPr txBox="1">
            <a:spLocks noGrp="1"/>
          </p:cNvSpPr>
          <p:nvPr>
            <p:ph type="sldNum" sz="quarter" idx="8"/>
          </p:nvPr>
        </p:nvSpPr>
        <p:spPr/>
        <p:txBody>
          <a:bodyPr/>
          <a:lstStyle>
            <a:lvl1pPr>
              <a:defRPr/>
            </a:lvl1pPr>
          </a:lstStyle>
          <a:p>
            <a:pPr lvl="0"/>
            <a:fld id="{51D9B028-03DC-974D-8CDE-29F31A0ABABA}" type="slidenum">
              <a:t>‹#›</a:t>
            </a:fld>
            <a:endParaRPr lang="es-AR"/>
          </a:p>
        </p:txBody>
      </p:sp>
    </p:spTree>
    <p:extLst>
      <p:ext uri="{BB962C8B-B14F-4D97-AF65-F5344CB8AC3E}">
        <p14:creationId xmlns:p14="http://schemas.microsoft.com/office/powerpoint/2010/main" val="1684277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A5554-8A8B-5342-90CA-A3ED4C6416E8}"/>
              </a:ext>
            </a:extLst>
          </p:cNvPr>
          <p:cNvSpPr txBox="1">
            <a:spLocks noGrp="1"/>
          </p:cNvSpPr>
          <p:nvPr>
            <p:ph type="title"/>
          </p:nvPr>
        </p:nvSpPr>
        <p:spPr>
          <a:xfrm>
            <a:off x="693736" y="503240"/>
            <a:ext cx="3251204" cy="1765304"/>
          </a:xfrm>
        </p:spPr>
        <p:txBody>
          <a:bodyPr/>
          <a:lstStyle>
            <a:lvl1pPr>
              <a:defRPr lang="en-US" sz="3200"/>
            </a:lvl1pPr>
          </a:lstStyle>
          <a:p>
            <a:pPr lvl="0"/>
            <a:r>
              <a:rPr lang="en-US"/>
              <a:t>Click to edit Master title style</a:t>
            </a:r>
          </a:p>
        </p:txBody>
      </p:sp>
      <p:sp>
        <p:nvSpPr>
          <p:cNvPr id="3" name="Content Placeholder 2">
            <a:extLst>
              <a:ext uri="{FF2B5EF4-FFF2-40B4-BE49-F238E27FC236}">
                <a16:creationId xmlns:a16="http://schemas.microsoft.com/office/drawing/2014/main" id="{8428CA95-91EB-8C4E-B66C-164AC3DD9897}"/>
              </a:ext>
            </a:extLst>
          </p:cNvPr>
          <p:cNvSpPr txBox="1">
            <a:spLocks noGrp="1"/>
          </p:cNvSpPr>
          <p:nvPr>
            <p:ph idx="1"/>
          </p:nvPr>
        </p:nvSpPr>
        <p:spPr>
          <a:xfrm>
            <a:off x="4286249" y="1089022"/>
            <a:ext cx="5102223" cy="5372100"/>
          </a:xfrm>
        </p:spPr>
        <p:txBody>
          <a:bodyPr/>
          <a:lstStyle>
            <a:lvl1pPr>
              <a:defRPr/>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34BA7B-C640-8E40-98E3-D3111748C37B}"/>
              </a:ext>
            </a:extLst>
          </p:cNvPr>
          <p:cNvSpPr txBox="1">
            <a:spLocks noGrp="1"/>
          </p:cNvSpPr>
          <p:nvPr>
            <p:ph type="body" idx="2"/>
          </p:nvPr>
        </p:nvSpPr>
        <p:spPr>
          <a:xfrm>
            <a:off x="693736" y="2268534"/>
            <a:ext cx="3251204" cy="4200525"/>
          </a:xfrm>
        </p:spPr>
        <p:txBody>
          <a:bodyPr/>
          <a:lstStyle>
            <a:lvl1pPr>
              <a:defRPr sz="1600"/>
            </a:lvl1pPr>
          </a:lstStyle>
          <a:p>
            <a:pPr lvl="0"/>
            <a:r>
              <a:rPr lang="en-US"/>
              <a:t>Edit Master text styles</a:t>
            </a:r>
          </a:p>
        </p:txBody>
      </p:sp>
      <p:sp>
        <p:nvSpPr>
          <p:cNvPr id="5" name="Date Placeholder 4">
            <a:extLst>
              <a:ext uri="{FF2B5EF4-FFF2-40B4-BE49-F238E27FC236}">
                <a16:creationId xmlns:a16="http://schemas.microsoft.com/office/drawing/2014/main" id="{DE8F6539-3805-874C-B6EC-4E5BB09342AE}"/>
              </a:ext>
            </a:extLst>
          </p:cNvPr>
          <p:cNvSpPr txBox="1">
            <a:spLocks noGrp="1"/>
          </p:cNvSpPr>
          <p:nvPr>
            <p:ph type="dt" sz="half" idx="7"/>
          </p:nvPr>
        </p:nvSpPr>
        <p:spPr/>
        <p:txBody>
          <a:bodyPr/>
          <a:lstStyle>
            <a:lvl1pPr>
              <a:defRPr/>
            </a:lvl1pPr>
          </a:lstStyle>
          <a:p>
            <a:pPr lvl="0"/>
            <a:endParaRPr lang="es-AR"/>
          </a:p>
        </p:txBody>
      </p:sp>
      <p:sp>
        <p:nvSpPr>
          <p:cNvPr id="6" name="Footer Placeholder 5">
            <a:extLst>
              <a:ext uri="{FF2B5EF4-FFF2-40B4-BE49-F238E27FC236}">
                <a16:creationId xmlns:a16="http://schemas.microsoft.com/office/drawing/2014/main" id="{3A7F6A89-3C6C-5C4D-91E3-35DECF8B5188}"/>
              </a:ext>
            </a:extLst>
          </p:cNvPr>
          <p:cNvSpPr txBox="1">
            <a:spLocks noGrp="1"/>
          </p:cNvSpPr>
          <p:nvPr>
            <p:ph type="ftr" sz="quarter" idx="9"/>
          </p:nvPr>
        </p:nvSpPr>
        <p:spPr/>
        <p:txBody>
          <a:bodyPr/>
          <a:lstStyle>
            <a:lvl1pPr>
              <a:defRPr/>
            </a:lvl1pPr>
          </a:lstStyle>
          <a:p>
            <a:pPr lvl="0"/>
            <a:endParaRPr lang="es-AR"/>
          </a:p>
        </p:txBody>
      </p:sp>
      <p:sp>
        <p:nvSpPr>
          <p:cNvPr id="7" name="Slide Number Placeholder 6">
            <a:extLst>
              <a:ext uri="{FF2B5EF4-FFF2-40B4-BE49-F238E27FC236}">
                <a16:creationId xmlns:a16="http://schemas.microsoft.com/office/drawing/2014/main" id="{433850C2-1E20-1540-887E-ACAA71E11ADF}"/>
              </a:ext>
            </a:extLst>
          </p:cNvPr>
          <p:cNvSpPr txBox="1">
            <a:spLocks noGrp="1"/>
          </p:cNvSpPr>
          <p:nvPr>
            <p:ph type="sldNum" sz="quarter" idx="8"/>
          </p:nvPr>
        </p:nvSpPr>
        <p:spPr/>
        <p:txBody>
          <a:bodyPr/>
          <a:lstStyle>
            <a:lvl1pPr>
              <a:defRPr/>
            </a:lvl1pPr>
          </a:lstStyle>
          <a:p>
            <a:pPr lvl="0"/>
            <a:fld id="{AE9EC6A9-E21B-1A47-890F-EECD2C765C24}" type="slidenum">
              <a:t>‹#›</a:t>
            </a:fld>
            <a:endParaRPr lang="es-AR"/>
          </a:p>
        </p:txBody>
      </p:sp>
    </p:spTree>
    <p:extLst>
      <p:ext uri="{BB962C8B-B14F-4D97-AF65-F5344CB8AC3E}">
        <p14:creationId xmlns:p14="http://schemas.microsoft.com/office/powerpoint/2010/main" val="14572779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2236-6CB5-F946-9AF9-092F596FA840}"/>
              </a:ext>
            </a:extLst>
          </p:cNvPr>
          <p:cNvSpPr txBox="1">
            <a:spLocks noGrp="1"/>
          </p:cNvSpPr>
          <p:nvPr>
            <p:ph type="title"/>
          </p:nvPr>
        </p:nvSpPr>
        <p:spPr>
          <a:xfrm>
            <a:off x="693736" y="503240"/>
            <a:ext cx="3251204" cy="1765304"/>
          </a:xfrm>
        </p:spPr>
        <p:txBody>
          <a:bodyPr/>
          <a:lstStyle>
            <a:lvl1pPr>
              <a:defRPr lang="en-US" sz="3200"/>
            </a:lvl1pPr>
          </a:lstStyle>
          <a:p>
            <a:pPr lvl="0"/>
            <a:r>
              <a:rPr lang="en-US"/>
              <a:t>Click to edit Master title style</a:t>
            </a:r>
          </a:p>
        </p:txBody>
      </p:sp>
      <p:sp>
        <p:nvSpPr>
          <p:cNvPr id="3" name="Picture Placeholder 2">
            <a:extLst>
              <a:ext uri="{FF2B5EF4-FFF2-40B4-BE49-F238E27FC236}">
                <a16:creationId xmlns:a16="http://schemas.microsoft.com/office/drawing/2014/main" id="{CBA5E02B-7649-2F4F-B3FB-F2833BC2865E}"/>
              </a:ext>
            </a:extLst>
          </p:cNvPr>
          <p:cNvSpPr txBox="1">
            <a:spLocks noGrp="1"/>
          </p:cNvSpPr>
          <p:nvPr>
            <p:ph type="pic" idx="1"/>
          </p:nvPr>
        </p:nvSpPr>
        <p:spPr>
          <a:xfrm>
            <a:off x="4286249" y="1089022"/>
            <a:ext cx="5102223" cy="5372100"/>
          </a:xfrm>
        </p:spPr>
        <p:txBody>
          <a:bodyPr/>
          <a:lstStyle>
            <a:lvl1pPr>
              <a:defRPr/>
            </a:lvl1pPr>
          </a:lstStyle>
          <a:p>
            <a:pPr lvl="0"/>
            <a:endParaRPr lang="en-US"/>
          </a:p>
        </p:txBody>
      </p:sp>
      <p:sp>
        <p:nvSpPr>
          <p:cNvPr id="4" name="Text Placeholder 3">
            <a:extLst>
              <a:ext uri="{FF2B5EF4-FFF2-40B4-BE49-F238E27FC236}">
                <a16:creationId xmlns:a16="http://schemas.microsoft.com/office/drawing/2014/main" id="{C52336D0-E34B-E84E-BEB1-B47D4EEC1985}"/>
              </a:ext>
            </a:extLst>
          </p:cNvPr>
          <p:cNvSpPr txBox="1">
            <a:spLocks noGrp="1"/>
          </p:cNvSpPr>
          <p:nvPr>
            <p:ph type="body" idx="2"/>
          </p:nvPr>
        </p:nvSpPr>
        <p:spPr>
          <a:xfrm>
            <a:off x="693736" y="2268534"/>
            <a:ext cx="3251204" cy="4200525"/>
          </a:xfrm>
        </p:spPr>
        <p:txBody>
          <a:bodyPr/>
          <a:lstStyle>
            <a:lvl1pPr>
              <a:defRPr sz="1600"/>
            </a:lvl1pPr>
          </a:lstStyle>
          <a:p>
            <a:pPr lvl="0"/>
            <a:r>
              <a:rPr lang="en-US"/>
              <a:t>Edit Master text styles</a:t>
            </a:r>
          </a:p>
        </p:txBody>
      </p:sp>
      <p:sp>
        <p:nvSpPr>
          <p:cNvPr id="5" name="Date Placeholder 4">
            <a:extLst>
              <a:ext uri="{FF2B5EF4-FFF2-40B4-BE49-F238E27FC236}">
                <a16:creationId xmlns:a16="http://schemas.microsoft.com/office/drawing/2014/main" id="{27B2B624-73AF-7548-BB03-CD42D8AD20AD}"/>
              </a:ext>
            </a:extLst>
          </p:cNvPr>
          <p:cNvSpPr txBox="1">
            <a:spLocks noGrp="1"/>
          </p:cNvSpPr>
          <p:nvPr>
            <p:ph type="dt" sz="half" idx="7"/>
          </p:nvPr>
        </p:nvSpPr>
        <p:spPr/>
        <p:txBody>
          <a:bodyPr/>
          <a:lstStyle>
            <a:lvl1pPr>
              <a:defRPr/>
            </a:lvl1pPr>
          </a:lstStyle>
          <a:p>
            <a:pPr lvl="0"/>
            <a:endParaRPr lang="es-AR"/>
          </a:p>
        </p:txBody>
      </p:sp>
      <p:sp>
        <p:nvSpPr>
          <p:cNvPr id="6" name="Footer Placeholder 5">
            <a:extLst>
              <a:ext uri="{FF2B5EF4-FFF2-40B4-BE49-F238E27FC236}">
                <a16:creationId xmlns:a16="http://schemas.microsoft.com/office/drawing/2014/main" id="{43BAAAD0-1357-FB4A-994E-382C629EFF29}"/>
              </a:ext>
            </a:extLst>
          </p:cNvPr>
          <p:cNvSpPr txBox="1">
            <a:spLocks noGrp="1"/>
          </p:cNvSpPr>
          <p:nvPr>
            <p:ph type="ftr" sz="quarter" idx="9"/>
          </p:nvPr>
        </p:nvSpPr>
        <p:spPr/>
        <p:txBody>
          <a:bodyPr/>
          <a:lstStyle>
            <a:lvl1pPr>
              <a:defRPr/>
            </a:lvl1pPr>
          </a:lstStyle>
          <a:p>
            <a:pPr lvl="0"/>
            <a:endParaRPr lang="es-AR"/>
          </a:p>
        </p:txBody>
      </p:sp>
      <p:sp>
        <p:nvSpPr>
          <p:cNvPr id="7" name="Slide Number Placeholder 6">
            <a:extLst>
              <a:ext uri="{FF2B5EF4-FFF2-40B4-BE49-F238E27FC236}">
                <a16:creationId xmlns:a16="http://schemas.microsoft.com/office/drawing/2014/main" id="{C55B8960-293B-6449-A313-A543D3A53220}"/>
              </a:ext>
            </a:extLst>
          </p:cNvPr>
          <p:cNvSpPr txBox="1">
            <a:spLocks noGrp="1"/>
          </p:cNvSpPr>
          <p:nvPr>
            <p:ph type="sldNum" sz="quarter" idx="8"/>
          </p:nvPr>
        </p:nvSpPr>
        <p:spPr/>
        <p:txBody>
          <a:bodyPr/>
          <a:lstStyle>
            <a:lvl1pPr>
              <a:defRPr/>
            </a:lvl1pPr>
          </a:lstStyle>
          <a:p>
            <a:pPr lvl="0"/>
            <a:fld id="{2C5F85F3-A432-E448-8FA1-2D8B24BBA129}" type="slidenum">
              <a:t>‹#›</a:t>
            </a:fld>
            <a:endParaRPr lang="es-AR"/>
          </a:p>
        </p:txBody>
      </p:sp>
    </p:spTree>
    <p:extLst>
      <p:ext uri="{BB962C8B-B14F-4D97-AF65-F5344CB8AC3E}">
        <p14:creationId xmlns:p14="http://schemas.microsoft.com/office/powerpoint/2010/main" val="11511546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89DC-C71C-8842-8E02-452696B79557}"/>
              </a:ext>
            </a:extLst>
          </p:cNvPr>
          <p:cNvSpPr txBox="1">
            <a:spLocks noGrp="1"/>
          </p:cNvSpPr>
          <p:nvPr>
            <p:ph type="title"/>
          </p:nvPr>
        </p:nvSpPr>
        <p:spPr/>
        <p:txBody>
          <a:bodyPr/>
          <a:lstStyle>
            <a:lvl1pPr>
              <a:defRPr lang="en-US"/>
            </a:lvl1pPr>
          </a:lstStyle>
          <a:p>
            <a:pPr lvl="0"/>
            <a:r>
              <a:rPr lang="en-US"/>
              <a:t>Click to edit Master title style</a:t>
            </a:r>
          </a:p>
        </p:txBody>
      </p:sp>
      <p:sp>
        <p:nvSpPr>
          <p:cNvPr id="3" name="Vertical Text Placeholder 2">
            <a:extLst>
              <a:ext uri="{FF2B5EF4-FFF2-40B4-BE49-F238E27FC236}">
                <a16:creationId xmlns:a16="http://schemas.microsoft.com/office/drawing/2014/main" id="{8117B088-F5E5-C941-A425-4154135CF20A}"/>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FB261-0A5E-7E47-AA48-8B05853A94AA}"/>
              </a:ext>
            </a:extLst>
          </p:cNvPr>
          <p:cNvSpPr txBox="1">
            <a:spLocks noGrp="1"/>
          </p:cNvSpPr>
          <p:nvPr>
            <p:ph type="dt" sz="half" idx="7"/>
          </p:nvPr>
        </p:nvSpPr>
        <p:spPr/>
        <p:txBody>
          <a:bodyPr/>
          <a:lstStyle>
            <a:lvl1pPr>
              <a:defRPr/>
            </a:lvl1pPr>
          </a:lstStyle>
          <a:p>
            <a:pPr lvl="0"/>
            <a:endParaRPr lang="es-AR"/>
          </a:p>
        </p:txBody>
      </p:sp>
      <p:sp>
        <p:nvSpPr>
          <p:cNvPr id="5" name="Footer Placeholder 4">
            <a:extLst>
              <a:ext uri="{FF2B5EF4-FFF2-40B4-BE49-F238E27FC236}">
                <a16:creationId xmlns:a16="http://schemas.microsoft.com/office/drawing/2014/main" id="{4F9633CC-FDF5-2A4D-8A09-A8A9185C796C}"/>
              </a:ext>
            </a:extLst>
          </p:cNvPr>
          <p:cNvSpPr txBox="1">
            <a:spLocks noGrp="1"/>
          </p:cNvSpPr>
          <p:nvPr>
            <p:ph type="ftr" sz="quarter" idx="9"/>
          </p:nvPr>
        </p:nvSpPr>
        <p:spPr/>
        <p:txBody>
          <a:bodyPr/>
          <a:lstStyle>
            <a:lvl1pPr>
              <a:defRPr/>
            </a:lvl1pPr>
          </a:lstStyle>
          <a:p>
            <a:pPr lvl="0"/>
            <a:endParaRPr lang="es-AR"/>
          </a:p>
        </p:txBody>
      </p:sp>
      <p:sp>
        <p:nvSpPr>
          <p:cNvPr id="6" name="Slide Number Placeholder 5">
            <a:extLst>
              <a:ext uri="{FF2B5EF4-FFF2-40B4-BE49-F238E27FC236}">
                <a16:creationId xmlns:a16="http://schemas.microsoft.com/office/drawing/2014/main" id="{DF198FA6-FC80-CC46-AA53-32C1234D1E59}"/>
              </a:ext>
            </a:extLst>
          </p:cNvPr>
          <p:cNvSpPr txBox="1">
            <a:spLocks noGrp="1"/>
          </p:cNvSpPr>
          <p:nvPr>
            <p:ph type="sldNum" sz="quarter" idx="8"/>
          </p:nvPr>
        </p:nvSpPr>
        <p:spPr/>
        <p:txBody>
          <a:bodyPr/>
          <a:lstStyle>
            <a:lvl1pPr>
              <a:defRPr/>
            </a:lvl1pPr>
          </a:lstStyle>
          <a:p>
            <a:pPr lvl="0"/>
            <a:fld id="{4812D2DB-5410-E645-A061-EAB33641F50A}" type="slidenum">
              <a:t>‹#›</a:t>
            </a:fld>
            <a:endParaRPr lang="es-AR"/>
          </a:p>
        </p:txBody>
      </p:sp>
    </p:spTree>
    <p:extLst>
      <p:ext uri="{BB962C8B-B14F-4D97-AF65-F5344CB8AC3E}">
        <p14:creationId xmlns:p14="http://schemas.microsoft.com/office/powerpoint/2010/main" val="28069422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8FDB86-DB42-DF4C-9B9D-391133FEEE7F}"/>
              </a:ext>
            </a:extLst>
          </p:cNvPr>
          <p:cNvSpPr txBox="1">
            <a:spLocks noGrp="1"/>
          </p:cNvSpPr>
          <p:nvPr>
            <p:ph type="title" orient="vert"/>
          </p:nvPr>
        </p:nvSpPr>
        <p:spPr>
          <a:xfrm>
            <a:off x="7308854" y="490539"/>
            <a:ext cx="2266953" cy="5969002"/>
          </a:xfrm>
        </p:spPr>
        <p:txBody>
          <a:bodyPr vert="eaVert"/>
          <a:lstStyle>
            <a:lvl1pPr>
              <a:defRPr lang="en-US"/>
            </a:lvl1pPr>
          </a:lstStyle>
          <a:p>
            <a:pPr lvl="0"/>
            <a:r>
              <a:rPr lang="en-US"/>
              <a:t>Click to edit Master title style</a:t>
            </a:r>
          </a:p>
        </p:txBody>
      </p:sp>
      <p:sp>
        <p:nvSpPr>
          <p:cNvPr id="3" name="Vertical Text Placeholder 2">
            <a:extLst>
              <a:ext uri="{FF2B5EF4-FFF2-40B4-BE49-F238E27FC236}">
                <a16:creationId xmlns:a16="http://schemas.microsoft.com/office/drawing/2014/main" id="{17CCC0DB-4253-4545-A5E5-92C2F4B6F443}"/>
              </a:ext>
            </a:extLst>
          </p:cNvPr>
          <p:cNvSpPr txBox="1">
            <a:spLocks noGrp="1"/>
          </p:cNvSpPr>
          <p:nvPr>
            <p:ph type="body" orient="vert" idx="1"/>
          </p:nvPr>
        </p:nvSpPr>
        <p:spPr>
          <a:xfrm>
            <a:off x="503240" y="490539"/>
            <a:ext cx="6653210" cy="5969002"/>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DAF0C-9E34-A847-819A-94EB450A41BD}"/>
              </a:ext>
            </a:extLst>
          </p:cNvPr>
          <p:cNvSpPr txBox="1">
            <a:spLocks noGrp="1"/>
          </p:cNvSpPr>
          <p:nvPr>
            <p:ph type="dt" sz="half" idx="7"/>
          </p:nvPr>
        </p:nvSpPr>
        <p:spPr/>
        <p:txBody>
          <a:bodyPr/>
          <a:lstStyle>
            <a:lvl1pPr>
              <a:defRPr/>
            </a:lvl1pPr>
          </a:lstStyle>
          <a:p>
            <a:pPr lvl="0"/>
            <a:endParaRPr lang="es-AR"/>
          </a:p>
        </p:txBody>
      </p:sp>
      <p:sp>
        <p:nvSpPr>
          <p:cNvPr id="5" name="Footer Placeholder 4">
            <a:extLst>
              <a:ext uri="{FF2B5EF4-FFF2-40B4-BE49-F238E27FC236}">
                <a16:creationId xmlns:a16="http://schemas.microsoft.com/office/drawing/2014/main" id="{AAFAB87E-3029-B844-BB7B-57A0F4876F9A}"/>
              </a:ext>
            </a:extLst>
          </p:cNvPr>
          <p:cNvSpPr txBox="1">
            <a:spLocks noGrp="1"/>
          </p:cNvSpPr>
          <p:nvPr>
            <p:ph type="ftr" sz="quarter" idx="9"/>
          </p:nvPr>
        </p:nvSpPr>
        <p:spPr/>
        <p:txBody>
          <a:bodyPr/>
          <a:lstStyle>
            <a:lvl1pPr>
              <a:defRPr/>
            </a:lvl1pPr>
          </a:lstStyle>
          <a:p>
            <a:pPr lvl="0"/>
            <a:endParaRPr lang="es-AR"/>
          </a:p>
        </p:txBody>
      </p:sp>
      <p:sp>
        <p:nvSpPr>
          <p:cNvPr id="6" name="Slide Number Placeholder 5">
            <a:extLst>
              <a:ext uri="{FF2B5EF4-FFF2-40B4-BE49-F238E27FC236}">
                <a16:creationId xmlns:a16="http://schemas.microsoft.com/office/drawing/2014/main" id="{AC98FA0D-118E-4C4A-B061-7CEE1054CE15}"/>
              </a:ext>
            </a:extLst>
          </p:cNvPr>
          <p:cNvSpPr txBox="1">
            <a:spLocks noGrp="1"/>
          </p:cNvSpPr>
          <p:nvPr>
            <p:ph type="sldNum" sz="quarter" idx="8"/>
          </p:nvPr>
        </p:nvSpPr>
        <p:spPr/>
        <p:txBody>
          <a:bodyPr/>
          <a:lstStyle>
            <a:lvl1pPr>
              <a:defRPr/>
            </a:lvl1pPr>
          </a:lstStyle>
          <a:p>
            <a:pPr lvl="0"/>
            <a:fld id="{56029535-28EE-D445-9550-D6DAA5C0AA5D}" type="slidenum">
              <a:t>‹#›</a:t>
            </a:fld>
            <a:endParaRPr lang="es-AR"/>
          </a:p>
        </p:txBody>
      </p:sp>
    </p:spTree>
    <p:extLst>
      <p:ext uri="{BB962C8B-B14F-4D97-AF65-F5344CB8AC3E}">
        <p14:creationId xmlns:p14="http://schemas.microsoft.com/office/powerpoint/2010/main" val="21038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22C3C-8BE0-AB41-9F96-1C67995CC52E}"/>
              </a:ext>
            </a:extLst>
          </p:cNvPr>
          <p:cNvSpPr txBox="1">
            <a:spLocks noGrp="1"/>
          </p:cNvSpPr>
          <p:nvPr>
            <p:ph type="title"/>
          </p:nvPr>
        </p:nvSpPr>
        <p:spPr/>
        <p:txBody>
          <a:bodyPr/>
          <a:lstStyle>
            <a:lvl1pPr>
              <a:defRPr lang="en-US"/>
            </a:lvl1pPr>
          </a:lstStyle>
          <a:p>
            <a:pPr lvl="0"/>
            <a:r>
              <a:rPr lang="en-US"/>
              <a:t>Click to edit Master title style</a:t>
            </a:r>
          </a:p>
        </p:txBody>
      </p:sp>
      <p:sp>
        <p:nvSpPr>
          <p:cNvPr id="3" name="Content Placeholder 2">
            <a:extLst>
              <a:ext uri="{FF2B5EF4-FFF2-40B4-BE49-F238E27FC236}">
                <a16:creationId xmlns:a16="http://schemas.microsoft.com/office/drawing/2014/main" id="{FEFB34BA-A618-2946-BDC6-FCF49C5BC00E}"/>
              </a:ext>
            </a:extLst>
          </p:cNvPr>
          <p:cNvSpPr txBox="1">
            <a:spLocks noGrp="1"/>
          </p:cNvSpPr>
          <p:nvPr>
            <p:ph idx="1"/>
          </p:nvPr>
        </p:nvSpPr>
        <p:spPr>
          <a:xfrm>
            <a:off x="503240" y="4316416"/>
            <a:ext cx="4459291" cy="18367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18158A-4567-EC4F-8685-73540DD1BDFD}"/>
              </a:ext>
            </a:extLst>
          </p:cNvPr>
          <p:cNvSpPr txBox="1">
            <a:spLocks noGrp="1"/>
          </p:cNvSpPr>
          <p:nvPr>
            <p:ph idx="2"/>
          </p:nvPr>
        </p:nvSpPr>
        <p:spPr>
          <a:xfrm>
            <a:off x="5114925" y="4316416"/>
            <a:ext cx="4460872" cy="18367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875D76-F276-B14B-9180-B98FA6E58F18}"/>
              </a:ext>
            </a:extLst>
          </p:cNvPr>
          <p:cNvSpPr txBox="1">
            <a:spLocks noGrp="1"/>
          </p:cNvSpPr>
          <p:nvPr>
            <p:ph type="dt" sz="half" idx="7"/>
          </p:nvPr>
        </p:nvSpPr>
        <p:spPr/>
        <p:txBody>
          <a:bodyPr/>
          <a:lstStyle>
            <a:lvl1pPr>
              <a:defRPr/>
            </a:lvl1pPr>
          </a:lstStyle>
          <a:p>
            <a:pPr lvl="0"/>
            <a:endParaRPr lang="es-AR"/>
          </a:p>
        </p:txBody>
      </p:sp>
      <p:sp>
        <p:nvSpPr>
          <p:cNvPr id="6" name="Footer Placeholder 5">
            <a:extLst>
              <a:ext uri="{FF2B5EF4-FFF2-40B4-BE49-F238E27FC236}">
                <a16:creationId xmlns:a16="http://schemas.microsoft.com/office/drawing/2014/main" id="{8EFC260D-E6D5-9148-BFF8-7A53BA855465}"/>
              </a:ext>
            </a:extLst>
          </p:cNvPr>
          <p:cNvSpPr txBox="1">
            <a:spLocks noGrp="1"/>
          </p:cNvSpPr>
          <p:nvPr>
            <p:ph type="ftr" sz="quarter" idx="9"/>
          </p:nvPr>
        </p:nvSpPr>
        <p:spPr/>
        <p:txBody>
          <a:bodyPr/>
          <a:lstStyle>
            <a:lvl1pPr>
              <a:defRPr/>
            </a:lvl1pPr>
          </a:lstStyle>
          <a:p>
            <a:pPr lvl="0"/>
            <a:endParaRPr lang="es-AR"/>
          </a:p>
        </p:txBody>
      </p:sp>
      <p:sp>
        <p:nvSpPr>
          <p:cNvPr id="7" name="Slide Number Placeholder 6">
            <a:extLst>
              <a:ext uri="{FF2B5EF4-FFF2-40B4-BE49-F238E27FC236}">
                <a16:creationId xmlns:a16="http://schemas.microsoft.com/office/drawing/2014/main" id="{EAB4D852-540F-C14C-AA80-811CEA4496E7}"/>
              </a:ext>
            </a:extLst>
          </p:cNvPr>
          <p:cNvSpPr txBox="1">
            <a:spLocks noGrp="1"/>
          </p:cNvSpPr>
          <p:nvPr>
            <p:ph type="sldNum" sz="quarter" idx="8"/>
          </p:nvPr>
        </p:nvSpPr>
        <p:spPr/>
        <p:txBody>
          <a:bodyPr/>
          <a:lstStyle>
            <a:lvl1pPr>
              <a:defRPr/>
            </a:lvl1pPr>
          </a:lstStyle>
          <a:p>
            <a:pPr lvl="0"/>
            <a:fld id="{4E4E6B21-6586-5149-B961-90C95246A76F}" type="slidenum">
              <a:t>‹#›</a:t>
            </a:fld>
            <a:endParaRPr lang="es-AR"/>
          </a:p>
        </p:txBody>
      </p:sp>
    </p:spTree>
    <p:extLst>
      <p:ext uri="{BB962C8B-B14F-4D97-AF65-F5344CB8AC3E}">
        <p14:creationId xmlns:p14="http://schemas.microsoft.com/office/powerpoint/2010/main" val="3215872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00494-BEBF-0E49-B55D-11F544B69144}"/>
              </a:ext>
            </a:extLst>
          </p:cNvPr>
          <p:cNvSpPr txBox="1">
            <a:spLocks noGrp="1"/>
          </p:cNvSpPr>
          <p:nvPr>
            <p:ph type="title"/>
          </p:nvPr>
        </p:nvSpPr>
        <p:spPr>
          <a:xfrm>
            <a:off x="693736" y="403222"/>
            <a:ext cx="8694736" cy="1460497"/>
          </a:xfrm>
        </p:spPr>
        <p:txBody>
          <a:bodyPr/>
          <a:lstStyle>
            <a:lvl1pPr>
              <a:defRPr lang="en-US"/>
            </a:lvl1pPr>
          </a:lstStyle>
          <a:p>
            <a:pPr lvl="0"/>
            <a:r>
              <a:rPr lang="en-US"/>
              <a:t>Click to edit Master title style</a:t>
            </a:r>
          </a:p>
        </p:txBody>
      </p:sp>
      <p:sp>
        <p:nvSpPr>
          <p:cNvPr id="3" name="Text Placeholder 2">
            <a:extLst>
              <a:ext uri="{FF2B5EF4-FFF2-40B4-BE49-F238E27FC236}">
                <a16:creationId xmlns:a16="http://schemas.microsoft.com/office/drawing/2014/main" id="{ECC37335-5036-9340-9977-EDF7E8B746B2}"/>
              </a:ext>
            </a:extLst>
          </p:cNvPr>
          <p:cNvSpPr txBox="1">
            <a:spLocks noGrp="1"/>
          </p:cNvSpPr>
          <p:nvPr>
            <p:ph type="body" idx="1"/>
          </p:nvPr>
        </p:nvSpPr>
        <p:spPr>
          <a:xfrm>
            <a:off x="693736" y="1852610"/>
            <a:ext cx="4265611" cy="908054"/>
          </a:xfrm>
        </p:spPr>
        <p:txBody>
          <a:bodyPr anchor="b"/>
          <a:lstStyle>
            <a:lvl1pPr>
              <a:defRPr sz="2400" b="1"/>
            </a:lvl1pPr>
          </a:lstStyle>
          <a:p>
            <a:pPr lvl="0"/>
            <a:r>
              <a:rPr lang="en-US"/>
              <a:t>Edit Master text styles</a:t>
            </a:r>
          </a:p>
        </p:txBody>
      </p:sp>
      <p:sp>
        <p:nvSpPr>
          <p:cNvPr id="4" name="Content Placeholder 3">
            <a:extLst>
              <a:ext uri="{FF2B5EF4-FFF2-40B4-BE49-F238E27FC236}">
                <a16:creationId xmlns:a16="http://schemas.microsoft.com/office/drawing/2014/main" id="{01FD752D-68B5-9A42-9CA5-44D28EC8EB56}"/>
              </a:ext>
            </a:extLst>
          </p:cNvPr>
          <p:cNvSpPr txBox="1">
            <a:spLocks noGrp="1"/>
          </p:cNvSpPr>
          <p:nvPr>
            <p:ph idx="2"/>
          </p:nvPr>
        </p:nvSpPr>
        <p:spPr>
          <a:xfrm>
            <a:off x="693736" y="2760665"/>
            <a:ext cx="4265611" cy="4062414"/>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DEA140-360E-6C46-AD08-35A52D5B59E9}"/>
              </a:ext>
            </a:extLst>
          </p:cNvPr>
          <p:cNvSpPr txBox="1">
            <a:spLocks noGrp="1"/>
          </p:cNvSpPr>
          <p:nvPr>
            <p:ph type="body" idx="3"/>
          </p:nvPr>
        </p:nvSpPr>
        <p:spPr>
          <a:xfrm>
            <a:off x="5103815" y="1852610"/>
            <a:ext cx="4284658" cy="908054"/>
          </a:xfrm>
        </p:spPr>
        <p:txBody>
          <a:bodyPr anchor="b"/>
          <a:lstStyle>
            <a:lvl1pPr>
              <a:defRPr sz="2400" b="1"/>
            </a:lvl1pPr>
          </a:lstStyle>
          <a:p>
            <a:pPr lvl="0"/>
            <a:r>
              <a:rPr lang="en-US"/>
              <a:t>Edit Master text styles</a:t>
            </a:r>
          </a:p>
        </p:txBody>
      </p:sp>
      <p:sp>
        <p:nvSpPr>
          <p:cNvPr id="6" name="Content Placeholder 5">
            <a:extLst>
              <a:ext uri="{FF2B5EF4-FFF2-40B4-BE49-F238E27FC236}">
                <a16:creationId xmlns:a16="http://schemas.microsoft.com/office/drawing/2014/main" id="{F0438307-9A01-2244-AFB3-EC52128D6EB9}"/>
              </a:ext>
            </a:extLst>
          </p:cNvPr>
          <p:cNvSpPr txBox="1">
            <a:spLocks noGrp="1"/>
          </p:cNvSpPr>
          <p:nvPr>
            <p:ph idx="4"/>
          </p:nvPr>
        </p:nvSpPr>
        <p:spPr>
          <a:xfrm>
            <a:off x="5103815" y="2760665"/>
            <a:ext cx="4284658" cy="4062414"/>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9E33A4-C2F4-8148-B38B-FB93E3F0A112}"/>
              </a:ext>
            </a:extLst>
          </p:cNvPr>
          <p:cNvSpPr txBox="1">
            <a:spLocks noGrp="1"/>
          </p:cNvSpPr>
          <p:nvPr>
            <p:ph type="dt" sz="half" idx="7"/>
          </p:nvPr>
        </p:nvSpPr>
        <p:spPr/>
        <p:txBody>
          <a:bodyPr/>
          <a:lstStyle>
            <a:lvl1pPr>
              <a:defRPr/>
            </a:lvl1pPr>
          </a:lstStyle>
          <a:p>
            <a:pPr lvl="0"/>
            <a:endParaRPr lang="es-AR"/>
          </a:p>
        </p:txBody>
      </p:sp>
      <p:sp>
        <p:nvSpPr>
          <p:cNvPr id="8" name="Footer Placeholder 7">
            <a:extLst>
              <a:ext uri="{FF2B5EF4-FFF2-40B4-BE49-F238E27FC236}">
                <a16:creationId xmlns:a16="http://schemas.microsoft.com/office/drawing/2014/main" id="{2DD307E1-F276-9242-8567-53812900F6C3}"/>
              </a:ext>
            </a:extLst>
          </p:cNvPr>
          <p:cNvSpPr txBox="1">
            <a:spLocks noGrp="1"/>
          </p:cNvSpPr>
          <p:nvPr>
            <p:ph type="ftr" sz="quarter" idx="9"/>
          </p:nvPr>
        </p:nvSpPr>
        <p:spPr/>
        <p:txBody>
          <a:bodyPr/>
          <a:lstStyle>
            <a:lvl1pPr>
              <a:defRPr/>
            </a:lvl1pPr>
          </a:lstStyle>
          <a:p>
            <a:pPr lvl="0"/>
            <a:endParaRPr lang="es-AR"/>
          </a:p>
        </p:txBody>
      </p:sp>
      <p:sp>
        <p:nvSpPr>
          <p:cNvPr id="9" name="Slide Number Placeholder 8">
            <a:extLst>
              <a:ext uri="{FF2B5EF4-FFF2-40B4-BE49-F238E27FC236}">
                <a16:creationId xmlns:a16="http://schemas.microsoft.com/office/drawing/2014/main" id="{A077E1D3-BD46-2949-89B0-5B15824271F2}"/>
              </a:ext>
            </a:extLst>
          </p:cNvPr>
          <p:cNvSpPr txBox="1">
            <a:spLocks noGrp="1"/>
          </p:cNvSpPr>
          <p:nvPr>
            <p:ph type="sldNum" sz="quarter" idx="8"/>
          </p:nvPr>
        </p:nvSpPr>
        <p:spPr/>
        <p:txBody>
          <a:bodyPr/>
          <a:lstStyle>
            <a:lvl1pPr>
              <a:defRPr/>
            </a:lvl1pPr>
          </a:lstStyle>
          <a:p>
            <a:pPr lvl="0"/>
            <a:fld id="{42EF2BB1-E737-C84E-A66F-12993BA7DE02}" type="slidenum">
              <a:t>‹#›</a:t>
            </a:fld>
            <a:endParaRPr lang="es-AR"/>
          </a:p>
        </p:txBody>
      </p:sp>
    </p:spTree>
    <p:extLst>
      <p:ext uri="{BB962C8B-B14F-4D97-AF65-F5344CB8AC3E}">
        <p14:creationId xmlns:p14="http://schemas.microsoft.com/office/powerpoint/2010/main" val="4198577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B38E5-937F-6A43-A3CB-A476CAF65D06}"/>
              </a:ext>
            </a:extLst>
          </p:cNvPr>
          <p:cNvSpPr txBox="1">
            <a:spLocks noGrp="1"/>
          </p:cNvSpPr>
          <p:nvPr>
            <p:ph type="title"/>
          </p:nvPr>
        </p:nvSpPr>
        <p:spPr/>
        <p:txBody>
          <a:bodyPr/>
          <a:lstStyle>
            <a:lvl1pPr>
              <a:defRPr lang="en-US"/>
            </a:lvl1pPr>
          </a:lstStyle>
          <a:p>
            <a:pPr lvl="0"/>
            <a:r>
              <a:rPr lang="en-US"/>
              <a:t>Click to edit Master title style</a:t>
            </a:r>
          </a:p>
        </p:txBody>
      </p:sp>
      <p:sp>
        <p:nvSpPr>
          <p:cNvPr id="3" name="Date Placeholder 2">
            <a:extLst>
              <a:ext uri="{FF2B5EF4-FFF2-40B4-BE49-F238E27FC236}">
                <a16:creationId xmlns:a16="http://schemas.microsoft.com/office/drawing/2014/main" id="{6A57A639-DE2F-9A43-BCB0-030D6F3B4586}"/>
              </a:ext>
            </a:extLst>
          </p:cNvPr>
          <p:cNvSpPr txBox="1">
            <a:spLocks noGrp="1"/>
          </p:cNvSpPr>
          <p:nvPr>
            <p:ph type="dt" sz="half" idx="7"/>
          </p:nvPr>
        </p:nvSpPr>
        <p:spPr/>
        <p:txBody>
          <a:bodyPr/>
          <a:lstStyle>
            <a:lvl1pPr>
              <a:defRPr/>
            </a:lvl1pPr>
          </a:lstStyle>
          <a:p>
            <a:pPr lvl="0"/>
            <a:endParaRPr lang="es-AR"/>
          </a:p>
        </p:txBody>
      </p:sp>
      <p:sp>
        <p:nvSpPr>
          <p:cNvPr id="4" name="Footer Placeholder 3">
            <a:extLst>
              <a:ext uri="{FF2B5EF4-FFF2-40B4-BE49-F238E27FC236}">
                <a16:creationId xmlns:a16="http://schemas.microsoft.com/office/drawing/2014/main" id="{31D6DE4E-7C0E-804E-A226-D450A9ED1706}"/>
              </a:ext>
            </a:extLst>
          </p:cNvPr>
          <p:cNvSpPr txBox="1">
            <a:spLocks noGrp="1"/>
          </p:cNvSpPr>
          <p:nvPr>
            <p:ph type="ftr" sz="quarter" idx="9"/>
          </p:nvPr>
        </p:nvSpPr>
        <p:spPr/>
        <p:txBody>
          <a:bodyPr/>
          <a:lstStyle>
            <a:lvl1pPr>
              <a:defRPr/>
            </a:lvl1pPr>
          </a:lstStyle>
          <a:p>
            <a:pPr lvl="0"/>
            <a:endParaRPr lang="es-AR"/>
          </a:p>
        </p:txBody>
      </p:sp>
      <p:sp>
        <p:nvSpPr>
          <p:cNvPr id="5" name="Slide Number Placeholder 4">
            <a:extLst>
              <a:ext uri="{FF2B5EF4-FFF2-40B4-BE49-F238E27FC236}">
                <a16:creationId xmlns:a16="http://schemas.microsoft.com/office/drawing/2014/main" id="{3393A703-3FB4-9C47-B4EB-BFE10291CA04}"/>
              </a:ext>
            </a:extLst>
          </p:cNvPr>
          <p:cNvSpPr txBox="1">
            <a:spLocks noGrp="1"/>
          </p:cNvSpPr>
          <p:nvPr>
            <p:ph type="sldNum" sz="quarter" idx="8"/>
          </p:nvPr>
        </p:nvSpPr>
        <p:spPr/>
        <p:txBody>
          <a:bodyPr/>
          <a:lstStyle>
            <a:lvl1pPr>
              <a:defRPr/>
            </a:lvl1pPr>
          </a:lstStyle>
          <a:p>
            <a:pPr lvl="0"/>
            <a:fld id="{834E1D92-6B42-634C-B745-7BFA5BB4D195}" type="slidenum">
              <a:t>‹#›</a:t>
            </a:fld>
            <a:endParaRPr lang="es-AR"/>
          </a:p>
        </p:txBody>
      </p:sp>
    </p:spTree>
    <p:extLst>
      <p:ext uri="{BB962C8B-B14F-4D97-AF65-F5344CB8AC3E}">
        <p14:creationId xmlns:p14="http://schemas.microsoft.com/office/powerpoint/2010/main" val="1302035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CE79A3-7FB4-BC40-8B33-B1CFB19EADA6}"/>
              </a:ext>
            </a:extLst>
          </p:cNvPr>
          <p:cNvSpPr txBox="1">
            <a:spLocks noGrp="1"/>
          </p:cNvSpPr>
          <p:nvPr>
            <p:ph type="dt" sz="half" idx="7"/>
          </p:nvPr>
        </p:nvSpPr>
        <p:spPr/>
        <p:txBody>
          <a:bodyPr/>
          <a:lstStyle>
            <a:lvl1pPr>
              <a:defRPr/>
            </a:lvl1pPr>
          </a:lstStyle>
          <a:p>
            <a:pPr lvl="0"/>
            <a:endParaRPr lang="es-AR"/>
          </a:p>
        </p:txBody>
      </p:sp>
      <p:sp>
        <p:nvSpPr>
          <p:cNvPr id="3" name="Footer Placeholder 2">
            <a:extLst>
              <a:ext uri="{FF2B5EF4-FFF2-40B4-BE49-F238E27FC236}">
                <a16:creationId xmlns:a16="http://schemas.microsoft.com/office/drawing/2014/main" id="{EBAE6E4D-16C2-0B47-9B55-CAD3839091D9}"/>
              </a:ext>
            </a:extLst>
          </p:cNvPr>
          <p:cNvSpPr txBox="1">
            <a:spLocks noGrp="1"/>
          </p:cNvSpPr>
          <p:nvPr>
            <p:ph type="ftr" sz="quarter" idx="9"/>
          </p:nvPr>
        </p:nvSpPr>
        <p:spPr/>
        <p:txBody>
          <a:bodyPr/>
          <a:lstStyle>
            <a:lvl1pPr>
              <a:defRPr/>
            </a:lvl1pPr>
          </a:lstStyle>
          <a:p>
            <a:pPr lvl="0"/>
            <a:endParaRPr lang="es-AR"/>
          </a:p>
        </p:txBody>
      </p:sp>
      <p:sp>
        <p:nvSpPr>
          <p:cNvPr id="4" name="Slide Number Placeholder 3">
            <a:extLst>
              <a:ext uri="{FF2B5EF4-FFF2-40B4-BE49-F238E27FC236}">
                <a16:creationId xmlns:a16="http://schemas.microsoft.com/office/drawing/2014/main" id="{2339DFAA-1102-7B46-A2AE-78C085CF6798}"/>
              </a:ext>
            </a:extLst>
          </p:cNvPr>
          <p:cNvSpPr txBox="1">
            <a:spLocks noGrp="1"/>
          </p:cNvSpPr>
          <p:nvPr>
            <p:ph type="sldNum" sz="quarter" idx="8"/>
          </p:nvPr>
        </p:nvSpPr>
        <p:spPr/>
        <p:txBody>
          <a:bodyPr/>
          <a:lstStyle>
            <a:lvl1pPr>
              <a:defRPr/>
            </a:lvl1pPr>
          </a:lstStyle>
          <a:p>
            <a:pPr lvl="0"/>
            <a:fld id="{6A303E41-1107-7640-BD78-3F30D8CBA94C}" type="slidenum">
              <a:t>‹#›</a:t>
            </a:fld>
            <a:endParaRPr lang="es-AR"/>
          </a:p>
        </p:txBody>
      </p:sp>
    </p:spTree>
    <p:extLst>
      <p:ext uri="{BB962C8B-B14F-4D97-AF65-F5344CB8AC3E}">
        <p14:creationId xmlns:p14="http://schemas.microsoft.com/office/powerpoint/2010/main" val="6800259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43E68-38F2-FF47-96F5-64241B743CA1}"/>
              </a:ext>
            </a:extLst>
          </p:cNvPr>
          <p:cNvSpPr txBox="1">
            <a:spLocks noGrp="1"/>
          </p:cNvSpPr>
          <p:nvPr>
            <p:ph type="title"/>
          </p:nvPr>
        </p:nvSpPr>
        <p:spPr>
          <a:xfrm>
            <a:off x="693736" y="503240"/>
            <a:ext cx="3251204" cy="1765304"/>
          </a:xfrm>
        </p:spPr>
        <p:txBody>
          <a:bodyPr/>
          <a:lstStyle>
            <a:lvl1pPr>
              <a:defRPr lang="en-US" sz="3200"/>
            </a:lvl1pPr>
          </a:lstStyle>
          <a:p>
            <a:pPr lvl="0"/>
            <a:r>
              <a:rPr lang="en-US"/>
              <a:t>Click to edit Master title style</a:t>
            </a:r>
          </a:p>
        </p:txBody>
      </p:sp>
      <p:sp>
        <p:nvSpPr>
          <p:cNvPr id="3" name="Content Placeholder 2">
            <a:extLst>
              <a:ext uri="{FF2B5EF4-FFF2-40B4-BE49-F238E27FC236}">
                <a16:creationId xmlns:a16="http://schemas.microsoft.com/office/drawing/2014/main" id="{C210622A-FEC5-E743-84DC-88CBC3D0B6C0}"/>
              </a:ext>
            </a:extLst>
          </p:cNvPr>
          <p:cNvSpPr txBox="1">
            <a:spLocks noGrp="1"/>
          </p:cNvSpPr>
          <p:nvPr>
            <p:ph idx="1"/>
          </p:nvPr>
        </p:nvSpPr>
        <p:spPr>
          <a:xfrm>
            <a:off x="4286249" y="1089022"/>
            <a:ext cx="5102223" cy="5372100"/>
          </a:xfrm>
        </p:spPr>
        <p:txBody>
          <a:bodyPr/>
          <a:lstStyle>
            <a:lvl1pPr>
              <a:defRPr/>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52244A-EE13-4D46-85EA-E84F1EE028E8}"/>
              </a:ext>
            </a:extLst>
          </p:cNvPr>
          <p:cNvSpPr txBox="1">
            <a:spLocks noGrp="1"/>
          </p:cNvSpPr>
          <p:nvPr>
            <p:ph type="body" idx="2"/>
          </p:nvPr>
        </p:nvSpPr>
        <p:spPr>
          <a:xfrm>
            <a:off x="693736" y="2268534"/>
            <a:ext cx="3251204" cy="4200525"/>
          </a:xfrm>
        </p:spPr>
        <p:txBody>
          <a:bodyPr/>
          <a:lstStyle>
            <a:lvl1pPr>
              <a:defRPr sz="1600"/>
            </a:lvl1pPr>
          </a:lstStyle>
          <a:p>
            <a:pPr lvl="0"/>
            <a:r>
              <a:rPr lang="en-US"/>
              <a:t>Edit Master text styles</a:t>
            </a:r>
          </a:p>
        </p:txBody>
      </p:sp>
      <p:sp>
        <p:nvSpPr>
          <p:cNvPr id="5" name="Date Placeholder 4">
            <a:extLst>
              <a:ext uri="{FF2B5EF4-FFF2-40B4-BE49-F238E27FC236}">
                <a16:creationId xmlns:a16="http://schemas.microsoft.com/office/drawing/2014/main" id="{C2BCFBA3-869D-0142-BB26-23E1AE8FBE34}"/>
              </a:ext>
            </a:extLst>
          </p:cNvPr>
          <p:cNvSpPr txBox="1">
            <a:spLocks noGrp="1"/>
          </p:cNvSpPr>
          <p:nvPr>
            <p:ph type="dt" sz="half" idx="7"/>
          </p:nvPr>
        </p:nvSpPr>
        <p:spPr/>
        <p:txBody>
          <a:bodyPr/>
          <a:lstStyle>
            <a:lvl1pPr>
              <a:defRPr/>
            </a:lvl1pPr>
          </a:lstStyle>
          <a:p>
            <a:pPr lvl="0"/>
            <a:endParaRPr lang="es-AR"/>
          </a:p>
        </p:txBody>
      </p:sp>
      <p:sp>
        <p:nvSpPr>
          <p:cNvPr id="6" name="Footer Placeholder 5">
            <a:extLst>
              <a:ext uri="{FF2B5EF4-FFF2-40B4-BE49-F238E27FC236}">
                <a16:creationId xmlns:a16="http://schemas.microsoft.com/office/drawing/2014/main" id="{B087791E-9926-6143-8F3D-687F6FD9C307}"/>
              </a:ext>
            </a:extLst>
          </p:cNvPr>
          <p:cNvSpPr txBox="1">
            <a:spLocks noGrp="1"/>
          </p:cNvSpPr>
          <p:nvPr>
            <p:ph type="ftr" sz="quarter" idx="9"/>
          </p:nvPr>
        </p:nvSpPr>
        <p:spPr/>
        <p:txBody>
          <a:bodyPr/>
          <a:lstStyle>
            <a:lvl1pPr>
              <a:defRPr/>
            </a:lvl1pPr>
          </a:lstStyle>
          <a:p>
            <a:pPr lvl="0"/>
            <a:endParaRPr lang="es-AR"/>
          </a:p>
        </p:txBody>
      </p:sp>
      <p:sp>
        <p:nvSpPr>
          <p:cNvPr id="7" name="Slide Number Placeholder 6">
            <a:extLst>
              <a:ext uri="{FF2B5EF4-FFF2-40B4-BE49-F238E27FC236}">
                <a16:creationId xmlns:a16="http://schemas.microsoft.com/office/drawing/2014/main" id="{CA2B6231-0992-4744-902C-4BAF95BC92E0}"/>
              </a:ext>
            </a:extLst>
          </p:cNvPr>
          <p:cNvSpPr txBox="1">
            <a:spLocks noGrp="1"/>
          </p:cNvSpPr>
          <p:nvPr>
            <p:ph type="sldNum" sz="quarter" idx="8"/>
          </p:nvPr>
        </p:nvSpPr>
        <p:spPr/>
        <p:txBody>
          <a:bodyPr/>
          <a:lstStyle>
            <a:lvl1pPr>
              <a:defRPr/>
            </a:lvl1pPr>
          </a:lstStyle>
          <a:p>
            <a:pPr lvl="0"/>
            <a:fld id="{EF46FF5D-9456-824E-B713-5F2502BE0D09}" type="slidenum">
              <a:t>‹#›</a:t>
            </a:fld>
            <a:endParaRPr lang="es-AR"/>
          </a:p>
        </p:txBody>
      </p:sp>
    </p:spTree>
    <p:extLst>
      <p:ext uri="{BB962C8B-B14F-4D97-AF65-F5344CB8AC3E}">
        <p14:creationId xmlns:p14="http://schemas.microsoft.com/office/powerpoint/2010/main" val="692783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C70B1-080D-3645-BC2C-3E0A58F203A0}"/>
              </a:ext>
            </a:extLst>
          </p:cNvPr>
          <p:cNvSpPr txBox="1">
            <a:spLocks noGrp="1"/>
          </p:cNvSpPr>
          <p:nvPr>
            <p:ph type="title"/>
          </p:nvPr>
        </p:nvSpPr>
        <p:spPr>
          <a:xfrm>
            <a:off x="693736" y="503240"/>
            <a:ext cx="3251204" cy="1765304"/>
          </a:xfrm>
        </p:spPr>
        <p:txBody>
          <a:bodyPr/>
          <a:lstStyle>
            <a:lvl1pPr>
              <a:defRPr lang="en-US" sz="3200"/>
            </a:lvl1pPr>
          </a:lstStyle>
          <a:p>
            <a:pPr lvl="0"/>
            <a:r>
              <a:rPr lang="en-US"/>
              <a:t>Click to edit Master title style</a:t>
            </a:r>
          </a:p>
        </p:txBody>
      </p:sp>
      <p:sp>
        <p:nvSpPr>
          <p:cNvPr id="3" name="Picture Placeholder 2">
            <a:extLst>
              <a:ext uri="{FF2B5EF4-FFF2-40B4-BE49-F238E27FC236}">
                <a16:creationId xmlns:a16="http://schemas.microsoft.com/office/drawing/2014/main" id="{0289ED95-942B-2F46-92A9-731485BCD32C}"/>
              </a:ext>
            </a:extLst>
          </p:cNvPr>
          <p:cNvSpPr txBox="1">
            <a:spLocks noGrp="1"/>
          </p:cNvSpPr>
          <p:nvPr>
            <p:ph type="pic" idx="1"/>
          </p:nvPr>
        </p:nvSpPr>
        <p:spPr>
          <a:xfrm>
            <a:off x="4286249" y="1089022"/>
            <a:ext cx="5102223" cy="5372100"/>
          </a:xfrm>
        </p:spPr>
        <p:txBody>
          <a:bodyPr/>
          <a:lstStyle>
            <a:lvl1pPr>
              <a:defRPr/>
            </a:lvl1pPr>
          </a:lstStyle>
          <a:p>
            <a:pPr lvl="0"/>
            <a:endParaRPr lang="en-US"/>
          </a:p>
        </p:txBody>
      </p:sp>
      <p:sp>
        <p:nvSpPr>
          <p:cNvPr id="4" name="Text Placeholder 3">
            <a:extLst>
              <a:ext uri="{FF2B5EF4-FFF2-40B4-BE49-F238E27FC236}">
                <a16:creationId xmlns:a16="http://schemas.microsoft.com/office/drawing/2014/main" id="{228C5ABD-970F-3C4C-B43A-1142AFE86FB8}"/>
              </a:ext>
            </a:extLst>
          </p:cNvPr>
          <p:cNvSpPr txBox="1">
            <a:spLocks noGrp="1"/>
          </p:cNvSpPr>
          <p:nvPr>
            <p:ph type="body" idx="2"/>
          </p:nvPr>
        </p:nvSpPr>
        <p:spPr>
          <a:xfrm>
            <a:off x="693736" y="2268534"/>
            <a:ext cx="3251204" cy="4200525"/>
          </a:xfrm>
        </p:spPr>
        <p:txBody>
          <a:bodyPr/>
          <a:lstStyle>
            <a:lvl1pPr>
              <a:defRPr sz="1600"/>
            </a:lvl1pPr>
          </a:lstStyle>
          <a:p>
            <a:pPr lvl="0"/>
            <a:r>
              <a:rPr lang="en-US"/>
              <a:t>Edit Master text styles</a:t>
            </a:r>
          </a:p>
        </p:txBody>
      </p:sp>
      <p:sp>
        <p:nvSpPr>
          <p:cNvPr id="5" name="Date Placeholder 4">
            <a:extLst>
              <a:ext uri="{FF2B5EF4-FFF2-40B4-BE49-F238E27FC236}">
                <a16:creationId xmlns:a16="http://schemas.microsoft.com/office/drawing/2014/main" id="{A3047762-C262-4D43-9B36-740477DB16EF}"/>
              </a:ext>
            </a:extLst>
          </p:cNvPr>
          <p:cNvSpPr txBox="1">
            <a:spLocks noGrp="1"/>
          </p:cNvSpPr>
          <p:nvPr>
            <p:ph type="dt" sz="half" idx="7"/>
          </p:nvPr>
        </p:nvSpPr>
        <p:spPr/>
        <p:txBody>
          <a:bodyPr/>
          <a:lstStyle>
            <a:lvl1pPr>
              <a:defRPr/>
            </a:lvl1pPr>
          </a:lstStyle>
          <a:p>
            <a:pPr lvl="0"/>
            <a:endParaRPr lang="es-AR"/>
          </a:p>
        </p:txBody>
      </p:sp>
      <p:sp>
        <p:nvSpPr>
          <p:cNvPr id="6" name="Footer Placeholder 5">
            <a:extLst>
              <a:ext uri="{FF2B5EF4-FFF2-40B4-BE49-F238E27FC236}">
                <a16:creationId xmlns:a16="http://schemas.microsoft.com/office/drawing/2014/main" id="{F7D1F46F-8BDA-3D48-B958-FFC0EEA7EE6B}"/>
              </a:ext>
            </a:extLst>
          </p:cNvPr>
          <p:cNvSpPr txBox="1">
            <a:spLocks noGrp="1"/>
          </p:cNvSpPr>
          <p:nvPr>
            <p:ph type="ftr" sz="quarter" idx="9"/>
          </p:nvPr>
        </p:nvSpPr>
        <p:spPr/>
        <p:txBody>
          <a:bodyPr/>
          <a:lstStyle>
            <a:lvl1pPr>
              <a:defRPr/>
            </a:lvl1pPr>
          </a:lstStyle>
          <a:p>
            <a:pPr lvl="0"/>
            <a:endParaRPr lang="es-AR"/>
          </a:p>
        </p:txBody>
      </p:sp>
      <p:sp>
        <p:nvSpPr>
          <p:cNvPr id="7" name="Slide Number Placeholder 6">
            <a:extLst>
              <a:ext uri="{FF2B5EF4-FFF2-40B4-BE49-F238E27FC236}">
                <a16:creationId xmlns:a16="http://schemas.microsoft.com/office/drawing/2014/main" id="{8E76C8EF-8A24-E644-9DD1-580035A587E9}"/>
              </a:ext>
            </a:extLst>
          </p:cNvPr>
          <p:cNvSpPr txBox="1">
            <a:spLocks noGrp="1"/>
          </p:cNvSpPr>
          <p:nvPr>
            <p:ph type="sldNum" sz="quarter" idx="8"/>
          </p:nvPr>
        </p:nvSpPr>
        <p:spPr/>
        <p:txBody>
          <a:bodyPr/>
          <a:lstStyle>
            <a:lvl1pPr>
              <a:defRPr/>
            </a:lvl1pPr>
          </a:lstStyle>
          <a:p>
            <a:pPr lvl="0"/>
            <a:fld id="{1DB5C42C-445B-634B-8DC9-2E75E582F71E}" type="slidenum">
              <a:t>‹#›</a:t>
            </a:fld>
            <a:endParaRPr lang="es-AR"/>
          </a:p>
        </p:txBody>
      </p:sp>
    </p:spTree>
    <p:extLst>
      <p:ext uri="{BB962C8B-B14F-4D97-AF65-F5344CB8AC3E}">
        <p14:creationId xmlns:p14="http://schemas.microsoft.com/office/powerpoint/2010/main" val="1369029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CFCFC"/>
            </a:gs>
            <a:gs pos="100000">
              <a:srgbClr val="FCFCFC">
                <a:alpha val="95000"/>
              </a:srgbClr>
            </a:gs>
          </a:gsLst>
          <a:path path="circle">
            <a:fillToRect l="50000" t="40000" r="50000" b="60000"/>
          </a:path>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1DAD7D-98FF-1541-ACCC-5C6B05480CD8}"/>
              </a:ext>
            </a:extLst>
          </p:cNvPr>
          <p:cNvSpPr txBox="1">
            <a:spLocks noGrp="1"/>
          </p:cNvSpPr>
          <p:nvPr>
            <p:ph type="title"/>
          </p:nvPr>
        </p:nvSpPr>
        <p:spPr>
          <a:xfrm>
            <a:off x="503998" y="686878"/>
            <a:ext cx="9071643" cy="3405957"/>
          </a:xfrm>
          <a:prstGeom prst="rect">
            <a:avLst/>
          </a:prstGeom>
          <a:noFill/>
          <a:ln>
            <a:noFill/>
          </a:ln>
        </p:spPr>
        <p:txBody>
          <a:bodyPr vert="horz" wrap="square" lIns="0" tIns="0" rIns="0" bIns="0" anchor="b" anchorCtr="0" compatLnSpc="1">
            <a:noAutofit/>
          </a:bodyPr>
          <a:lstStyle/>
          <a:p>
            <a:pPr lvl="0"/>
            <a:endParaRPr lang="es-AR"/>
          </a:p>
        </p:txBody>
      </p:sp>
      <p:sp>
        <p:nvSpPr>
          <p:cNvPr id="3" name="Text Placeholder 2">
            <a:extLst>
              <a:ext uri="{FF2B5EF4-FFF2-40B4-BE49-F238E27FC236}">
                <a16:creationId xmlns:a16="http://schemas.microsoft.com/office/drawing/2014/main" id="{D115D67B-C97E-304B-A83E-CF17B4F8D0EB}"/>
              </a:ext>
            </a:extLst>
          </p:cNvPr>
          <p:cNvSpPr txBox="1">
            <a:spLocks noGrp="1"/>
          </p:cNvSpPr>
          <p:nvPr>
            <p:ph type="body" idx="1"/>
          </p:nvPr>
        </p:nvSpPr>
        <p:spPr>
          <a:xfrm>
            <a:off x="503998" y="4316041"/>
            <a:ext cx="9071643" cy="1837441"/>
          </a:xfrm>
          <a:prstGeom prst="rect">
            <a:avLst/>
          </a:prstGeom>
          <a:noFill/>
          <a:ln>
            <a:noFill/>
          </a:ln>
        </p:spPr>
        <p:txBody>
          <a:bodyPr vert="horz" wrap="square" lIns="0" tIns="0" rIns="0" bIns="0" anchor="t" anchorCtr="0" compatLnSpc="1">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a:extLst>
              <a:ext uri="{FF2B5EF4-FFF2-40B4-BE49-F238E27FC236}">
                <a16:creationId xmlns:a16="http://schemas.microsoft.com/office/drawing/2014/main" id="{3409E315-ABAD-6940-B019-C3ECC90BF5C5}"/>
              </a:ext>
            </a:extLst>
          </p:cNvPr>
          <p:cNvSpPr txBox="1">
            <a:spLocks noGrp="1"/>
          </p:cNvSpPr>
          <p:nvPr>
            <p:ph type="dt" sz="half" idx="2"/>
          </p:nvPr>
        </p:nvSpPr>
        <p:spPr>
          <a:xfrm>
            <a:off x="503998" y="6887160"/>
            <a:ext cx="2348279" cy="521281"/>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s-AR" sz="1400" b="0" i="0" u="none" strike="noStrike" kern="1200" cap="none" spc="0" baseline="0">
                <a:solidFill>
                  <a:srgbClr val="000000"/>
                </a:solidFill>
                <a:uFillTx/>
                <a:latin typeface="Source Sans Pro" pitchFamily="34"/>
                <a:ea typeface="Segoe UI" pitchFamily="2"/>
                <a:cs typeface="Tahoma" pitchFamily="2"/>
              </a:defRPr>
            </a:lvl1pPr>
          </a:lstStyle>
          <a:p>
            <a:pPr lvl="0"/>
            <a:endParaRPr lang="es-AR"/>
          </a:p>
        </p:txBody>
      </p:sp>
      <p:sp>
        <p:nvSpPr>
          <p:cNvPr id="5" name="Footer Placeholder 4">
            <a:extLst>
              <a:ext uri="{FF2B5EF4-FFF2-40B4-BE49-F238E27FC236}">
                <a16:creationId xmlns:a16="http://schemas.microsoft.com/office/drawing/2014/main" id="{BE666443-8FFD-8944-8C6C-F216018C81D4}"/>
              </a:ext>
            </a:extLst>
          </p:cNvPr>
          <p:cNvSpPr txBox="1">
            <a:spLocks noGrp="1"/>
          </p:cNvSpPr>
          <p:nvPr>
            <p:ph type="ftr" sz="quarter" idx="3"/>
          </p:nvPr>
        </p:nvSpPr>
        <p:spPr>
          <a:xfrm>
            <a:off x="3447361" y="6887160"/>
            <a:ext cx="3194995" cy="521281"/>
          </a:xfrm>
          <a:prstGeom prst="rect">
            <a:avLst/>
          </a:prstGeom>
          <a:noFill/>
          <a:ln>
            <a:noFill/>
          </a:ln>
        </p:spPr>
        <p:txBody>
          <a:bodyPr vert="horz" wrap="square" lIns="0" tIns="0" rIns="0" bIns="0" anchor="t" anchorCtr="1" compatLnSpc="1">
            <a:noAutofit/>
          </a:bodyPr>
          <a:lstStyle>
            <a:lvl1pPr marL="0" marR="0" lvl="0" indent="0" algn="ctr" defTabSz="914400" rtl="0" fontAlgn="auto" hangingPunct="0">
              <a:lnSpc>
                <a:spcPct val="100000"/>
              </a:lnSpc>
              <a:spcBef>
                <a:spcPts val="0"/>
              </a:spcBef>
              <a:spcAft>
                <a:spcPts val="0"/>
              </a:spcAft>
              <a:buNone/>
              <a:tabLst/>
              <a:defRPr lang="es-AR" sz="1400" b="0" i="0" u="none" strike="noStrike" kern="1200" cap="none" spc="0" baseline="0">
                <a:solidFill>
                  <a:srgbClr val="000000"/>
                </a:solidFill>
                <a:uFillTx/>
                <a:latin typeface="Source Sans Pro" pitchFamily="34"/>
                <a:ea typeface="Segoe UI" pitchFamily="2"/>
                <a:cs typeface="Tahoma" pitchFamily="2"/>
              </a:defRPr>
            </a:lvl1pPr>
          </a:lstStyle>
          <a:p>
            <a:pPr lvl="0"/>
            <a:endParaRPr lang="es-AR"/>
          </a:p>
        </p:txBody>
      </p:sp>
      <p:sp>
        <p:nvSpPr>
          <p:cNvPr id="6" name="Slide Number Placeholder 5">
            <a:extLst>
              <a:ext uri="{FF2B5EF4-FFF2-40B4-BE49-F238E27FC236}">
                <a16:creationId xmlns:a16="http://schemas.microsoft.com/office/drawing/2014/main" id="{BDC13364-16EF-9F45-B835-CE3E220F71AB}"/>
              </a:ext>
            </a:extLst>
          </p:cNvPr>
          <p:cNvSpPr txBox="1">
            <a:spLocks noGrp="1"/>
          </p:cNvSpPr>
          <p:nvPr>
            <p:ph type="sldNum" sz="quarter" idx="4"/>
          </p:nvPr>
        </p:nvSpPr>
        <p:spPr>
          <a:xfrm>
            <a:off x="7227362" y="6887160"/>
            <a:ext cx="2348279" cy="521281"/>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s-AR" sz="1400" b="0" i="0" u="none" strike="noStrike" kern="1200" cap="none" spc="0" baseline="0">
                <a:solidFill>
                  <a:srgbClr val="000000"/>
                </a:solidFill>
                <a:uFillTx/>
                <a:latin typeface="Source Sans Pro" pitchFamily="34"/>
                <a:ea typeface="Segoe UI" pitchFamily="2"/>
                <a:cs typeface="Tahoma" pitchFamily="2"/>
              </a:defRPr>
            </a:lvl1pPr>
          </a:lstStyle>
          <a:p>
            <a:pPr lvl="0"/>
            <a:fld id="{3FD10587-72D0-9749-B1A0-9A3BE54CF97E}" type="slidenum">
              <a:t>‹#›</a:t>
            </a:fld>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0">
        <a:lnSpc>
          <a:spcPct val="100000"/>
        </a:lnSpc>
        <a:spcBef>
          <a:spcPts val="0"/>
        </a:spcBef>
        <a:spcAft>
          <a:spcPts val="0"/>
        </a:spcAft>
        <a:buNone/>
        <a:tabLst/>
        <a:defRPr lang="es-AR" sz="7200" b="0" i="0" u="none" strike="noStrike" kern="1200" cap="none" spc="0" baseline="0">
          <a:solidFill>
            <a:srgbClr val="0B4587"/>
          </a:solidFill>
          <a:uFillTx/>
          <a:latin typeface="Source Sans Pro Light" pitchFamily="34"/>
          <a:ea typeface="Tahoma" pitchFamily="2"/>
        </a:defRPr>
      </a:lvl1pPr>
    </p:titleStyle>
    <p:bodyStyle>
      <a:lvl1pPr marL="0" marR="0" lvl="0" indent="0" defTabSz="914400" rtl="0" fontAlgn="auto" hangingPunct="0">
        <a:lnSpc>
          <a:spcPct val="100000"/>
        </a:lnSpc>
        <a:spcBef>
          <a:spcPts val="1415"/>
        </a:spcBef>
        <a:spcAft>
          <a:spcPts val="0"/>
        </a:spcAft>
        <a:buNone/>
        <a:tabLst/>
        <a:defRPr lang="en-US" sz="3200" b="0" i="0" u="none" strike="noStrike" kern="1200" cap="none" spc="0" baseline="0">
          <a:solidFill>
            <a:srgbClr val="000000"/>
          </a:solidFill>
          <a:uFillTx/>
          <a:latin typeface="Source Sans Pro" pitchFamily="34"/>
          <a:ea typeface="Tahoma"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CFCFC"/>
            </a:gs>
            <a:gs pos="100000">
              <a:srgbClr val="FCFCFC">
                <a:alpha val="95000"/>
              </a:srgbClr>
            </a:gs>
          </a:gsLst>
          <a:path path="circle">
            <a:fillToRect l="50000" t="40000" r="50000" b="60000"/>
          </a:path>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71EF7D-63A1-784E-A9CE-6F53E044A827}"/>
              </a:ext>
            </a:extLst>
          </p:cNvPr>
          <p:cNvSpPr txBox="1">
            <a:spLocks noGrp="1"/>
          </p:cNvSpPr>
          <p:nvPr>
            <p:ph type="title"/>
          </p:nvPr>
        </p:nvSpPr>
        <p:spPr>
          <a:xfrm>
            <a:off x="503998" y="491041"/>
            <a:ext cx="16786079" cy="1562764"/>
          </a:xfrm>
          <a:prstGeom prst="rect">
            <a:avLst/>
          </a:prstGeom>
          <a:noFill/>
          <a:ln>
            <a:noFill/>
          </a:ln>
        </p:spPr>
        <p:txBody>
          <a:bodyPr vert="horz" wrap="square" lIns="0" tIns="0" rIns="0" bIns="0" anchor="b" anchorCtr="0" compatLnSpc="1">
            <a:noAutofit/>
          </a:bodyPr>
          <a:lstStyle/>
          <a:p>
            <a:pPr lvl="0"/>
            <a:endParaRPr lang="es-AR"/>
          </a:p>
        </p:txBody>
      </p:sp>
      <p:sp>
        <p:nvSpPr>
          <p:cNvPr id="3" name="Text Placeholder 2">
            <a:extLst>
              <a:ext uri="{FF2B5EF4-FFF2-40B4-BE49-F238E27FC236}">
                <a16:creationId xmlns:a16="http://schemas.microsoft.com/office/drawing/2014/main" id="{D872A14D-3D9B-D248-8AAB-0588805A7921}"/>
              </a:ext>
            </a:extLst>
          </p:cNvPr>
          <p:cNvSpPr txBox="1">
            <a:spLocks noGrp="1"/>
          </p:cNvSpPr>
          <p:nvPr>
            <p:ph type="body" idx="1"/>
          </p:nvPr>
        </p:nvSpPr>
        <p:spPr>
          <a:xfrm>
            <a:off x="503998" y="2321643"/>
            <a:ext cx="9071643" cy="4137477"/>
          </a:xfrm>
          <a:prstGeom prst="rect">
            <a:avLst/>
          </a:prstGeom>
          <a:noFill/>
          <a:ln>
            <a:noFill/>
          </a:ln>
        </p:spPr>
        <p:txBody>
          <a:bodyPr vert="horz" wrap="square" lIns="0" tIns="0" rIns="0" bIns="0" anchor="t" anchorCtr="0" compatLnSpc="1">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a:extLst>
              <a:ext uri="{FF2B5EF4-FFF2-40B4-BE49-F238E27FC236}">
                <a16:creationId xmlns:a16="http://schemas.microsoft.com/office/drawing/2014/main" id="{5EC84DE3-C688-3D43-B549-5A8728CC6E0A}"/>
              </a:ext>
            </a:extLst>
          </p:cNvPr>
          <p:cNvSpPr txBox="1">
            <a:spLocks noGrp="1"/>
          </p:cNvSpPr>
          <p:nvPr>
            <p:ph type="dt" sz="half" idx="2"/>
          </p:nvPr>
        </p:nvSpPr>
        <p:spPr>
          <a:xfrm>
            <a:off x="503998" y="6887160"/>
            <a:ext cx="2348279" cy="521281"/>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s-AR" sz="1400" b="0" i="0" u="none" strike="noStrike" kern="1200" cap="none" spc="0" baseline="0">
                <a:solidFill>
                  <a:srgbClr val="000000"/>
                </a:solidFill>
                <a:uFillTx/>
                <a:latin typeface="Source Sans Pro" pitchFamily="34"/>
                <a:ea typeface="Segoe UI" pitchFamily="2"/>
                <a:cs typeface="Tahoma" pitchFamily="2"/>
              </a:defRPr>
            </a:lvl1pPr>
          </a:lstStyle>
          <a:p>
            <a:pPr lvl="0"/>
            <a:endParaRPr lang="es-AR"/>
          </a:p>
        </p:txBody>
      </p:sp>
      <p:sp>
        <p:nvSpPr>
          <p:cNvPr id="5" name="Footer Placeholder 4">
            <a:extLst>
              <a:ext uri="{FF2B5EF4-FFF2-40B4-BE49-F238E27FC236}">
                <a16:creationId xmlns:a16="http://schemas.microsoft.com/office/drawing/2014/main" id="{40FE1D7B-56E1-6D48-B498-5695E5B22097}"/>
              </a:ext>
            </a:extLst>
          </p:cNvPr>
          <p:cNvSpPr txBox="1">
            <a:spLocks noGrp="1"/>
          </p:cNvSpPr>
          <p:nvPr>
            <p:ph type="ftr" sz="quarter" idx="3"/>
          </p:nvPr>
        </p:nvSpPr>
        <p:spPr>
          <a:xfrm>
            <a:off x="3447361" y="6887160"/>
            <a:ext cx="3194995" cy="521281"/>
          </a:xfrm>
          <a:prstGeom prst="rect">
            <a:avLst/>
          </a:prstGeom>
          <a:noFill/>
          <a:ln>
            <a:noFill/>
          </a:ln>
        </p:spPr>
        <p:txBody>
          <a:bodyPr vert="horz" wrap="square" lIns="0" tIns="0" rIns="0" bIns="0" anchor="t" anchorCtr="1" compatLnSpc="1">
            <a:noAutofit/>
          </a:bodyPr>
          <a:lstStyle>
            <a:lvl1pPr marL="0" marR="0" lvl="0" indent="0" algn="ctr" defTabSz="914400" rtl="0" fontAlgn="auto" hangingPunct="0">
              <a:lnSpc>
                <a:spcPct val="100000"/>
              </a:lnSpc>
              <a:spcBef>
                <a:spcPts val="0"/>
              </a:spcBef>
              <a:spcAft>
                <a:spcPts val="0"/>
              </a:spcAft>
              <a:buNone/>
              <a:tabLst/>
              <a:defRPr lang="es-AR" sz="1400" b="0" i="0" u="none" strike="noStrike" kern="1200" cap="none" spc="0" baseline="0">
                <a:solidFill>
                  <a:srgbClr val="000000"/>
                </a:solidFill>
                <a:uFillTx/>
                <a:latin typeface="Source Sans Pro" pitchFamily="34"/>
                <a:ea typeface="Segoe UI" pitchFamily="2"/>
                <a:cs typeface="Tahoma" pitchFamily="2"/>
              </a:defRPr>
            </a:lvl1pPr>
          </a:lstStyle>
          <a:p>
            <a:pPr lvl="0"/>
            <a:endParaRPr lang="es-AR"/>
          </a:p>
        </p:txBody>
      </p:sp>
      <p:sp>
        <p:nvSpPr>
          <p:cNvPr id="6" name="Slide Number Placeholder 5">
            <a:extLst>
              <a:ext uri="{FF2B5EF4-FFF2-40B4-BE49-F238E27FC236}">
                <a16:creationId xmlns:a16="http://schemas.microsoft.com/office/drawing/2014/main" id="{BF6E9A0A-D482-B94B-B0CA-D3F894277BF3}"/>
              </a:ext>
            </a:extLst>
          </p:cNvPr>
          <p:cNvSpPr txBox="1">
            <a:spLocks noGrp="1"/>
          </p:cNvSpPr>
          <p:nvPr>
            <p:ph type="sldNum" sz="quarter" idx="4"/>
          </p:nvPr>
        </p:nvSpPr>
        <p:spPr>
          <a:xfrm>
            <a:off x="7227362" y="6887160"/>
            <a:ext cx="2348279" cy="521281"/>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s-AR" sz="1400" b="0" i="0" u="none" strike="noStrike" kern="1200" cap="none" spc="0" baseline="0">
                <a:solidFill>
                  <a:srgbClr val="000000"/>
                </a:solidFill>
                <a:uFillTx/>
                <a:latin typeface="Source Sans Pro" pitchFamily="34"/>
                <a:ea typeface="Segoe UI" pitchFamily="2"/>
                <a:cs typeface="Tahoma" pitchFamily="2"/>
              </a:defRPr>
            </a:lvl1pPr>
          </a:lstStyle>
          <a:p>
            <a:pPr lvl="0"/>
            <a:fld id="{3C9E3874-05EC-374C-8364-3C4EF7AF7970}" type="slidenum">
              <a:t>‹#›</a:t>
            </a:fld>
            <a:endParaRPr lang="es-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l" defTabSz="914400" rtl="0" fontAlgn="auto" hangingPunct="0">
        <a:lnSpc>
          <a:spcPct val="100000"/>
        </a:lnSpc>
        <a:spcBef>
          <a:spcPts val="0"/>
        </a:spcBef>
        <a:spcAft>
          <a:spcPts val="0"/>
        </a:spcAft>
        <a:buNone/>
        <a:tabLst/>
        <a:defRPr lang="es-AR" sz="7200" b="0" i="0" u="none" strike="noStrike" kern="1200" cap="none" spc="0" baseline="0">
          <a:solidFill>
            <a:srgbClr val="0B4587"/>
          </a:solidFill>
          <a:uFillTx/>
          <a:latin typeface="Source Sans Pro Light" pitchFamily="34"/>
          <a:ea typeface="Tahoma" pitchFamily="2"/>
        </a:defRPr>
      </a:lvl1pPr>
    </p:titleStyle>
    <p:bodyStyle>
      <a:lvl1pPr marL="0" marR="0" lvl="0" indent="0" defTabSz="914400" rtl="0" fontAlgn="auto" hangingPunct="0">
        <a:lnSpc>
          <a:spcPct val="100000"/>
        </a:lnSpc>
        <a:spcBef>
          <a:spcPts val="1415"/>
        </a:spcBef>
        <a:spcAft>
          <a:spcPts val="0"/>
        </a:spcAft>
        <a:buNone/>
        <a:tabLst/>
        <a:defRPr lang="en-US" sz="3200" b="0" i="0" u="none" strike="noStrike" kern="1200" cap="none" spc="0" baseline="0">
          <a:solidFill>
            <a:srgbClr val="000000"/>
          </a:solidFill>
          <a:uFillTx/>
          <a:latin typeface="Source Sans Pro" pitchFamily="34"/>
          <a:ea typeface="Tahoma"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0">
              <a:srgbClr val="FCFCFC"/>
            </a:gs>
            <a:gs pos="100000">
              <a:srgbClr val="FCFCFC">
                <a:alpha val="95000"/>
              </a:srgbClr>
            </a:gs>
          </a:gsLst>
          <a:path path="circle">
            <a:fillToRect l="50000" t="40000" r="50000" b="60000"/>
          </a:path>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14B786-11A9-0D4E-9B4C-01CE91BB67F0}"/>
              </a:ext>
            </a:extLst>
          </p:cNvPr>
          <p:cNvSpPr txBox="1">
            <a:spLocks noGrp="1"/>
          </p:cNvSpPr>
          <p:nvPr>
            <p:ph type="title"/>
          </p:nvPr>
        </p:nvSpPr>
        <p:spPr>
          <a:xfrm>
            <a:off x="503998" y="491041"/>
            <a:ext cx="9035277" cy="1562764"/>
          </a:xfrm>
          <a:prstGeom prst="rect">
            <a:avLst/>
          </a:prstGeom>
          <a:noFill/>
          <a:ln>
            <a:noFill/>
          </a:ln>
        </p:spPr>
        <p:txBody>
          <a:bodyPr vert="horz" wrap="square" lIns="0" tIns="0" rIns="0" bIns="0" anchor="b" anchorCtr="0" compatLnSpc="1">
            <a:normAutofit/>
          </a:bodyPr>
          <a:lstStyle/>
          <a:p>
            <a:pPr lvl="0"/>
            <a:endParaRPr lang="es-AR"/>
          </a:p>
        </p:txBody>
      </p:sp>
      <p:sp>
        <p:nvSpPr>
          <p:cNvPr id="3" name="Text Placeholder 2">
            <a:extLst>
              <a:ext uri="{FF2B5EF4-FFF2-40B4-BE49-F238E27FC236}">
                <a16:creationId xmlns:a16="http://schemas.microsoft.com/office/drawing/2014/main" id="{55C94DA6-DD0F-DE40-AF38-DE3A5E218D7C}"/>
              </a:ext>
            </a:extLst>
          </p:cNvPr>
          <p:cNvSpPr txBox="1">
            <a:spLocks noGrp="1"/>
          </p:cNvSpPr>
          <p:nvPr>
            <p:ph type="body" idx="1"/>
          </p:nvPr>
        </p:nvSpPr>
        <p:spPr>
          <a:xfrm>
            <a:off x="503998" y="2321643"/>
            <a:ext cx="9071643" cy="4137477"/>
          </a:xfrm>
          <a:prstGeom prst="rect">
            <a:avLst/>
          </a:prstGeom>
          <a:noFill/>
          <a:ln>
            <a:noFill/>
          </a:ln>
        </p:spPr>
        <p:txBody>
          <a:bodyPr vert="horz" wrap="square" lIns="0" tIns="0" rIns="0" bIns="0" anchor="t" anchorCtr="0" compatLnSpc="1">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a:extLst>
              <a:ext uri="{FF2B5EF4-FFF2-40B4-BE49-F238E27FC236}">
                <a16:creationId xmlns:a16="http://schemas.microsoft.com/office/drawing/2014/main" id="{3160EEC1-FDA0-2948-A5A0-0D0686D3F0C2}"/>
              </a:ext>
            </a:extLst>
          </p:cNvPr>
          <p:cNvSpPr txBox="1">
            <a:spLocks noGrp="1"/>
          </p:cNvSpPr>
          <p:nvPr>
            <p:ph type="dt" sz="half" idx="2"/>
          </p:nvPr>
        </p:nvSpPr>
        <p:spPr>
          <a:xfrm>
            <a:off x="503998" y="6887160"/>
            <a:ext cx="2348279" cy="521281"/>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s-AR" sz="1400" b="0" i="0" u="none" strike="noStrike" kern="1200" cap="none" spc="0" baseline="0">
                <a:solidFill>
                  <a:srgbClr val="000000"/>
                </a:solidFill>
                <a:uFillTx/>
                <a:latin typeface="Source Sans Pro" pitchFamily="34"/>
                <a:ea typeface="Segoe UI" pitchFamily="2"/>
                <a:cs typeface="Tahoma" pitchFamily="2"/>
              </a:defRPr>
            </a:lvl1pPr>
          </a:lstStyle>
          <a:p>
            <a:pPr lvl="0"/>
            <a:endParaRPr lang="es-AR"/>
          </a:p>
        </p:txBody>
      </p:sp>
      <p:sp>
        <p:nvSpPr>
          <p:cNvPr id="5" name="Footer Placeholder 4">
            <a:extLst>
              <a:ext uri="{FF2B5EF4-FFF2-40B4-BE49-F238E27FC236}">
                <a16:creationId xmlns:a16="http://schemas.microsoft.com/office/drawing/2014/main" id="{1E2443C1-6045-4144-9B5D-FB64ECD960D2}"/>
              </a:ext>
            </a:extLst>
          </p:cNvPr>
          <p:cNvSpPr txBox="1">
            <a:spLocks noGrp="1"/>
          </p:cNvSpPr>
          <p:nvPr>
            <p:ph type="ftr" sz="quarter" idx="3"/>
          </p:nvPr>
        </p:nvSpPr>
        <p:spPr>
          <a:xfrm>
            <a:off x="3447361" y="6887160"/>
            <a:ext cx="3194995" cy="521281"/>
          </a:xfrm>
          <a:prstGeom prst="rect">
            <a:avLst/>
          </a:prstGeom>
          <a:noFill/>
          <a:ln>
            <a:noFill/>
          </a:ln>
        </p:spPr>
        <p:txBody>
          <a:bodyPr vert="horz" wrap="square" lIns="0" tIns="0" rIns="0" bIns="0" anchor="t" anchorCtr="1" compatLnSpc="1">
            <a:noAutofit/>
          </a:bodyPr>
          <a:lstStyle>
            <a:lvl1pPr marL="0" marR="0" lvl="0" indent="0" algn="ctr" defTabSz="914400" rtl="0" fontAlgn="auto" hangingPunct="0">
              <a:lnSpc>
                <a:spcPct val="100000"/>
              </a:lnSpc>
              <a:spcBef>
                <a:spcPts val="0"/>
              </a:spcBef>
              <a:spcAft>
                <a:spcPts val="0"/>
              </a:spcAft>
              <a:buNone/>
              <a:tabLst/>
              <a:defRPr lang="es-AR" sz="1400" b="0" i="0" u="none" strike="noStrike" kern="1200" cap="none" spc="0" baseline="0">
                <a:solidFill>
                  <a:srgbClr val="000000"/>
                </a:solidFill>
                <a:uFillTx/>
                <a:latin typeface="Source Sans Pro" pitchFamily="34"/>
                <a:ea typeface="Segoe UI" pitchFamily="2"/>
                <a:cs typeface="Tahoma" pitchFamily="2"/>
              </a:defRPr>
            </a:lvl1pPr>
          </a:lstStyle>
          <a:p>
            <a:pPr lvl="0"/>
            <a:endParaRPr lang="es-AR"/>
          </a:p>
        </p:txBody>
      </p:sp>
      <p:sp>
        <p:nvSpPr>
          <p:cNvPr id="6" name="Slide Number Placeholder 5">
            <a:extLst>
              <a:ext uri="{FF2B5EF4-FFF2-40B4-BE49-F238E27FC236}">
                <a16:creationId xmlns:a16="http://schemas.microsoft.com/office/drawing/2014/main" id="{8D71B18C-7E41-0345-B9F1-9066E4F93EC2}"/>
              </a:ext>
            </a:extLst>
          </p:cNvPr>
          <p:cNvSpPr txBox="1">
            <a:spLocks noGrp="1"/>
          </p:cNvSpPr>
          <p:nvPr>
            <p:ph type="sldNum" sz="quarter" idx="4"/>
          </p:nvPr>
        </p:nvSpPr>
        <p:spPr>
          <a:xfrm>
            <a:off x="7227362" y="6887160"/>
            <a:ext cx="2348279" cy="521281"/>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s-AR" sz="1400" b="0" i="0" u="none" strike="noStrike" kern="1200" cap="none" spc="0" baseline="0">
                <a:solidFill>
                  <a:srgbClr val="000000"/>
                </a:solidFill>
                <a:uFillTx/>
                <a:latin typeface="Source Sans Pro" pitchFamily="34"/>
                <a:ea typeface="Segoe UI" pitchFamily="2"/>
                <a:cs typeface="Tahoma" pitchFamily="2"/>
              </a:defRPr>
            </a:lvl1pPr>
          </a:lstStyle>
          <a:p>
            <a:pPr lvl="0"/>
            <a:fld id="{F368CED5-AC19-1546-A06F-6B5875B9D154}" type="slidenum">
              <a:t>‹#›</a:t>
            </a:fld>
            <a:endParaRPr lang="es-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lvl="0" indent="0" algn="l" defTabSz="914400" rtl="0" fontAlgn="auto" hangingPunct="0">
        <a:lnSpc>
          <a:spcPct val="100000"/>
        </a:lnSpc>
        <a:spcBef>
          <a:spcPts val="0"/>
        </a:spcBef>
        <a:spcAft>
          <a:spcPts val="0"/>
        </a:spcAft>
        <a:buNone/>
        <a:tabLst/>
        <a:defRPr lang="es-AR" sz="7200" b="0" i="0" u="none" strike="noStrike" kern="1200" cap="none" spc="0" baseline="0">
          <a:solidFill>
            <a:srgbClr val="0B4587"/>
          </a:solidFill>
          <a:uFillTx/>
          <a:latin typeface="Source Sans Pro Light" pitchFamily="34"/>
          <a:ea typeface="Tahoma" pitchFamily="2"/>
        </a:defRPr>
      </a:lvl1pPr>
    </p:titleStyle>
    <p:bodyStyle>
      <a:lvl1pPr marL="0" marR="0" lvl="0" indent="0" defTabSz="914400" rtl="0" fontAlgn="auto" hangingPunct="0">
        <a:lnSpc>
          <a:spcPct val="100000"/>
        </a:lnSpc>
        <a:spcBef>
          <a:spcPts val="1415"/>
        </a:spcBef>
        <a:spcAft>
          <a:spcPts val="0"/>
        </a:spcAft>
        <a:buNone/>
        <a:tabLst/>
        <a:defRPr lang="en-US" sz="3200" b="0" i="0" u="none" strike="noStrike" kern="1200" cap="none" spc="0" baseline="0">
          <a:solidFill>
            <a:srgbClr val="000000"/>
          </a:solidFill>
          <a:uFillTx/>
          <a:latin typeface="Source Sans Pro" pitchFamily="34"/>
          <a:ea typeface="Tahoma"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8.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66C61-42C9-134B-9710-53876C81BA78}"/>
              </a:ext>
            </a:extLst>
          </p:cNvPr>
          <p:cNvSpPr txBox="1">
            <a:spLocks noGrp="1"/>
          </p:cNvSpPr>
          <p:nvPr>
            <p:ph type="title" idx="4294967295"/>
          </p:nvPr>
        </p:nvSpPr>
        <p:spPr>
          <a:xfrm>
            <a:off x="995753" y="994266"/>
            <a:ext cx="8591757" cy="1846659"/>
          </a:xfrm>
        </p:spPr>
        <p:txBody>
          <a:bodyPr>
            <a:spAutoFit/>
          </a:bodyPr>
          <a:lstStyle/>
          <a:p>
            <a:pPr lvl="0"/>
            <a:r>
              <a:rPr lang="es-AR" sz="6000" dirty="0"/>
              <a:t>Springboard Capstone Project One</a:t>
            </a:r>
          </a:p>
        </p:txBody>
      </p:sp>
      <p:sp>
        <p:nvSpPr>
          <p:cNvPr id="3" name="Subtitle 2">
            <a:extLst>
              <a:ext uri="{FF2B5EF4-FFF2-40B4-BE49-F238E27FC236}">
                <a16:creationId xmlns:a16="http://schemas.microsoft.com/office/drawing/2014/main" id="{4379E829-EA01-CA44-9A75-E8881D0F020C}"/>
              </a:ext>
            </a:extLst>
          </p:cNvPr>
          <p:cNvSpPr txBox="1">
            <a:spLocks noGrp="1"/>
          </p:cNvSpPr>
          <p:nvPr>
            <p:ph type="subTitle" idx="4294967295"/>
          </p:nvPr>
        </p:nvSpPr>
        <p:spPr>
          <a:xfrm>
            <a:off x="995753" y="3917795"/>
            <a:ext cx="8579156" cy="492443"/>
          </a:xfrm>
        </p:spPr>
        <p:txBody>
          <a:bodyPr>
            <a:spAutoFit/>
          </a:bodyPr>
          <a:lstStyle/>
          <a:p>
            <a:pPr lvl="0" algn="l"/>
            <a:r>
              <a:rPr lang="es-AR" b="1" dirty="0">
                <a:solidFill>
                  <a:srgbClr val="303030"/>
                </a:solidFill>
                <a:latin typeface="Source Sans Pro Semibold" pitchFamily="34"/>
              </a:rPr>
              <a:t>Time Series Analysis with Arima and Prophet</a:t>
            </a:r>
          </a:p>
        </p:txBody>
      </p:sp>
      <p:pic>
        <p:nvPicPr>
          <p:cNvPr id="4" name="springboard-logo-secondary-RGB.jpg_5" descr="springboard-logo-secondary-RGB.jpg">
            <a:extLst>
              <a:ext uri="{FF2B5EF4-FFF2-40B4-BE49-F238E27FC236}">
                <a16:creationId xmlns:a16="http://schemas.microsoft.com/office/drawing/2014/main" id="{821D6D71-74EB-5845-B28A-5FF9718B81CE}"/>
              </a:ext>
            </a:extLst>
          </p:cNvPr>
          <p:cNvPicPr/>
          <p:nvPr/>
        </p:nvPicPr>
        <p:blipFill rotWithShape="1">
          <a:blip r:embed="rId3"/>
          <a:srcRect l="9884" t="27210" r="7839" b="26518"/>
          <a:stretch/>
        </p:blipFill>
        <p:spPr>
          <a:xfrm>
            <a:off x="5961407" y="6388912"/>
            <a:ext cx="4096987" cy="1151907"/>
          </a:xfrm>
          <a:prstGeom prst="rect">
            <a:avLst/>
          </a:prstGeom>
          <a:ln w="1260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08A03-DB67-EB48-9185-37A67FCAD621}"/>
              </a:ext>
            </a:extLst>
          </p:cNvPr>
          <p:cNvSpPr txBox="1">
            <a:spLocks noGrp="1"/>
          </p:cNvSpPr>
          <p:nvPr>
            <p:ph type="title" idx="4294967295"/>
          </p:nvPr>
        </p:nvSpPr>
        <p:spPr>
          <a:xfrm>
            <a:off x="503998" y="77494"/>
            <a:ext cx="9078839" cy="933907"/>
          </a:xfrm>
        </p:spPr>
        <p:txBody>
          <a:bodyPr>
            <a:noAutofit/>
          </a:bodyPr>
          <a:lstStyle/>
          <a:p>
            <a:r>
              <a:rPr lang="en-US" sz="5400" b="1" dirty="0"/>
              <a:t>Decomposition of Time Series</a:t>
            </a:r>
          </a:p>
        </p:txBody>
      </p:sp>
      <p:pic>
        <p:nvPicPr>
          <p:cNvPr id="6" name="springboard-logo-secondary-RGB.jpg_5" descr="springboard-logo-secondary-RGB.jpg">
            <a:extLst>
              <a:ext uri="{FF2B5EF4-FFF2-40B4-BE49-F238E27FC236}">
                <a16:creationId xmlns:a16="http://schemas.microsoft.com/office/drawing/2014/main" id="{EC416C14-01F1-C246-9D84-6AB0FE787E3B}"/>
              </a:ext>
            </a:extLst>
          </p:cNvPr>
          <p:cNvPicPr/>
          <p:nvPr/>
        </p:nvPicPr>
        <p:blipFill rotWithShape="1">
          <a:blip r:embed="rId3"/>
          <a:srcRect l="9884" t="27210" r="7839" b="26518"/>
          <a:stretch/>
        </p:blipFill>
        <p:spPr>
          <a:xfrm>
            <a:off x="5961407" y="6388912"/>
            <a:ext cx="4096987" cy="1151907"/>
          </a:xfrm>
          <a:prstGeom prst="rect">
            <a:avLst/>
          </a:prstGeom>
          <a:ln w="12600">
            <a:noFill/>
          </a:ln>
        </p:spPr>
      </p:pic>
      <p:pic>
        <p:nvPicPr>
          <p:cNvPr id="4" name="Picture 3">
            <a:extLst>
              <a:ext uri="{FF2B5EF4-FFF2-40B4-BE49-F238E27FC236}">
                <a16:creationId xmlns:a16="http://schemas.microsoft.com/office/drawing/2014/main" id="{1ECE1786-29A2-C249-A073-6E4AF86EB2DC}"/>
              </a:ext>
            </a:extLst>
          </p:cNvPr>
          <p:cNvPicPr>
            <a:picLocks noChangeAspect="1"/>
          </p:cNvPicPr>
          <p:nvPr/>
        </p:nvPicPr>
        <p:blipFill>
          <a:blip r:embed="rId4"/>
          <a:stretch>
            <a:fillRect/>
          </a:stretch>
        </p:blipFill>
        <p:spPr>
          <a:xfrm>
            <a:off x="821411" y="2592996"/>
            <a:ext cx="8477573" cy="3882785"/>
          </a:xfrm>
          <a:prstGeom prst="rect">
            <a:avLst/>
          </a:prstGeom>
        </p:spPr>
      </p:pic>
      <p:sp>
        <p:nvSpPr>
          <p:cNvPr id="8" name="Rectangle 7">
            <a:extLst>
              <a:ext uri="{FF2B5EF4-FFF2-40B4-BE49-F238E27FC236}">
                <a16:creationId xmlns:a16="http://schemas.microsoft.com/office/drawing/2014/main" id="{074D4F72-C203-8148-AC7C-3456F93BBAB4}"/>
              </a:ext>
            </a:extLst>
          </p:cNvPr>
          <p:cNvSpPr/>
          <p:nvPr/>
        </p:nvSpPr>
        <p:spPr>
          <a:xfrm>
            <a:off x="821411" y="1617532"/>
            <a:ext cx="7202677" cy="369332"/>
          </a:xfrm>
          <a:prstGeom prst="rect">
            <a:avLst/>
          </a:prstGeom>
        </p:spPr>
        <p:txBody>
          <a:bodyPr wrap="none">
            <a:spAutoFit/>
          </a:bodyPr>
          <a:lstStyle/>
          <a:p>
            <a:r>
              <a:rPr lang="en-US" dirty="0"/>
              <a:t>Drilling down and observing seasonality shows an overall an upward trend.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08A03-DB67-EB48-9185-37A67FCAD621}"/>
              </a:ext>
            </a:extLst>
          </p:cNvPr>
          <p:cNvSpPr txBox="1">
            <a:spLocks noGrp="1"/>
          </p:cNvSpPr>
          <p:nvPr>
            <p:ph type="title" idx="4294967295"/>
          </p:nvPr>
        </p:nvSpPr>
        <p:spPr>
          <a:xfrm>
            <a:off x="485394" y="0"/>
            <a:ext cx="9078839" cy="1299293"/>
          </a:xfrm>
        </p:spPr>
        <p:txBody>
          <a:bodyPr>
            <a:normAutofit fontScale="90000"/>
          </a:bodyPr>
          <a:lstStyle/>
          <a:p>
            <a:pPr lvl="0"/>
            <a:r>
              <a:rPr lang="es-AR" dirty="0"/>
              <a:t>Stationarity of Time Series</a:t>
            </a:r>
          </a:p>
        </p:txBody>
      </p:sp>
      <p:pic>
        <p:nvPicPr>
          <p:cNvPr id="5" name="springboard-logo-secondary-RGB.jpg_5" descr="springboard-logo-secondary-RGB.jpg">
            <a:extLst>
              <a:ext uri="{FF2B5EF4-FFF2-40B4-BE49-F238E27FC236}">
                <a16:creationId xmlns:a16="http://schemas.microsoft.com/office/drawing/2014/main" id="{9042F789-F44D-C042-B5A9-4B0B67674D06}"/>
              </a:ext>
            </a:extLst>
          </p:cNvPr>
          <p:cNvPicPr/>
          <p:nvPr/>
        </p:nvPicPr>
        <p:blipFill rotWithShape="1">
          <a:blip r:embed="rId3"/>
          <a:srcRect l="9884" t="27210" r="7839" b="26518"/>
          <a:stretch/>
        </p:blipFill>
        <p:spPr>
          <a:xfrm>
            <a:off x="5961407" y="6388912"/>
            <a:ext cx="4096987" cy="1151907"/>
          </a:xfrm>
          <a:prstGeom prst="rect">
            <a:avLst/>
          </a:prstGeom>
          <a:ln w="12600">
            <a:noFill/>
          </a:ln>
        </p:spPr>
      </p:pic>
      <p:sp>
        <p:nvSpPr>
          <p:cNvPr id="3" name="Rectangle 2">
            <a:extLst>
              <a:ext uri="{FF2B5EF4-FFF2-40B4-BE49-F238E27FC236}">
                <a16:creationId xmlns:a16="http://schemas.microsoft.com/office/drawing/2014/main" id="{E418B8E8-7566-F246-81AF-2022B6CF4134}"/>
              </a:ext>
            </a:extLst>
          </p:cNvPr>
          <p:cNvSpPr/>
          <p:nvPr/>
        </p:nvSpPr>
        <p:spPr>
          <a:xfrm>
            <a:off x="485394" y="1780920"/>
            <a:ext cx="3619773" cy="338554"/>
          </a:xfrm>
          <a:prstGeom prst="rect">
            <a:avLst/>
          </a:prstGeom>
        </p:spPr>
        <p:txBody>
          <a:bodyPr wrap="none">
            <a:spAutoFit/>
          </a:bodyPr>
          <a:lstStyle/>
          <a:p>
            <a:r>
              <a:rPr lang="en-US" sz="1600" dirty="0"/>
              <a:t>Using Augmented Dickey-Fuller(ADF) Test</a:t>
            </a:r>
          </a:p>
        </p:txBody>
      </p:sp>
      <p:sp>
        <p:nvSpPr>
          <p:cNvPr id="6" name="Rectangle 5">
            <a:extLst>
              <a:ext uri="{FF2B5EF4-FFF2-40B4-BE49-F238E27FC236}">
                <a16:creationId xmlns:a16="http://schemas.microsoft.com/office/drawing/2014/main" id="{DB2535F9-FFEA-E142-96A4-9ED8906B6C75}"/>
              </a:ext>
            </a:extLst>
          </p:cNvPr>
          <p:cNvSpPr/>
          <p:nvPr/>
        </p:nvSpPr>
        <p:spPr>
          <a:xfrm>
            <a:off x="485394" y="2262840"/>
            <a:ext cx="3606159" cy="1477328"/>
          </a:xfrm>
          <a:prstGeom prst="rect">
            <a:avLst/>
          </a:prstGeom>
        </p:spPr>
        <p:txBody>
          <a:bodyPr wrap="square">
            <a:spAutoFit/>
          </a:bodyPr>
          <a:lstStyle/>
          <a:p>
            <a:r>
              <a:rPr lang="en-US" b="1" dirty="0"/>
              <a:t>Null Hypothesis</a:t>
            </a:r>
            <a:r>
              <a:rPr lang="en-US" dirty="0"/>
              <a:t> : Time series has a unit root. </a:t>
            </a:r>
            <a:r>
              <a:rPr lang="en-US" i="1" dirty="0"/>
              <a:t>It is non-stationary.</a:t>
            </a:r>
            <a:endParaRPr lang="en-US" dirty="0"/>
          </a:p>
          <a:p>
            <a:r>
              <a:rPr lang="en-US" b="1" dirty="0"/>
              <a:t>Alternate Hypothesis</a:t>
            </a:r>
            <a:r>
              <a:rPr lang="en-US" dirty="0"/>
              <a:t> : Time series does not have a unit root. </a:t>
            </a:r>
            <a:r>
              <a:rPr lang="en-US" i="1" dirty="0"/>
              <a:t>It is stationary.</a:t>
            </a:r>
            <a:endParaRPr lang="en-US" dirty="0"/>
          </a:p>
        </p:txBody>
      </p:sp>
      <p:pic>
        <p:nvPicPr>
          <p:cNvPr id="9" name="Picture 8">
            <a:extLst>
              <a:ext uri="{FF2B5EF4-FFF2-40B4-BE49-F238E27FC236}">
                <a16:creationId xmlns:a16="http://schemas.microsoft.com/office/drawing/2014/main" id="{D2C77BD0-C019-D549-BB56-2E2C6CEB9F03}"/>
              </a:ext>
            </a:extLst>
          </p:cNvPr>
          <p:cNvPicPr>
            <a:picLocks noChangeAspect="1"/>
          </p:cNvPicPr>
          <p:nvPr/>
        </p:nvPicPr>
        <p:blipFill>
          <a:blip r:embed="rId4"/>
          <a:stretch>
            <a:fillRect/>
          </a:stretch>
        </p:blipFill>
        <p:spPr>
          <a:xfrm>
            <a:off x="5524119" y="4523233"/>
            <a:ext cx="3958058" cy="1187417"/>
          </a:xfrm>
          <a:prstGeom prst="rect">
            <a:avLst/>
          </a:prstGeom>
        </p:spPr>
      </p:pic>
      <p:pic>
        <p:nvPicPr>
          <p:cNvPr id="11" name="Picture 10">
            <a:extLst>
              <a:ext uri="{FF2B5EF4-FFF2-40B4-BE49-F238E27FC236}">
                <a16:creationId xmlns:a16="http://schemas.microsoft.com/office/drawing/2014/main" id="{332BA730-146C-0146-A0E2-3E1441180F67}"/>
              </a:ext>
            </a:extLst>
          </p:cNvPr>
          <p:cNvPicPr>
            <a:picLocks noChangeAspect="1"/>
          </p:cNvPicPr>
          <p:nvPr/>
        </p:nvPicPr>
        <p:blipFill>
          <a:blip r:embed="rId5"/>
          <a:stretch>
            <a:fillRect/>
          </a:stretch>
        </p:blipFill>
        <p:spPr>
          <a:xfrm>
            <a:off x="4541313" y="1584878"/>
            <a:ext cx="5125471" cy="2487961"/>
          </a:xfrm>
          <a:prstGeom prst="rect">
            <a:avLst/>
          </a:prstGeom>
        </p:spPr>
      </p:pic>
      <p:pic>
        <p:nvPicPr>
          <p:cNvPr id="13" name="Picture 12">
            <a:extLst>
              <a:ext uri="{FF2B5EF4-FFF2-40B4-BE49-F238E27FC236}">
                <a16:creationId xmlns:a16="http://schemas.microsoft.com/office/drawing/2014/main" id="{9D0318CB-EA15-2C49-9ABD-EEFD480B6AF0}"/>
              </a:ext>
            </a:extLst>
          </p:cNvPr>
          <p:cNvPicPr>
            <a:picLocks noChangeAspect="1"/>
          </p:cNvPicPr>
          <p:nvPr/>
        </p:nvPicPr>
        <p:blipFill>
          <a:blip r:embed="rId6"/>
          <a:stretch>
            <a:fillRect/>
          </a:stretch>
        </p:blipFill>
        <p:spPr>
          <a:xfrm>
            <a:off x="322448" y="4241946"/>
            <a:ext cx="5201671" cy="2410696"/>
          </a:xfrm>
          <a:prstGeom prst="rect">
            <a:avLst/>
          </a:prstGeom>
        </p:spPr>
      </p:pic>
    </p:spTree>
    <p:extLst>
      <p:ext uri="{BB962C8B-B14F-4D97-AF65-F5344CB8AC3E}">
        <p14:creationId xmlns:p14="http://schemas.microsoft.com/office/powerpoint/2010/main" val="1424396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85DEC-E56B-0E4D-8616-1294D941F7A4}"/>
              </a:ext>
            </a:extLst>
          </p:cNvPr>
          <p:cNvSpPr txBox="1">
            <a:spLocks noGrp="1"/>
          </p:cNvSpPr>
          <p:nvPr>
            <p:ph type="title" idx="4294967295"/>
          </p:nvPr>
        </p:nvSpPr>
        <p:spPr>
          <a:xfrm>
            <a:off x="492029" y="289563"/>
            <a:ext cx="9078839" cy="1562764"/>
          </a:xfrm>
        </p:spPr>
        <p:txBody>
          <a:bodyPr>
            <a:noAutofit/>
          </a:bodyPr>
          <a:lstStyle/>
          <a:p>
            <a:pPr lvl="0"/>
            <a:r>
              <a:rPr lang="es-AR" sz="6000" dirty="0"/>
              <a:t>Transformations To Make Series Stationary</a:t>
            </a:r>
          </a:p>
        </p:txBody>
      </p:sp>
      <p:pic>
        <p:nvPicPr>
          <p:cNvPr id="4" name="Picture 3">
            <a:extLst>
              <a:ext uri="{FF2B5EF4-FFF2-40B4-BE49-F238E27FC236}">
                <a16:creationId xmlns:a16="http://schemas.microsoft.com/office/drawing/2014/main" id="{0C2D80CC-454B-6D4E-A2D5-8A8EDEDDF1E3}"/>
              </a:ext>
            </a:extLst>
          </p:cNvPr>
          <p:cNvPicPr>
            <a:picLocks noChangeAspect="1"/>
          </p:cNvPicPr>
          <p:nvPr/>
        </p:nvPicPr>
        <p:blipFill>
          <a:blip r:embed="rId3"/>
          <a:stretch>
            <a:fillRect/>
          </a:stretch>
        </p:blipFill>
        <p:spPr>
          <a:xfrm>
            <a:off x="444480" y="2061274"/>
            <a:ext cx="9173935" cy="4158043"/>
          </a:xfrm>
          <a:prstGeom prst="rect">
            <a:avLst/>
          </a:prstGeom>
        </p:spPr>
      </p:pic>
      <p:sp>
        <p:nvSpPr>
          <p:cNvPr id="7" name="Rectangle 6">
            <a:extLst>
              <a:ext uri="{FF2B5EF4-FFF2-40B4-BE49-F238E27FC236}">
                <a16:creationId xmlns:a16="http://schemas.microsoft.com/office/drawing/2014/main" id="{08DEF82C-0EE7-0B40-882D-6B09DFEFC3A8}"/>
              </a:ext>
            </a:extLst>
          </p:cNvPr>
          <p:cNvSpPr/>
          <p:nvPr/>
        </p:nvSpPr>
        <p:spPr>
          <a:xfrm>
            <a:off x="444480" y="6428264"/>
            <a:ext cx="4854886" cy="646331"/>
          </a:xfrm>
          <a:prstGeom prst="rect">
            <a:avLst/>
          </a:prstGeom>
        </p:spPr>
        <p:txBody>
          <a:bodyPr wrap="square">
            <a:spAutoFit/>
          </a:bodyPr>
          <a:lstStyle/>
          <a:p>
            <a:r>
              <a:rPr lang="en-US" dirty="0"/>
              <a:t>The series looks stationary as its having constant mean and variance .</a:t>
            </a:r>
          </a:p>
        </p:txBody>
      </p:sp>
      <p:pic>
        <p:nvPicPr>
          <p:cNvPr id="8" name="springboard-logo-secondary-RGB.jpg_5" descr="springboard-logo-secondary-RGB.jpg">
            <a:extLst>
              <a:ext uri="{FF2B5EF4-FFF2-40B4-BE49-F238E27FC236}">
                <a16:creationId xmlns:a16="http://schemas.microsoft.com/office/drawing/2014/main" id="{D418B918-793E-074B-BC8C-2994DBEFB6DC}"/>
              </a:ext>
            </a:extLst>
          </p:cNvPr>
          <p:cNvPicPr/>
          <p:nvPr/>
        </p:nvPicPr>
        <p:blipFill rotWithShape="1">
          <a:blip r:embed="rId4"/>
          <a:srcRect l="9884" t="27210" r="7839" b="26518"/>
          <a:stretch/>
        </p:blipFill>
        <p:spPr>
          <a:xfrm>
            <a:off x="5961407" y="6388912"/>
            <a:ext cx="4096987" cy="1151907"/>
          </a:xfrm>
          <a:prstGeom prst="rect">
            <a:avLst/>
          </a:prstGeom>
          <a:ln w="1260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1A7F-9845-2043-BDAA-58D8CD924E44}"/>
              </a:ext>
            </a:extLst>
          </p:cNvPr>
          <p:cNvSpPr txBox="1">
            <a:spLocks noGrp="1"/>
          </p:cNvSpPr>
          <p:nvPr>
            <p:ph type="title" idx="4294967295"/>
          </p:nvPr>
        </p:nvSpPr>
        <p:spPr>
          <a:xfrm>
            <a:off x="503998" y="371959"/>
            <a:ext cx="9078839" cy="875934"/>
          </a:xfrm>
        </p:spPr>
        <p:txBody>
          <a:bodyPr>
            <a:normAutofit/>
          </a:bodyPr>
          <a:lstStyle/>
          <a:p>
            <a:r>
              <a:rPr lang="en-US" sz="5400" b="1" dirty="0"/>
              <a:t>Forecasting Seasonal ARIMA</a:t>
            </a:r>
          </a:p>
        </p:txBody>
      </p:sp>
      <p:pic>
        <p:nvPicPr>
          <p:cNvPr id="6" name="springboard-logo-secondary-RGB.jpg_5" descr="springboard-logo-secondary-RGB.jpg">
            <a:extLst>
              <a:ext uri="{FF2B5EF4-FFF2-40B4-BE49-F238E27FC236}">
                <a16:creationId xmlns:a16="http://schemas.microsoft.com/office/drawing/2014/main" id="{8F14900B-8A48-054A-964A-AB1367CA7CF3}"/>
              </a:ext>
            </a:extLst>
          </p:cNvPr>
          <p:cNvPicPr/>
          <p:nvPr/>
        </p:nvPicPr>
        <p:blipFill rotWithShape="1">
          <a:blip r:embed="rId3"/>
          <a:srcRect l="9884" t="27210" r="7839" b="26518"/>
          <a:stretch/>
        </p:blipFill>
        <p:spPr>
          <a:xfrm>
            <a:off x="5961407" y="6388912"/>
            <a:ext cx="4096987" cy="1151907"/>
          </a:xfrm>
          <a:prstGeom prst="rect">
            <a:avLst/>
          </a:prstGeom>
          <a:ln w="12600">
            <a:noFill/>
          </a:ln>
        </p:spPr>
      </p:pic>
      <p:pic>
        <p:nvPicPr>
          <p:cNvPr id="7" name="Picture 6">
            <a:extLst>
              <a:ext uri="{FF2B5EF4-FFF2-40B4-BE49-F238E27FC236}">
                <a16:creationId xmlns:a16="http://schemas.microsoft.com/office/drawing/2014/main" id="{1F353C6B-C238-6342-B4E5-016C24DD2AA9}"/>
              </a:ext>
            </a:extLst>
          </p:cNvPr>
          <p:cNvPicPr>
            <a:picLocks noChangeAspect="1"/>
          </p:cNvPicPr>
          <p:nvPr/>
        </p:nvPicPr>
        <p:blipFill>
          <a:blip r:embed="rId4"/>
          <a:stretch>
            <a:fillRect/>
          </a:stretch>
        </p:blipFill>
        <p:spPr>
          <a:xfrm>
            <a:off x="503998" y="1480970"/>
            <a:ext cx="8639283" cy="2391399"/>
          </a:xfrm>
          <a:prstGeom prst="rect">
            <a:avLst/>
          </a:prstGeom>
        </p:spPr>
      </p:pic>
      <p:pic>
        <p:nvPicPr>
          <p:cNvPr id="9" name="Picture 8">
            <a:extLst>
              <a:ext uri="{FF2B5EF4-FFF2-40B4-BE49-F238E27FC236}">
                <a16:creationId xmlns:a16="http://schemas.microsoft.com/office/drawing/2014/main" id="{38A18949-BAAC-ED4F-8DC0-3B687B8571F4}"/>
              </a:ext>
            </a:extLst>
          </p:cNvPr>
          <p:cNvPicPr>
            <a:picLocks noChangeAspect="1"/>
          </p:cNvPicPr>
          <p:nvPr/>
        </p:nvPicPr>
        <p:blipFill>
          <a:blip r:embed="rId5"/>
          <a:stretch>
            <a:fillRect/>
          </a:stretch>
        </p:blipFill>
        <p:spPr>
          <a:xfrm>
            <a:off x="503998" y="4116641"/>
            <a:ext cx="8639283" cy="225496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1A7F-9845-2043-BDAA-58D8CD924E44}"/>
              </a:ext>
            </a:extLst>
          </p:cNvPr>
          <p:cNvSpPr txBox="1">
            <a:spLocks noGrp="1"/>
          </p:cNvSpPr>
          <p:nvPr>
            <p:ph type="title" idx="4294967295"/>
          </p:nvPr>
        </p:nvSpPr>
        <p:spPr>
          <a:xfrm>
            <a:off x="503998" y="371959"/>
            <a:ext cx="9078839" cy="875934"/>
          </a:xfrm>
        </p:spPr>
        <p:txBody>
          <a:bodyPr>
            <a:normAutofit/>
          </a:bodyPr>
          <a:lstStyle/>
          <a:p>
            <a:r>
              <a:rPr lang="en-US" sz="5400" b="1" dirty="0"/>
              <a:t>Forecasting Seasonal ARIMA</a:t>
            </a:r>
          </a:p>
        </p:txBody>
      </p:sp>
      <p:pic>
        <p:nvPicPr>
          <p:cNvPr id="6" name="springboard-logo-secondary-RGB.jpg_5" descr="springboard-logo-secondary-RGB.jpg">
            <a:extLst>
              <a:ext uri="{FF2B5EF4-FFF2-40B4-BE49-F238E27FC236}">
                <a16:creationId xmlns:a16="http://schemas.microsoft.com/office/drawing/2014/main" id="{8F14900B-8A48-054A-964A-AB1367CA7CF3}"/>
              </a:ext>
            </a:extLst>
          </p:cNvPr>
          <p:cNvPicPr/>
          <p:nvPr/>
        </p:nvPicPr>
        <p:blipFill rotWithShape="1">
          <a:blip r:embed="rId3"/>
          <a:srcRect l="9884" t="27210" r="7839" b="26518"/>
          <a:stretch/>
        </p:blipFill>
        <p:spPr>
          <a:xfrm>
            <a:off x="5961407" y="6388912"/>
            <a:ext cx="4096987" cy="1151907"/>
          </a:xfrm>
          <a:prstGeom prst="rect">
            <a:avLst/>
          </a:prstGeom>
          <a:ln w="12600">
            <a:noFill/>
          </a:ln>
        </p:spPr>
      </p:pic>
      <p:pic>
        <p:nvPicPr>
          <p:cNvPr id="4" name="Picture 3">
            <a:extLst>
              <a:ext uri="{FF2B5EF4-FFF2-40B4-BE49-F238E27FC236}">
                <a16:creationId xmlns:a16="http://schemas.microsoft.com/office/drawing/2014/main" id="{65BD6B7D-B805-7B4C-BDE1-9DF872610A47}"/>
              </a:ext>
            </a:extLst>
          </p:cNvPr>
          <p:cNvPicPr>
            <a:picLocks noChangeAspect="1"/>
          </p:cNvPicPr>
          <p:nvPr/>
        </p:nvPicPr>
        <p:blipFill>
          <a:blip r:embed="rId4"/>
          <a:stretch>
            <a:fillRect/>
          </a:stretch>
        </p:blipFill>
        <p:spPr>
          <a:xfrm>
            <a:off x="503998" y="4009291"/>
            <a:ext cx="3376911" cy="2861789"/>
          </a:xfrm>
          <a:prstGeom prst="rect">
            <a:avLst/>
          </a:prstGeom>
        </p:spPr>
      </p:pic>
      <p:sp>
        <p:nvSpPr>
          <p:cNvPr id="5" name="Rectangle 4">
            <a:extLst>
              <a:ext uri="{FF2B5EF4-FFF2-40B4-BE49-F238E27FC236}">
                <a16:creationId xmlns:a16="http://schemas.microsoft.com/office/drawing/2014/main" id="{D92107EE-C18F-7649-957C-423D16392D6C}"/>
              </a:ext>
            </a:extLst>
          </p:cNvPr>
          <p:cNvSpPr/>
          <p:nvPr/>
        </p:nvSpPr>
        <p:spPr>
          <a:xfrm>
            <a:off x="503999" y="1752955"/>
            <a:ext cx="3024648" cy="830997"/>
          </a:xfrm>
          <a:prstGeom prst="rect">
            <a:avLst/>
          </a:prstGeom>
        </p:spPr>
        <p:txBody>
          <a:bodyPr wrap="square">
            <a:spAutoFit/>
          </a:bodyPr>
          <a:lstStyle/>
          <a:p>
            <a:r>
              <a:rPr lang="en-US" sz="1600" dirty="0"/>
              <a:t>Training and Test Accuracy is equivalent. Model Fit is good, no overfit or underfit.</a:t>
            </a:r>
          </a:p>
        </p:txBody>
      </p:sp>
      <p:pic>
        <p:nvPicPr>
          <p:cNvPr id="10" name="Picture 9">
            <a:extLst>
              <a:ext uri="{FF2B5EF4-FFF2-40B4-BE49-F238E27FC236}">
                <a16:creationId xmlns:a16="http://schemas.microsoft.com/office/drawing/2014/main" id="{A261321C-AFC8-1445-8A19-01549272C6C4}"/>
              </a:ext>
            </a:extLst>
          </p:cNvPr>
          <p:cNvPicPr>
            <a:picLocks noChangeAspect="1"/>
          </p:cNvPicPr>
          <p:nvPr/>
        </p:nvPicPr>
        <p:blipFill>
          <a:blip r:embed="rId5"/>
          <a:stretch>
            <a:fillRect/>
          </a:stretch>
        </p:blipFill>
        <p:spPr>
          <a:xfrm>
            <a:off x="4159051" y="1612278"/>
            <a:ext cx="5612076" cy="2936276"/>
          </a:xfrm>
          <a:prstGeom prst="rect">
            <a:avLst/>
          </a:prstGeom>
        </p:spPr>
      </p:pic>
      <p:sp>
        <p:nvSpPr>
          <p:cNvPr id="11" name="Rectangle 10">
            <a:extLst>
              <a:ext uri="{FF2B5EF4-FFF2-40B4-BE49-F238E27FC236}">
                <a16:creationId xmlns:a16="http://schemas.microsoft.com/office/drawing/2014/main" id="{0946AB14-E881-3540-8815-B668F19B5E57}"/>
              </a:ext>
            </a:extLst>
          </p:cNvPr>
          <p:cNvSpPr/>
          <p:nvPr/>
        </p:nvSpPr>
        <p:spPr>
          <a:xfrm>
            <a:off x="4445726" y="5024686"/>
            <a:ext cx="5038725" cy="830997"/>
          </a:xfrm>
          <a:prstGeom prst="rect">
            <a:avLst/>
          </a:prstGeom>
        </p:spPr>
        <p:txBody>
          <a:bodyPr>
            <a:spAutoFit/>
          </a:bodyPr>
          <a:lstStyle/>
          <a:p>
            <a:r>
              <a:rPr lang="en-US" sz="1600" dirty="0"/>
              <a:t>The mean value is close to zero but it suggests that there is some bias in the model. Overall the selected model has performed good for a problem like Stock Price Prediction.</a:t>
            </a:r>
          </a:p>
        </p:txBody>
      </p:sp>
    </p:spTree>
    <p:extLst>
      <p:ext uri="{BB962C8B-B14F-4D97-AF65-F5344CB8AC3E}">
        <p14:creationId xmlns:p14="http://schemas.microsoft.com/office/powerpoint/2010/main" val="2768579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1A7F-9845-2043-BDAA-58D8CD924E44}"/>
              </a:ext>
            </a:extLst>
          </p:cNvPr>
          <p:cNvSpPr txBox="1">
            <a:spLocks noGrp="1"/>
          </p:cNvSpPr>
          <p:nvPr>
            <p:ph type="title" idx="4294967295"/>
          </p:nvPr>
        </p:nvSpPr>
        <p:spPr>
          <a:xfrm>
            <a:off x="503998" y="16030"/>
            <a:ext cx="9078839" cy="1562764"/>
          </a:xfrm>
        </p:spPr>
        <p:txBody>
          <a:bodyPr>
            <a:noAutofit/>
          </a:bodyPr>
          <a:lstStyle/>
          <a:p>
            <a:r>
              <a:rPr lang="en-US" sz="4800" b="1" dirty="0"/>
              <a:t>Facebook's Prophet Model for Time Series</a:t>
            </a:r>
          </a:p>
        </p:txBody>
      </p:sp>
      <p:pic>
        <p:nvPicPr>
          <p:cNvPr id="5" name="springboard-logo-secondary-RGB.jpg_5" descr="springboard-logo-secondary-RGB.jpg">
            <a:extLst>
              <a:ext uri="{FF2B5EF4-FFF2-40B4-BE49-F238E27FC236}">
                <a16:creationId xmlns:a16="http://schemas.microsoft.com/office/drawing/2014/main" id="{7858FC73-B6AF-B540-8D21-F03FD4FF993F}"/>
              </a:ext>
            </a:extLst>
          </p:cNvPr>
          <p:cNvPicPr/>
          <p:nvPr/>
        </p:nvPicPr>
        <p:blipFill rotWithShape="1">
          <a:blip r:embed="rId3"/>
          <a:srcRect l="9884" t="27210" r="7839" b="26518"/>
          <a:stretch/>
        </p:blipFill>
        <p:spPr>
          <a:xfrm>
            <a:off x="5961407" y="6388912"/>
            <a:ext cx="4096987" cy="1151907"/>
          </a:xfrm>
          <a:prstGeom prst="rect">
            <a:avLst/>
          </a:prstGeom>
          <a:ln w="12600">
            <a:noFill/>
          </a:ln>
        </p:spPr>
      </p:pic>
      <p:pic>
        <p:nvPicPr>
          <p:cNvPr id="7" name="Picture 6">
            <a:extLst>
              <a:ext uri="{FF2B5EF4-FFF2-40B4-BE49-F238E27FC236}">
                <a16:creationId xmlns:a16="http://schemas.microsoft.com/office/drawing/2014/main" id="{23077CFF-FE94-3E4A-BB7D-1604FAA010BA}"/>
              </a:ext>
            </a:extLst>
          </p:cNvPr>
          <p:cNvPicPr>
            <a:picLocks noChangeAspect="1"/>
          </p:cNvPicPr>
          <p:nvPr/>
        </p:nvPicPr>
        <p:blipFill>
          <a:blip r:embed="rId4"/>
          <a:stretch>
            <a:fillRect/>
          </a:stretch>
        </p:blipFill>
        <p:spPr>
          <a:xfrm>
            <a:off x="210921" y="1807501"/>
            <a:ext cx="4331493" cy="899809"/>
          </a:xfrm>
          <a:prstGeom prst="rect">
            <a:avLst/>
          </a:prstGeom>
        </p:spPr>
      </p:pic>
      <p:pic>
        <p:nvPicPr>
          <p:cNvPr id="9" name="Picture 8">
            <a:extLst>
              <a:ext uri="{FF2B5EF4-FFF2-40B4-BE49-F238E27FC236}">
                <a16:creationId xmlns:a16="http://schemas.microsoft.com/office/drawing/2014/main" id="{3F0AAF7A-F0DF-3E46-8A69-6E38C5D25B8E}"/>
              </a:ext>
            </a:extLst>
          </p:cNvPr>
          <p:cNvPicPr>
            <a:picLocks noChangeAspect="1"/>
          </p:cNvPicPr>
          <p:nvPr/>
        </p:nvPicPr>
        <p:blipFill>
          <a:blip r:embed="rId5"/>
          <a:stretch>
            <a:fillRect/>
          </a:stretch>
        </p:blipFill>
        <p:spPr>
          <a:xfrm>
            <a:off x="4734908" y="1634371"/>
            <a:ext cx="5345717" cy="4039433"/>
          </a:xfrm>
          <a:prstGeom prst="rect">
            <a:avLst/>
          </a:prstGeom>
        </p:spPr>
      </p:pic>
      <p:sp>
        <p:nvSpPr>
          <p:cNvPr id="10" name="Rectangle 9">
            <a:extLst>
              <a:ext uri="{FF2B5EF4-FFF2-40B4-BE49-F238E27FC236}">
                <a16:creationId xmlns:a16="http://schemas.microsoft.com/office/drawing/2014/main" id="{B989B033-A400-A446-87E4-F48ECF980498}"/>
              </a:ext>
            </a:extLst>
          </p:cNvPr>
          <p:cNvSpPr/>
          <p:nvPr/>
        </p:nvSpPr>
        <p:spPr>
          <a:xfrm>
            <a:off x="210921" y="3036819"/>
            <a:ext cx="4331493" cy="830997"/>
          </a:xfrm>
          <a:prstGeom prst="rect">
            <a:avLst/>
          </a:prstGeom>
        </p:spPr>
        <p:txBody>
          <a:bodyPr wrap="square">
            <a:spAutoFit/>
          </a:bodyPr>
          <a:lstStyle/>
          <a:p>
            <a:r>
              <a:rPr lang="en-US" sz="1600" dirty="0"/>
              <a:t>The Basic Prophet Model with default parameters overfits into the model as represented by the Train Test Accuracy differences.</a:t>
            </a:r>
          </a:p>
        </p:txBody>
      </p:sp>
      <p:pic>
        <p:nvPicPr>
          <p:cNvPr id="12" name="Picture 11">
            <a:extLst>
              <a:ext uri="{FF2B5EF4-FFF2-40B4-BE49-F238E27FC236}">
                <a16:creationId xmlns:a16="http://schemas.microsoft.com/office/drawing/2014/main" id="{B3AC4447-536E-0348-8CA8-83EEA5CE35A5}"/>
              </a:ext>
            </a:extLst>
          </p:cNvPr>
          <p:cNvPicPr>
            <a:picLocks noChangeAspect="1"/>
          </p:cNvPicPr>
          <p:nvPr/>
        </p:nvPicPr>
        <p:blipFill>
          <a:blip r:embed="rId6"/>
          <a:stretch>
            <a:fillRect/>
          </a:stretch>
        </p:blipFill>
        <p:spPr>
          <a:xfrm>
            <a:off x="210921" y="4021733"/>
            <a:ext cx="3671888" cy="2456366"/>
          </a:xfrm>
          <a:prstGeom prst="rect">
            <a:avLst/>
          </a:prstGeom>
        </p:spPr>
      </p:pic>
    </p:spTree>
    <p:extLst>
      <p:ext uri="{BB962C8B-B14F-4D97-AF65-F5344CB8AC3E}">
        <p14:creationId xmlns:p14="http://schemas.microsoft.com/office/powerpoint/2010/main" val="3810355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1A7F-9845-2043-BDAA-58D8CD924E44}"/>
              </a:ext>
            </a:extLst>
          </p:cNvPr>
          <p:cNvSpPr txBox="1">
            <a:spLocks noGrp="1"/>
          </p:cNvSpPr>
          <p:nvPr>
            <p:ph type="title" idx="4294967295"/>
          </p:nvPr>
        </p:nvSpPr>
        <p:spPr>
          <a:xfrm>
            <a:off x="503997" y="0"/>
            <a:ext cx="9078839" cy="711286"/>
          </a:xfrm>
        </p:spPr>
        <p:txBody>
          <a:bodyPr>
            <a:noAutofit/>
          </a:bodyPr>
          <a:lstStyle/>
          <a:p>
            <a:r>
              <a:rPr lang="en-US" sz="4000" b="1" dirty="0"/>
              <a:t>Facebook's Prophet Model for Time Series</a:t>
            </a:r>
          </a:p>
        </p:txBody>
      </p:sp>
      <p:pic>
        <p:nvPicPr>
          <p:cNvPr id="5" name="springboard-logo-secondary-RGB.jpg_5" descr="springboard-logo-secondary-RGB.jpg">
            <a:extLst>
              <a:ext uri="{FF2B5EF4-FFF2-40B4-BE49-F238E27FC236}">
                <a16:creationId xmlns:a16="http://schemas.microsoft.com/office/drawing/2014/main" id="{7858FC73-B6AF-B540-8D21-F03FD4FF993F}"/>
              </a:ext>
            </a:extLst>
          </p:cNvPr>
          <p:cNvPicPr/>
          <p:nvPr/>
        </p:nvPicPr>
        <p:blipFill rotWithShape="1">
          <a:blip r:embed="rId3"/>
          <a:srcRect l="9884" t="27210" r="7839" b="26518"/>
          <a:stretch/>
        </p:blipFill>
        <p:spPr>
          <a:xfrm>
            <a:off x="5961407" y="6388912"/>
            <a:ext cx="4096987" cy="1151907"/>
          </a:xfrm>
          <a:prstGeom prst="rect">
            <a:avLst/>
          </a:prstGeom>
          <a:ln w="12600">
            <a:noFill/>
          </a:ln>
        </p:spPr>
      </p:pic>
      <p:pic>
        <p:nvPicPr>
          <p:cNvPr id="4" name="Picture 3">
            <a:extLst>
              <a:ext uri="{FF2B5EF4-FFF2-40B4-BE49-F238E27FC236}">
                <a16:creationId xmlns:a16="http://schemas.microsoft.com/office/drawing/2014/main" id="{D25BC762-CA8A-DD4E-9507-8E100935F85C}"/>
              </a:ext>
            </a:extLst>
          </p:cNvPr>
          <p:cNvPicPr>
            <a:picLocks noChangeAspect="1"/>
          </p:cNvPicPr>
          <p:nvPr/>
        </p:nvPicPr>
        <p:blipFill>
          <a:blip r:embed="rId4"/>
          <a:stretch>
            <a:fillRect/>
          </a:stretch>
        </p:blipFill>
        <p:spPr>
          <a:xfrm>
            <a:off x="533581" y="1074705"/>
            <a:ext cx="4232583" cy="3320002"/>
          </a:xfrm>
          <a:prstGeom prst="rect">
            <a:avLst/>
          </a:prstGeom>
        </p:spPr>
      </p:pic>
      <p:pic>
        <p:nvPicPr>
          <p:cNvPr id="8" name="Picture 7">
            <a:extLst>
              <a:ext uri="{FF2B5EF4-FFF2-40B4-BE49-F238E27FC236}">
                <a16:creationId xmlns:a16="http://schemas.microsoft.com/office/drawing/2014/main" id="{E9E5D910-BB2D-3842-AD3D-D1DCE4B725FF}"/>
              </a:ext>
            </a:extLst>
          </p:cNvPr>
          <p:cNvPicPr>
            <a:picLocks noChangeAspect="1"/>
          </p:cNvPicPr>
          <p:nvPr/>
        </p:nvPicPr>
        <p:blipFill>
          <a:blip r:embed="rId5"/>
          <a:stretch>
            <a:fillRect/>
          </a:stretch>
        </p:blipFill>
        <p:spPr>
          <a:xfrm>
            <a:off x="5254809" y="1074705"/>
            <a:ext cx="4058349" cy="3273735"/>
          </a:xfrm>
          <a:prstGeom prst="rect">
            <a:avLst/>
          </a:prstGeom>
        </p:spPr>
      </p:pic>
      <p:sp>
        <p:nvSpPr>
          <p:cNvPr id="11" name="Rectangle 10">
            <a:extLst>
              <a:ext uri="{FF2B5EF4-FFF2-40B4-BE49-F238E27FC236}">
                <a16:creationId xmlns:a16="http://schemas.microsoft.com/office/drawing/2014/main" id="{90D6CC88-3F21-9047-AEAE-BF0405BE7251}"/>
              </a:ext>
            </a:extLst>
          </p:cNvPr>
          <p:cNvSpPr/>
          <p:nvPr/>
        </p:nvSpPr>
        <p:spPr>
          <a:xfrm>
            <a:off x="793801" y="4524291"/>
            <a:ext cx="8499230" cy="2000548"/>
          </a:xfrm>
          <a:prstGeom prst="rect">
            <a:avLst/>
          </a:prstGeom>
        </p:spPr>
        <p:txBody>
          <a:bodyPr wrap="square">
            <a:spAutoFit/>
          </a:bodyPr>
          <a:lstStyle/>
          <a:p>
            <a:pPr algn="ctr"/>
            <a:r>
              <a:rPr lang="en-US" sz="1600" dirty="0"/>
              <a:t>Seasonal ARIMA Vs Facebook's Prophet</a:t>
            </a:r>
          </a:p>
          <a:p>
            <a:r>
              <a:rPr lang="en-US" sz="1200" dirty="0"/>
              <a:t>Advantages of Prophet includes very easy to implement, fast, and less statistical know-how model. In Seasonal ARIMA we had to follow lot of tests and process to generate predictions.</a:t>
            </a:r>
          </a:p>
          <a:p>
            <a:r>
              <a:rPr lang="en-US" sz="1200" dirty="0"/>
              <a:t>Seasonal ARIMA is better at capturing the seasonality part.</a:t>
            </a:r>
          </a:p>
          <a:p>
            <a:r>
              <a:rPr lang="en-US" sz="1200" dirty="0"/>
              <a:t>Prophet has a overfitting problem.</a:t>
            </a:r>
          </a:p>
          <a:p>
            <a:r>
              <a:rPr lang="en-US" sz="1200" dirty="0"/>
              <a:t>Overall Both models are robust.</a:t>
            </a:r>
          </a:p>
          <a:p>
            <a:r>
              <a:rPr lang="en-US" sz="1200" dirty="0"/>
              <a:t>Prophet is better at dealing with outliers.</a:t>
            </a:r>
          </a:p>
          <a:p>
            <a:r>
              <a:rPr lang="en-US" sz="1200" dirty="0"/>
              <a:t>Seasonal ARIMA is much better our at prediction problem. More confidence when predicting with Seasonal-ARIMA since its backed by Mathematical and Statistical tests.</a:t>
            </a:r>
          </a:p>
          <a:p>
            <a:r>
              <a:rPr lang="en-US" sz="1200" dirty="0"/>
              <a:t>Accuracy of SARIMA is 89% and 80% for Prophet.</a:t>
            </a:r>
          </a:p>
        </p:txBody>
      </p:sp>
    </p:spTree>
    <p:extLst>
      <p:ext uri="{BB962C8B-B14F-4D97-AF65-F5344CB8AC3E}">
        <p14:creationId xmlns:p14="http://schemas.microsoft.com/office/powerpoint/2010/main" val="2019866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C391E-9156-8E4B-9650-64BF70E6F15A}"/>
              </a:ext>
            </a:extLst>
          </p:cNvPr>
          <p:cNvSpPr txBox="1">
            <a:spLocks noGrp="1"/>
          </p:cNvSpPr>
          <p:nvPr>
            <p:ph type="title" idx="4294967295"/>
          </p:nvPr>
        </p:nvSpPr>
        <p:spPr>
          <a:xfrm>
            <a:off x="389881" y="0"/>
            <a:ext cx="9430563" cy="1487518"/>
          </a:xfrm>
        </p:spPr>
        <p:txBody>
          <a:bodyPr/>
          <a:lstStyle/>
          <a:p>
            <a:pPr lvl="0"/>
            <a:r>
              <a:rPr lang="es-AR" sz="6600" dirty="0"/>
              <a:t>Problem</a:t>
            </a:r>
            <a:r>
              <a:rPr lang="es-AR" sz="6000" dirty="0"/>
              <a:t> Description</a:t>
            </a:r>
          </a:p>
        </p:txBody>
      </p:sp>
      <p:sp>
        <p:nvSpPr>
          <p:cNvPr id="3" name="TextBox 2">
            <a:extLst>
              <a:ext uri="{FF2B5EF4-FFF2-40B4-BE49-F238E27FC236}">
                <a16:creationId xmlns:a16="http://schemas.microsoft.com/office/drawing/2014/main" id="{106A7082-1023-3F4C-9D27-A7E90A1B9FF0}"/>
              </a:ext>
            </a:extLst>
          </p:cNvPr>
          <p:cNvSpPr txBox="1"/>
          <p:nvPr/>
        </p:nvSpPr>
        <p:spPr>
          <a:xfrm>
            <a:off x="389881" y="2180217"/>
            <a:ext cx="2027855" cy="2833868"/>
          </a:xfrm>
          <a:prstGeom prst="rect">
            <a:avLst/>
          </a:prstGeom>
          <a:noFill/>
          <a:ln cap="flat">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s-AR" b="0" i="0" u="none" strike="noStrike" kern="1200" cap="none" spc="0" baseline="0" dirty="0">
                <a:solidFill>
                  <a:srgbClr val="000000"/>
                </a:solidFill>
                <a:uFillTx/>
                <a:latin typeface="Liberation Sans" pitchFamily="18"/>
                <a:ea typeface="Tahoma" pitchFamily="2"/>
                <a:cs typeface="FreeSans" pitchFamily="2"/>
              </a:rPr>
              <a:t>Analyze and Predict Apple’s stock market share prices from a period of 5 years from 2012  to 2019 using ARIMA and Prophet models.</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s-AR" sz="2400" b="0" i="0" u="none" strike="noStrike" kern="1200" cap="none" spc="0" baseline="0" dirty="0">
              <a:solidFill>
                <a:srgbClr val="000000"/>
              </a:solidFill>
              <a:uFillTx/>
              <a:latin typeface="Liberation Sans" pitchFamily="18"/>
              <a:ea typeface="Tahoma" pitchFamily="2"/>
              <a:cs typeface="FreeSans" pitchFamily="2"/>
            </a:endParaRPr>
          </a:p>
        </p:txBody>
      </p:sp>
      <p:pic>
        <p:nvPicPr>
          <p:cNvPr id="5" name="springboard-logo-secondary-RGB.jpg_5" descr="springboard-logo-secondary-RGB.jpg">
            <a:extLst>
              <a:ext uri="{FF2B5EF4-FFF2-40B4-BE49-F238E27FC236}">
                <a16:creationId xmlns:a16="http://schemas.microsoft.com/office/drawing/2014/main" id="{F4CEA5B8-A522-9749-B74F-093B2AFA9388}"/>
              </a:ext>
            </a:extLst>
          </p:cNvPr>
          <p:cNvPicPr/>
          <p:nvPr/>
        </p:nvPicPr>
        <p:blipFill rotWithShape="1">
          <a:blip r:embed="rId3"/>
          <a:srcRect l="9884" t="27210" r="7839" b="26518"/>
          <a:stretch/>
        </p:blipFill>
        <p:spPr>
          <a:xfrm>
            <a:off x="5961407" y="6455814"/>
            <a:ext cx="3859037" cy="1085005"/>
          </a:xfrm>
          <a:prstGeom prst="rect">
            <a:avLst/>
          </a:prstGeom>
          <a:ln w="12600">
            <a:noFill/>
          </a:ln>
        </p:spPr>
      </p:pic>
      <p:pic>
        <p:nvPicPr>
          <p:cNvPr id="7" name="Picture 6">
            <a:extLst>
              <a:ext uri="{FF2B5EF4-FFF2-40B4-BE49-F238E27FC236}">
                <a16:creationId xmlns:a16="http://schemas.microsoft.com/office/drawing/2014/main" id="{FD626022-6E69-5F4F-A2C4-35F879E4ABB3}"/>
              </a:ext>
            </a:extLst>
          </p:cNvPr>
          <p:cNvPicPr>
            <a:picLocks noChangeAspect="1"/>
          </p:cNvPicPr>
          <p:nvPr/>
        </p:nvPicPr>
        <p:blipFill>
          <a:blip r:embed="rId4"/>
          <a:stretch>
            <a:fillRect/>
          </a:stretch>
        </p:blipFill>
        <p:spPr>
          <a:xfrm>
            <a:off x="2629990" y="2180216"/>
            <a:ext cx="7264659" cy="309840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F11CF-AE20-2647-AA48-78426F1D22B3}"/>
              </a:ext>
            </a:extLst>
          </p:cNvPr>
          <p:cNvSpPr txBox="1">
            <a:spLocks noGrp="1"/>
          </p:cNvSpPr>
          <p:nvPr>
            <p:ph type="title" idx="4294967295"/>
          </p:nvPr>
        </p:nvSpPr>
        <p:spPr>
          <a:xfrm>
            <a:off x="344810" y="207830"/>
            <a:ext cx="9430563" cy="1487518"/>
          </a:xfrm>
        </p:spPr>
        <p:txBody>
          <a:bodyPr anchorCtr="1"/>
          <a:lstStyle/>
          <a:p>
            <a:pPr lvl="0" algn="ctr"/>
            <a:r>
              <a:rPr lang="es-AR" sz="6600" dirty="0"/>
              <a:t>Problem</a:t>
            </a:r>
            <a:r>
              <a:rPr lang="es-AR" sz="6000" dirty="0"/>
              <a:t> Description</a:t>
            </a:r>
          </a:p>
        </p:txBody>
      </p:sp>
      <p:sp>
        <p:nvSpPr>
          <p:cNvPr id="3" name="TextBox 2">
            <a:extLst>
              <a:ext uri="{FF2B5EF4-FFF2-40B4-BE49-F238E27FC236}">
                <a16:creationId xmlns:a16="http://schemas.microsoft.com/office/drawing/2014/main" id="{81A4C9B6-58BD-0840-82E5-0EBD79664CA4}"/>
              </a:ext>
            </a:extLst>
          </p:cNvPr>
          <p:cNvSpPr txBox="1"/>
          <p:nvPr/>
        </p:nvSpPr>
        <p:spPr>
          <a:xfrm>
            <a:off x="877330" y="2276069"/>
            <a:ext cx="8365524" cy="2597521"/>
          </a:xfrm>
          <a:prstGeom prst="rect">
            <a:avLst/>
          </a:prstGeom>
          <a:noFill/>
          <a:ln cap="flat">
            <a:noFill/>
          </a:ln>
        </p:spPr>
        <p:txBody>
          <a:bodyPr vert="horz" wrap="square" lIns="90004" tIns="44997" rIns="90004" bIns="44997" anchor="t" anchorCtr="0" compatLnSpc="0">
            <a:spAutoFit/>
          </a:bodyPr>
          <a:lstStyle/>
          <a:p>
            <a:pPr marL="0" marR="0" lvl="0" indent="0" algn="just"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s-AR" sz="2600" b="0" i="0" u="none" strike="noStrike" kern="1200" cap="none" spc="0" baseline="0" dirty="0">
                <a:solidFill>
                  <a:srgbClr val="000000"/>
                </a:solidFill>
                <a:uFillTx/>
                <a:latin typeface="Liberation Sans" pitchFamily="18"/>
                <a:ea typeface="Tahoma" pitchFamily="2"/>
                <a:cs typeface="FreeSans" pitchFamily="2"/>
              </a:rPr>
              <a:t>	</a:t>
            </a:r>
            <a:r>
              <a:rPr lang="es-AR" sz="2400" b="0" i="0" u="none" strike="noStrike" kern="1200" cap="none" spc="0" baseline="0" dirty="0">
                <a:solidFill>
                  <a:srgbClr val="000000"/>
                </a:solidFill>
                <a:uFillTx/>
                <a:latin typeface="Liberation Sans" pitchFamily="18"/>
                <a:ea typeface="Tahoma" pitchFamily="2"/>
                <a:cs typeface="FreeSans" pitchFamily="2"/>
              </a:rPr>
              <a:t>Time series data can be consider as a supervised learning problem. Given a sequence of numbers for a time series dataset, we can restructure the data to look like so. We can do this by using previous time steps as input variables and use the next time step as the output variable. The problem concists in predict the Apple Stock Market Share Price over a period of time.</a:t>
            </a:r>
          </a:p>
        </p:txBody>
      </p:sp>
      <p:pic>
        <p:nvPicPr>
          <p:cNvPr id="4" name="springboard-logo-secondary-RGB.jpg_5" descr="springboard-logo-secondary-RGB.jpg">
            <a:extLst>
              <a:ext uri="{FF2B5EF4-FFF2-40B4-BE49-F238E27FC236}">
                <a16:creationId xmlns:a16="http://schemas.microsoft.com/office/drawing/2014/main" id="{95442CCF-DC47-A347-9467-6E5714462AD8}"/>
              </a:ext>
            </a:extLst>
          </p:cNvPr>
          <p:cNvPicPr/>
          <p:nvPr/>
        </p:nvPicPr>
        <p:blipFill rotWithShape="1">
          <a:blip r:embed="rId3"/>
          <a:srcRect l="9884" t="27210" r="7839" b="26518"/>
          <a:stretch/>
        </p:blipFill>
        <p:spPr>
          <a:xfrm>
            <a:off x="5961407" y="6388912"/>
            <a:ext cx="4096987" cy="1151907"/>
          </a:xfrm>
          <a:prstGeom prst="rect">
            <a:avLst/>
          </a:prstGeom>
          <a:ln w="1260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ACA43-6986-1E49-BDF8-0A0EDAD712C5}"/>
              </a:ext>
            </a:extLst>
          </p:cNvPr>
          <p:cNvSpPr txBox="1">
            <a:spLocks noGrp="1"/>
          </p:cNvSpPr>
          <p:nvPr>
            <p:ph type="title" idx="4294967295"/>
          </p:nvPr>
        </p:nvSpPr>
        <p:spPr>
          <a:xfrm>
            <a:off x="503998" y="491041"/>
            <a:ext cx="9078839" cy="1562764"/>
          </a:xfrm>
        </p:spPr>
        <p:txBody>
          <a:bodyPr anchorCtr="1">
            <a:normAutofit/>
          </a:bodyPr>
          <a:lstStyle/>
          <a:p>
            <a:pPr lvl="0" algn="ctr"/>
            <a:r>
              <a:rPr lang="es-AR"/>
              <a:t>Dataset Information</a:t>
            </a:r>
          </a:p>
        </p:txBody>
      </p:sp>
      <p:sp>
        <p:nvSpPr>
          <p:cNvPr id="3" name="Text Placeholder 2">
            <a:extLst>
              <a:ext uri="{FF2B5EF4-FFF2-40B4-BE49-F238E27FC236}">
                <a16:creationId xmlns:a16="http://schemas.microsoft.com/office/drawing/2014/main" id="{4EDFCC5A-F3CD-B240-AD74-0E31AD72CA3C}"/>
              </a:ext>
            </a:extLst>
          </p:cNvPr>
          <p:cNvSpPr txBox="1">
            <a:spLocks noGrp="1"/>
          </p:cNvSpPr>
          <p:nvPr>
            <p:ph type="body" idx="4294967295"/>
          </p:nvPr>
        </p:nvSpPr>
        <p:spPr>
          <a:xfrm>
            <a:off x="503998" y="2321643"/>
            <a:ext cx="9071643" cy="3288325"/>
          </a:xfrm>
        </p:spPr>
        <p:txBody>
          <a:bodyPr>
            <a:normAutofit/>
          </a:bodyPr>
          <a:lstStyle/>
          <a:p>
            <a:pPr lvl="0">
              <a:lnSpc>
                <a:spcPct val="80000"/>
              </a:lnSpc>
            </a:pPr>
            <a:endParaRPr lang="es-AR" sz="2600" dirty="0"/>
          </a:p>
          <a:p>
            <a:pPr lvl="0" algn="just">
              <a:lnSpc>
                <a:spcPct val="80000"/>
              </a:lnSpc>
            </a:pPr>
            <a:r>
              <a:rPr lang="es-AR" sz="2600" dirty="0"/>
              <a:t>	This dataset lends itself to a some very interesting visualizations. It will have things like how prices change over time, graph an compare stocks over time, or generate and graph new metrics from the data provided. From these data informative stock stats such as volatility and moving averages will be also calculated. The main question to solve is: can a model be develop hat can beat the market and predicts its trends? That’s what this capstone project is about.</a:t>
            </a:r>
          </a:p>
        </p:txBody>
      </p:sp>
      <p:pic>
        <p:nvPicPr>
          <p:cNvPr id="4" name="springboard-logo-secondary-RGB.jpg_5" descr="springboard-logo-secondary-RGB.jpg">
            <a:extLst>
              <a:ext uri="{FF2B5EF4-FFF2-40B4-BE49-F238E27FC236}">
                <a16:creationId xmlns:a16="http://schemas.microsoft.com/office/drawing/2014/main" id="{B8132030-2C88-864F-A975-2212491B6BC7}"/>
              </a:ext>
            </a:extLst>
          </p:cNvPr>
          <p:cNvPicPr/>
          <p:nvPr/>
        </p:nvPicPr>
        <p:blipFill rotWithShape="1">
          <a:blip r:embed="rId3"/>
          <a:srcRect l="9884" t="27210" r="7839" b="26518"/>
          <a:stretch/>
        </p:blipFill>
        <p:spPr>
          <a:xfrm>
            <a:off x="5961407" y="6388912"/>
            <a:ext cx="4096987" cy="1151907"/>
          </a:xfrm>
          <a:prstGeom prst="rect">
            <a:avLst/>
          </a:prstGeom>
          <a:ln w="1260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3DDFE-ACA8-7B4E-A23A-A9ABA72A6A42}"/>
              </a:ext>
            </a:extLst>
          </p:cNvPr>
          <p:cNvSpPr txBox="1">
            <a:spLocks noGrp="1"/>
          </p:cNvSpPr>
          <p:nvPr>
            <p:ph type="title" idx="4294967295"/>
          </p:nvPr>
        </p:nvSpPr>
        <p:spPr>
          <a:xfrm>
            <a:off x="503998" y="15498"/>
            <a:ext cx="9078839" cy="1562764"/>
          </a:xfrm>
        </p:spPr>
        <p:txBody>
          <a:bodyPr>
            <a:normAutofit/>
          </a:bodyPr>
          <a:lstStyle/>
          <a:p>
            <a:pPr lvl="0"/>
            <a:r>
              <a:rPr lang="es-AR" dirty="0"/>
              <a:t>Dataset Information</a:t>
            </a:r>
          </a:p>
        </p:txBody>
      </p:sp>
      <p:sp>
        <p:nvSpPr>
          <p:cNvPr id="3" name="Text Placeholder 2">
            <a:extLst>
              <a:ext uri="{FF2B5EF4-FFF2-40B4-BE49-F238E27FC236}">
                <a16:creationId xmlns:a16="http://schemas.microsoft.com/office/drawing/2014/main" id="{9A52A49C-65CA-5043-AA1A-3E89865E8AFE}"/>
              </a:ext>
            </a:extLst>
          </p:cNvPr>
          <p:cNvSpPr txBox="1">
            <a:spLocks noGrp="1"/>
          </p:cNvSpPr>
          <p:nvPr>
            <p:ph type="body" idx="4294967295"/>
          </p:nvPr>
        </p:nvSpPr>
        <p:spPr>
          <a:xfrm>
            <a:off x="503998" y="2191981"/>
            <a:ext cx="9071643" cy="3583211"/>
          </a:xfrm>
        </p:spPr>
        <p:txBody>
          <a:bodyPr>
            <a:normAutofit/>
          </a:bodyPr>
          <a:lstStyle/>
          <a:p>
            <a:pPr lvl="0" algn="ctr">
              <a:lnSpc>
                <a:spcPct val="80000"/>
              </a:lnSpc>
            </a:pPr>
            <a:r>
              <a:rPr lang="es-AR" sz="2800" dirty="0"/>
              <a:t>Dataset description:</a:t>
            </a:r>
          </a:p>
          <a:p>
            <a:pPr lvl="0">
              <a:lnSpc>
                <a:spcPct val="80000"/>
              </a:lnSpc>
              <a:buSzPct val="45000"/>
              <a:buFont typeface="StarSymbol"/>
              <a:buChar char="●"/>
            </a:pPr>
            <a:r>
              <a:rPr lang="es-AR" sz="2000" dirty="0"/>
              <a:t> </a:t>
            </a:r>
            <a:r>
              <a:rPr lang="es-AR" sz="2000" b="1" dirty="0"/>
              <a:t>Date</a:t>
            </a:r>
            <a:r>
              <a:rPr lang="es-AR" sz="2000" dirty="0"/>
              <a:t> – date of trading</a:t>
            </a:r>
          </a:p>
          <a:p>
            <a:pPr lvl="0">
              <a:lnSpc>
                <a:spcPct val="80000"/>
              </a:lnSpc>
              <a:buSzPct val="45000"/>
              <a:buFont typeface="StarSymbol"/>
              <a:buChar char="●"/>
            </a:pPr>
            <a:r>
              <a:rPr lang="es-AR" sz="2000" dirty="0"/>
              <a:t> </a:t>
            </a:r>
            <a:r>
              <a:rPr lang="es-AR" sz="2000" b="1" dirty="0"/>
              <a:t>Open</a:t>
            </a:r>
            <a:r>
              <a:rPr lang="es-AR" sz="2000" dirty="0"/>
              <a:t> – first trades’ prices</a:t>
            </a:r>
          </a:p>
          <a:p>
            <a:pPr lvl="0">
              <a:lnSpc>
                <a:spcPct val="80000"/>
              </a:lnSpc>
              <a:buSzPct val="45000"/>
              <a:buFont typeface="StarSymbol"/>
              <a:buChar char="●"/>
            </a:pPr>
            <a:r>
              <a:rPr lang="es-AR" sz="2000" dirty="0"/>
              <a:t> </a:t>
            </a:r>
            <a:r>
              <a:rPr lang="es-AR" sz="2000" b="1" dirty="0"/>
              <a:t>High</a:t>
            </a:r>
            <a:r>
              <a:rPr lang="es-AR" sz="2000" dirty="0"/>
              <a:t> – Highest price of the trading day</a:t>
            </a:r>
          </a:p>
          <a:p>
            <a:pPr lvl="0">
              <a:lnSpc>
                <a:spcPct val="80000"/>
              </a:lnSpc>
              <a:buSzPct val="45000"/>
              <a:buFont typeface="StarSymbol"/>
              <a:buChar char="●"/>
            </a:pPr>
            <a:r>
              <a:rPr lang="es-AR" sz="2000" dirty="0"/>
              <a:t> </a:t>
            </a:r>
            <a:r>
              <a:rPr lang="es-AR" sz="2000" b="1" dirty="0"/>
              <a:t>Low</a:t>
            </a:r>
            <a:r>
              <a:rPr lang="es-AR" sz="2000" dirty="0"/>
              <a:t> – Lowest price of the trading day</a:t>
            </a:r>
          </a:p>
          <a:p>
            <a:pPr lvl="0">
              <a:lnSpc>
                <a:spcPct val="80000"/>
              </a:lnSpc>
              <a:buSzPct val="45000"/>
              <a:buFont typeface="StarSymbol"/>
              <a:buChar char="●"/>
            </a:pPr>
            <a:r>
              <a:rPr lang="es-AR" sz="2000" dirty="0"/>
              <a:t> </a:t>
            </a:r>
            <a:r>
              <a:rPr lang="es-AR" sz="2000" b="1" dirty="0"/>
              <a:t>Close</a:t>
            </a:r>
            <a:r>
              <a:rPr lang="es-AR" sz="2000" dirty="0"/>
              <a:t> – Last stock traded durning the trading day</a:t>
            </a:r>
          </a:p>
          <a:p>
            <a:pPr lvl="0">
              <a:lnSpc>
                <a:spcPct val="80000"/>
              </a:lnSpc>
              <a:buSzPct val="45000"/>
              <a:buFont typeface="StarSymbol"/>
              <a:buChar char="●"/>
            </a:pPr>
            <a:r>
              <a:rPr lang="es-AR" sz="2000" b="1" dirty="0"/>
              <a:t>Adj Close </a:t>
            </a:r>
            <a:r>
              <a:rPr lang="es-AR" sz="2000" dirty="0"/>
              <a:t>- </a:t>
            </a:r>
            <a:r>
              <a:rPr lang="en-US" sz="2000" dirty="0"/>
              <a:t>Price that is adjusts Corporate Actions on Closing Price </a:t>
            </a:r>
            <a:endParaRPr lang="es-AR" sz="2000" dirty="0"/>
          </a:p>
          <a:p>
            <a:pPr lvl="0">
              <a:lnSpc>
                <a:spcPct val="80000"/>
              </a:lnSpc>
              <a:buSzPct val="45000"/>
              <a:buFont typeface="StarSymbol"/>
              <a:buChar char="●"/>
            </a:pPr>
            <a:r>
              <a:rPr lang="es-AR" sz="2000" dirty="0"/>
              <a:t> </a:t>
            </a:r>
            <a:r>
              <a:rPr lang="es-AR" sz="2000" b="1" dirty="0"/>
              <a:t>Volume</a:t>
            </a:r>
            <a:r>
              <a:rPr lang="es-AR" sz="2000" dirty="0"/>
              <a:t> – Number of shares that change hands during the trading day</a:t>
            </a:r>
          </a:p>
        </p:txBody>
      </p:sp>
      <p:pic>
        <p:nvPicPr>
          <p:cNvPr id="4" name="springboard-logo-secondary-RGB.jpg_5" descr="springboard-logo-secondary-RGB.jpg">
            <a:extLst>
              <a:ext uri="{FF2B5EF4-FFF2-40B4-BE49-F238E27FC236}">
                <a16:creationId xmlns:a16="http://schemas.microsoft.com/office/drawing/2014/main" id="{FF6F6B42-3CDB-C940-AA8F-57E213927624}"/>
              </a:ext>
            </a:extLst>
          </p:cNvPr>
          <p:cNvPicPr/>
          <p:nvPr/>
        </p:nvPicPr>
        <p:blipFill rotWithShape="1">
          <a:blip r:embed="rId3"/>
          <a:srcRect l="9884" t="27210" r="7839" b="26518"/>
          <a:stretch/>
        </p:blipFill>
        <p:spPr>
          <a:xfrm>
            <a:off x="5961407" y="6388912"/>
            <a:ext cx="4096987" cy="1151907"/>
          </a:xfrm>
          <a:prstGeom prst="rect">
            <a:avLst/>
          </a:prstGeom>
          <a:ln w="1260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1E8F-6B09-0944-B6FD-371E99032C10}"/>
              </a:ext>
            </a:extLst>
          </p:cNvPr>
          <p:cNvSpPr txBox="1">
            <a:spLocks noGrp="1"/>
          </p:cNvSpPr>
          <p:nvPr>
            <p:ph type="title" idx="4294967295"/>
          </p:nvPr>
        </p:nvSpPr>
        <p:spPr>
          <a:xfrm>
            <a:off x="503998" y="491041"/>
            <a:ext cx="9078839" cy="1562764"/>
          </a:xfrm>
        </p:spPr>
        <p:txBody>
          <a:bodyPr>
            <a:normAutofit fontScale="90000"/>
          </a:bodyPr>
          <a:lstStyle/>
          <a:p>
            <a:pPr lvl="0"/>
            <a:r>
              <a:rPr lang="es-AR" sz="6500"/>
              <a:t>Data pre-processing</a:t>
            </a:r>
            <a:br>
              <a:rPr lang="es-AR" sz="6500"/>
            </a:br>
            <a:endParaRPr lang="es-AR" sz="6500"/>
          </a:p>
        </p:txBody>
      </p:sp>
      <p:sp>
        <p:nvSpPr>
          <p:cNvPr id="3" name="Text Placeholder 2">
            <a:extLst>
              <a:ext uri="{FF2B5EF4-FFF2-40B4-BE49-F238E27FC236}">
                <a16:creationId xmlns:a16="http://schemas.microsoft.com/office/drawing/2014/main" id="{2190DC9F-14F7-EF4E-8F9A-901B45CF7BD5}"/>
              </a:ext>
            </a:extLst>
          </p:cNvPr>
          <p:cNvSpPr txBox="1">
            <a:spLocks noGrp="1"/>
          </p:cNvSpPr>
          <p:nvPr>
            <p:ph type="body" idx="4294967295"/>
          </p:nvPr>
        </p:nvSpPr>
        <p:spPr>
          <a:xfrm>
            <a:off x="377282" y="1021618"/>
            <a:ext cx="3652278" cy="2420640"/>
          </a:xfrm>
        </p:spPr>
        <p:txBody>
          <a:bodyPr/>
          <a:lstStyle/>
          <a:p>
            <a:pPr lvl="0" algn="l"/>
            <a:endParaRPr lang="es-AR" dirty="0"/>
          </a:p>
          <a:p>
            <a:pPr lvl="0" algn="l"/>
            <a:r>
              <a:rPr lang="es-AR" sz="3600" dirty="0"/>
              <a:t>Convert Date column to tate time object</a:t>
            </a:r>
          </a:p>
        </p:txBody>
      </p:sp>
      <p:pic>
        <p:nvPicPr>
          <p:cNvPr id="6" name="springboard-logo-secondary-RGB.jpg_5" descr="springboard-logo-secondary-RGB.jpg">
            <a:extLst>
              <a:ext uri="{FF2B5EF4-FFF2-40B4-BE49-F238E27FC236}">
                <a16:creationId xmlns:a16="http://schemas.microsoft.com/office/drawing/2014/main" id="{1C2117AD-0A0C-AF45-9E12-07C220072B3E}"/>
              </a:ext>
            </a:extLst>
          </p:cNvPr>
          <p:cNvPicPr/>
          <p:nvPr/>
        </p:nvPicPr>
        <p:blipFill rotWithShape="1">
          <a:blip r:embed="rId3"/>
          <a:srcRect l="9884" t="27210" r="7839" b="26518"/>
          <a:stretch/>
        </p:blipFill>
        <p:spPr>
          <a:xfrm>
            <a:off x="5961407" y="6388912"/>
            <a:ext cx="4096987" cy="1151907"/>
          </a:xfrm>
          <a:prstGeom prst="rect">
            <a:avLst/>
          </a:prstGeom>
          <a:ln w="12600">
            <a:noFill/>
          </a:ln>
        </p:spPr>
      </p:pic>
      <p:pic>
        <p:nvPicPr>
          <p:cNvPr id="8" name="Picture 7">
            <a:extLst>
              <a:ext uri="{FF2B5EF4-FFF2-40B4-BE49-F238E27FC236}">
                <a16:creationId xmlns:a16="http://schemas.microsoft.com/office/drawing/2014/main" id="{450E8CC6-0711-FA43-88CA-3D7B725621C1}"/>
              </a:ext>
            </a:extLst>
          </p:cNvPr>
          <p:cNvPicPr>
            <a:picLocks noChangeAspect="1"/>
          </p:cNvPicPr>
          <p:nvPr/>
        </p:nvPicPr>
        <p:blipFill>
          <a:blip r:embed="rId4"/>
          <a:stretch>
            <a:fillRect/>
          </a:stretch>
        </p:blipFill>
        <p:spPr>
          <a:xfrm>
            <a:off x="5542446" y="1523580"/>
            <a:ext cx="4229100" cy="2527300"/>
          </a:xfrm>
          <a:prstGeom prst="rect">
            <a:avLst/>
          </a:prstGeom>
        </p:spPr>
      </p:pic>
      <p:pic>
        <p:nvPicPr>
          <p:cNvPr id="10" name="Picture 9">
            <a:extLst>
              <a:ext uri="{FF2B5EF4-FFF2-40B4-BE49-F238E27FC236}">
                <a16:creationId xmlns:a16="http://schemas.microsoft.com/office/drawing/2014/main" id="{32F98987-FD0E-4344-AD04-D89A8E8EA506}"/>
              </a:ext>
            </a:extLst>
          </p:cNvPr>
          <p:cNvPicPr>
            <a:picLocks noChangeAspect="1"/>
          </p:cNvPicPr>
          <p:nvPr/>
        </p:nvPicPr>
        <p:blipFill>
          <a:blip r:embed="rId5"/>
          <a:stretch>
            <a:fillRect/>
          </a:stretch>
        </p:blipFill>
        <p:spPr>
          <a:xfrm>
            <a:off x="377281" y="4314346"/>
            <a:ext cx="6438900" cy="368300"/>
          </a:xfrm>
          <a:prstGeom prst="rect">
            <a:avLst/>
          </a:prstGeom>
        </p:spPr>
      </p:pic>
      <p:pic>
        <p:nvPicPr>
          <p:cNvPr id="12" name="Picture 11">
            <a:extLst>
              <a:ext uri="{FF2B5EF4-FFF2-40B4-BE49-F238E27FC236}">
                <a16:creationId xmlns:a16="http://schemas.microsoft.com/office/drawing/2014/main" id="{630668BB-610D-7F43-8283-DC7FF4F116F4}"/>
              </a:ext>
            </a:extLst>
          </p:cNvPr>
          <p:cNvPicPr>
            <a:picLocks noChangeAspect="1"/>
          </p:cNvPicPr>
          <p:nvPr/>
        </p:nvPicPr>
        <p:blipFill>
          <a:blip r:embed="rId6"/>
          <a:stretch>
            <a:fillRect/>
          </a:stretch>
        </p:blipFill>
        <p:spPr>
          <a:xfrm>
            <a:off x="408277" y="5122999"/>
            <a:ext cx="2844800" cy="1727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E28C-631A-0440-91D0-F76CD92F9FAA}"/>
              </a:ext>
            </a:extLst>
          </p:cNvPr>
          <p:cNvSpPr txBox="1">
            <a:spLocks noGrp="1"/>
          </p:cNvSpPr>
          <p:nvPr>
            <p:ph type="title" idx="4294967295"/>
          </p:nvPr>
        </p:nvSpPr>
        <p:spPr>
          <a:xfrm>
            <a:off x="503998" y="491041"/>
            <a:ext cx="9078839" cy="1562764"/>
          </a:xfrm>
        </p:spPr>
        <p:txBody>
          <a:bodyPr>
            <a:normAutofit fontScale="90000"/>
          </a:bodyPr>
          <a:lstStyle/>
          <a:p>
            <a:r>
              <a:rPr lang="en-US" sz="6600" b="1" dirty="0"/>
              <a:t>Visualizing</a:t>
            </a:r>
            <a:br>
              <a:rPr lang="es-AR" sz="6500" dirty="0"/>
            </a:br>
            <a:endParaRPr lang="es-AR" sz="6500" dirty="0"/>
          </a:p>
        </p:txBody>
      </p:sp>
      <p:pic>
        <p:nvPicPr>
          <p:cNvPr id="4" name="springboard-logo-secondary-RGB.jpg_5" descr="springboard-logo-secondary-RGB.jpg">
            <a:extLst>
              <a:ext uri="{FF2B5EF4-FFF2-40B4-BE49-F238E27FC236}">
                <a16:creationId xmlns:a16="http://schemas.microsoft.com/office/drawing/2014/main" id="{150EA9E2-036B-B040-9256-0B80CBB628E2}"/>
              </a:ext>
            </a:extLst>
          </p:cNvPr>
          <p:cNvPicPr/>
          <p:nvPr/>
        </p:nvPicPr>
        <p:blipFill rotWithShape="1">
          <a:blip r:embed="rId3"/>
          <a:srcRect l="9884" t="27210" r="7839" b="26518"/>
          <a:stretch/>
        </p:blipFill>
        <p:spPr>
          <a:xfrm>
            <a:off x="5961407" y="6388912"/>
            <a:ext cx="4096987" cy="1151907"/>
          </a:xfrm>
          <a:prstGeom prst="rect">
            <a:avLst/>
          </a:prstGeom>
          <a:ln w="12600">
            <a:noFill/>
          </a:ln>
        </p:spPr>
      </p:pic>
      <p:pic>
        <p:nvPicPr>
          <p:cNvPr id="6" name="Picture 5">
            <a:extLst>
              <a:ext uri="{FF2B5EF4-FFF2-40B4-BE49-F238E27FC236}">
                <a16:creationId xmlns:a16="http://schemas.microsoft.com/office/drawing/2014/main" id="{A50CAD25-3082-894A-9A9E-8803AC14870A}"/>
              </a:ext>
            </a:extLst>
          </p:cNvPr>
          <p:cNvPicPr>
            <a:picLocks noChangeAspect="1"/>
          </p:cNvPicPr>
          <p:nvPr/>
        </p:nvPicPr>
        <p:blipFill>
          <a:blip r:embed="rId4"/>
          <a:stretch>
            <a:fillRect/>
          </a:stretch>
        </p:blipFill>
        <p:spPr>
          <a:xfrm>
            <a:off x="556961" y="4590800"/>
            <a:ext cx="4486456" cy="2529045"/>
          </a:xfrm>
          <a:prstGeom prst="rect">
            <a:avLst/>
          </a:prstGeom>
        </p:spPr>
      </p:pic>
      <p:pic>
        <p:nvPicPr>
          <p:cNvPr id="8" name="Picture 7">
            <a:extLst>
              <a:ext uri="{FF2B5EF4-FFF2-40B4-BE49-F238E27FC236}">
                <a16:creationId xmlns:a16="http://schemas.microsoft.com/office/drawing/2014/main" id="{E02A48B2-D625-014A-BA70-660D63FEB3E8}"/>
              </a:ext>
            </a:extLst>
          </p:cNvPr>
          <p:cNvPicPr>
            <a:picLocks noChangeAspect="1"/>
          </p:cNvPicPr>
          <p:nvPr/>
        </p:nvPicPr>
        <p:blipFill>
          <a:blip r:embed="rId5"/>
          <a:stretch>
            <a:fillRect/>
          </a:stretch>
        </p:blipFill>
        <p:spPr>
          <a:xfrm>
            <a:off x="2025915" y="1334415"/>
            <a:ext cx="7747000" cy="3022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C197B-C9A2-DE4E-8E21-A9D2F1E7CEE0}"/>
              </a:ext>
            </a:extLst>
          </p:cNvPr>
          <p:cNvSpPr txBox="1">
            <a:spLocks noGrp="1"/>
          </p:cNvSpPr>
          <p:nvPr>
            <p:ph type="title" idx="4294967295"/>
          </p:nvPr>
        </p:nvSpPr>
        <p:spPr>
          <a:xfrm>
            <a:off x="418676" y="0"/>
            <a:ext cx="9078839" cy="1263391"/>
          </a:xfrm>
        </p:spPr>
        <p:txBody>
          <a:bodyPr>
            <a:normAutofit/>
          </a:bodyPr>
          <a:lstStyle/>
          <a:p>
            <a:pPr lvl="0"/>
            <a:r>
              <a:rPr lang="es-AR" sz="6500" dirty="0"/>
              <a:t>Exploratory Data Analysis</a:t>
            </a:r>
          </a:p>
        </p:txBody>
      </p:sp>
      <p:sp>
        <p:nvSpPr>
          <p:cNvPr id="3" name="Text Placeholder 2">
            <a:extLst>
              <a:ext uri="{FF2B5EF4-FFF2-40B4-BE49-F238E27FC236}">
                <a16:creationId xmlns:a16="http://schemas.microsoft.com/office/drawing/2014/main" id="{639F855F-6D52-D843-ACCC-EDBE58529C21}"/>
              </a:ext>
            </a:extLst>
          </p:cNvPr>
          <p:cNvSpPr txBox="1">
            <a:spLocks noGrp="1"/>
          </p:cNvSpPr>
          <p:nvPr>
            <p:ph type="body" idx="4294967295"/>
          </p:nvPr>
        </p:nvSpPr>
        <p:spPr>
          <a:xfrm>
            <a:off x="418676" y="2168016"/>
            <a:ext cx="3347412" cy="2544839"/>
          </a:xfrm>
        </p:spPr>
        <p:txBody>
          <a:bodyPr>
            <a:normAutofit/>
          </a:bodyPr>
          <a:lstStyle/>
          <a:p>
            <a:pPr lvl="0"/>
            <a:r>
              <a:rPr lang="en-US" sz="4400" dirty="0"/>
              <a:t>Distribution shows Right Skew</a:t>
            </a:r>
            <a:endParaRPr lang="es-AR" sz="4400" dirty="0"/>
          </a:p>
        </p:txBody>
      </p:sp>
      <p:pic>
        <p:nvPicPr>
          <p:cNvPr id="6" name="springboard-logo-secondary-RGB.jpg_5" descr="springboard-logo-secondary-RGB.jpg">
            <a:extLst>
              <a:ext uri="{FF2B5EF4-FFF2-40B4-BE49-F238E27FC236}">
                <a16:creationId xmlns:a16="http://schemas.microsoft.com/office/drawing/2014/main" id="{17867C00-32D2-3041-A05F-ED9E194D73FD}"/>
              </a:ext>
            </a:extLst>
          </p:cNvPr>
          <p:cNvPicPr/>
          <p:nvPr/>
        </p:nvPicPr>
        <p:blipFill rotWithShape="1">
          <a:blip r:embed="rId3"/>
          <a:srcRect l="9884" t="27210" r="7839" b="26518"/>
          <a:stretch/>
        </p:blipFill>
        <p:spPr>
          <a:xfrm>
            <a:off x="5961407" y="6388912"/>
            <a:ext cx="4096987" cy="1151907"/>
          </a:xfrm>
          <a:prstGeom prst="rect">
            <a:avLst/>
          </a:prstGeom>
          <a:ln w="12600">
            <a:noFill/>
          </a:ln>
        </p:spPr>
      </p:pic>
      <p:pic>
        <p:nvPicPr>
          <p:cNvPr id="8" name="Picture 7">
            <a:extLst>
              <a:ext uri="{FF2B5EF4-FFF2-40B4-BE49-F238E27FC236}">
                <a16:creationId xmlns:a16="http://schemas.microsoft.com/office/drawing/2014/main" id="{DA8C07DE-0649-AE48-9284-8FBABC82A36D}"/>
              </a:ext>
            </a:extLst>
          </p:cNvPr>
          <p:cNvPicPr>
            <a:picLocks noChangeAspect="1"/>
          </p:cNvPicPr>
          <p:nvPr/>
        </p:nvPicPr>
        <p:blipFill>
          <a:blip r:embed="rId4"/>
          <a:stretch>
            <a:fillRect/>
          </a:stretch>
        </p:blipFill>
        <p:spPr>
          <a:xfrm>
            <a:off x="4356131" y="2168016"/>
            <a:ext cx="5299314" cy="40429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16AC3F-3B82-C44B-8F49-D8377A92E331}"/>
              </a:ext>
            </a:extLst>
          </p:cNvPr>
          <p:cNvSpPr txBox="1">
            <a:spLocks noGrp="1"/>
          </p:cNvSpPr>
          <p:nvPr>
            <p:ph type="body" idx="4294967295"/>
          </p:nvPr>
        </p:nvSpPr>
        <p:spPr>
          <a:xfrm>
            <a:off x="620281" y="1591623"/>
            <a:ext cx="8675627" cy="519251"/>
          </a:xfrm>
        </p:spPr>
        <p:txBody>
          <a:bodyPr>
            <a:normAutofit fontScale="62500" lnSpcReduction="20000"/>
          </a:bodyPr>
          <a:lstStyle/>
          <a:p>
            <a:r>
              <a:rPr lang="en-US" dirty="0"/>
              <a:t>The figure shows that the Period from July-September seems to push stock price above in comparison to other months.</a:t>
            </a:r>
          </a:p>
        </p:txBody>
      </p:sp>
      <p:pic>
        <p:nvPicPr>
          <p:cNvPr id="6" name="springboard-logo-secondary-RGB.jpg_5" descr="springboard-logo-secondary-RGB.jpg">
            <a:extLst>
              <a:ext uri="{FF2B5EF4-FFF2-40B4-BE49-F238E27FC236}">
                <a16:creationId xmlns:a16="http://schemas.microsoft.com/office/drawing/2014/main" id="{14FB3364-84AD-CF47-B6A9-03A2B75EDD7F}"/>
              </a:ext>
            </a:extLst>
          </p:cNvPr>
          <p:cNvPicPr/>
          <p:nvPr/>
        </p:nvPicPr>
        <p:blipFill rotWithShape="1">
          <a:blip r:embed="rId3"/>
          <a:srcRect l="9884" t="27210" r="7839" b="26518"/>
          <a:stretch/>
        </p:blipFill>
        <p:spPr>
          <a:xfrm>
            <a:off x="5961407" y="6388912"/>
            <a:ext cx="4096987" cy="1151907"/>
          </a:xfrm>
          <a:prstGeom prst="rect">
            <a:avLst/>
          </a:prstGeom>
          <a:ln w="12600">
            <a:noFill/>
          </a:ln>
        </p:spPr>
      </p:pic>
      <p:sp>
        <p:nvSpPr>
          <p:cNvPr id="7" name="Title 1">
            <a:extLst>
              <a:ext uri="{FF2B5EF4-FFF2-40B4-BE49-F238E27FC236}">
                <a16:creationId xmlns:a16="http://schemas.microsoft.com/office/drawing/2014/main" id="{68FFD046-2BAE-DA43-B565-C7908CF92284}"/>
              </a:ext>
            </a:extLst>
          </p:cNvPr>
          <p:cNvSpPr txBox="1">
            <a:spLocks/>
          </p:cNvSpPr>
          <p:nvPr/>
        </p:nvSpPr>
        <p:spPr>
          <a:xfrm>
            <a:off x="418676" y="0"/>
            <a:ext cx="9078839" cy="1263391"/>
          </a:xfrm>
          <a:prstGeom prst="rect">
            <a:avLst/>
          </a:prstGeom>
          <a:noFill/>
          <a:ln>
            <a:noFill/>
          </a:ln>
        </p:spPr>
        <p:txBody>
          <a:bodyPr vert="horz" wrap="square" lIns="0" tIns="0" rIns="0" bIns="0" anchor="b" anchorCtr="0" compatLnSpc="1">
            <a:normAutofit/>
          </a:bodyPr>
          <a:lstStyle>
            <a:lvl1pPr marL="0" marR="0" lvl="0" indent="0" algn="l" defTabSz="914400" rtl="0" fontAlgn="auto" hangingPunct="0">
              <a:lnSpc>
                <a:spcPct val="100000"/>
              </a:lnSpc>
              <a:spcBef>
                <a:spcPts val="0"/>
              </a:spcBef>
              <a:spcAft>
                <a:spcPts val="0"/>
              </a:spcAft>
              <a:buNone/>
              <a:tabLst/>
              <a:defRPr lang="es-AR" sz="7200" b="0" i="0" u="none" strike="noStrike" kern="1200" cap="none" spc="0" baseline="0">
                <a:solidFill>
                  <a:srgbClr val="0B4587"/>
                </a:solidFill>
                <a:uFillTx/>
                <a:latin typeface="Source Sans Pro Light" pitchFamily="34"/>
                <a:ea typeface="Tahoma" pitchFamily="2"/>
              </a:defRPr>
            </a:lvl1pPr>
          </a:lstStyle>
          <a:p>
            <a:r>
              <a:rPr lang="en-US" sz="6500"/>
              <a:t>Exploratory Data Analysis</a:t>
            </a:r>
            <a:endParaRPr lang="en-US" sz="6500" dirty="0"/>
          </a:p>
        </p:txBody>
      </p:sp>
      <p:pic>
        <p:nvPicPr>
          <p:cNvPr id="8" name="Picture 7">
            <a:extLst>
              <a:ext uri="{FF2B5EF4-FFF2-40B4-BE49-F238E27FC236}">
                <a16:creationId xmlns:a16="http://schemas.microsoft.com/office/drawing/2014/main" id="{21637FF3-9728-4A4F-ADCC-D12A462D2838}"/>
              </a:ext>
            </a:extLst>
          </p:cNvPr>
          <p:cNvPicPr>
            <a:picLocks noChangeAspect="1"/>
          </p:cNvPicPr>
          <p:nvPr/>
        </p:nvPicPr>
        <p:blipFill>
          <a:blip r:embed="rId4"/>
          <a:stretch>
            <a:fillRect/>
          </a:stretch>
        </p:blipFill>
        <p:spPr>
          <a:xfrm>
            <a:off x="692651" y="2214440"/>
            <a:ext cx="8298320" cy="4241775"/>
          </a:xfrm>
          <a:prstGeom prst="rect">
            <a:avLst/>
          </a:prstGeom>
        </p:spPr>
      </p:pic>
    </p:spTree>
  </p:cSld>
  <p:clrMapOvr>
    <a:masterClrMapping/>
  </p:clrMapOvr>
</p:sld>
</file>

<file path=ppt/theme/theme1.xml><?xml version="1.0" encoding="utf-8"?>
<a:theme xmlns:a="http://schemas.openxmlformats.org/drawingml/2006/main" name="SimpleClea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Clear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impleClear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../../../../../../../../../../usr/lib/libreoffice/share/template/common/presnt/simple-clear.otp</Template>
  <TotalTime>8797</TotalTime>
  <Words>436</Words>
  <Application>Microsoft Macintosh PowerPoint</Application>
  <PresentationFormat>Custom</PresentationFormat>
  <Paragraphs>65</Paragraphs>
  <Slides>16</Slides>
  <Notes>16</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16</vt:i4>
      </vt:variant>
    </vt:vector>
  </HeadingPairs>
  <TitlesOfParts>
    <vt:vector size="29" baseType="lpstr">
      <vt:lpstr>Arial</vt:lpstr>
      <vt:lpstr>Calibri</vt:lpstr>
      <vt:lpstr>FreeSans</vt:lpstr>
      <vt:lpstr>Liberation Sans</vt:lpstr>
      <vt:lpstr>Segoe UI</vt:lpstr>
      <vt:lpstr>Source Sans Pro</vt:lpstr>
      <vt:lpstr>Source Sans Pro Light</vt:lpstr>
      <vt:lpstr>Source Sans Pro Semibold</vt:lpstr>
      <vt:lpstr>StarSymbol</vt:lpstr>
      <vt:lpstr>Tahoma</vt:lpstr>
      <vt:lpstr>SimpleClear</vt:lpstr>
      <vt:lpstr>SimpleClear1</vt:lpstr>
      <vt:lpstr>SimpleClear2</vt:lpstr>
      <vt:lpstr>Springboard Capstone Project One</vt:lpstr>
      <vt:lpstr>Problem Description</vt:lpstr>
      <vt:lpstr>Problem Description</vt:lpstr>
      <vt:lpstr>Dataset Information</vt:lpstr>
      <vt:lpstr>Dataset Information</vt:lpstr>
      <vt:lpstr>Data pre-processing </vt:lpstr>
      <vt:lpstr>Visualizing </vt:lpstr>
      <vt:lpstr>Exploratory Data Analysis</vt:lpstr>
      <vt:lpstr>PowerPoint Presentation</vt:lpstr>
      <vt:lpstr>Decomposition of Time Series</vt:lpstr>
      <vt:lpstr>Stationarity of Time Series</vt:lpstr>
      <vt:lpstr>Transformations To Make Series Stationary</vt:lpstr>
      <vt:lpstr>Forecasting Seasonal ARIMA</vt:lpstr>
      <vt:lpstr>Forecasting Seasonal ARIMA</vt:lpstr>
      <vt:lpstr>Facebook's Prophet Model for Time Series</vt:lpstr>
      <vt:lpstr>Facebook's Prophet Model for Time Series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Springboard Capstone One</dc:title>
  <cp:lastModifiedBy>Microsoft Office User</cp:lastModifiedBy>
  <cp:revision>26</cp:revision>
  <dcterms:created xsi:type="dcterms:W3CDTF">2020-10-12T10:13:01Z</dcterms:created>
  <dcterms:modified xsi:type="dcterms:W3CDTF">2021-01-25T12:36:01Z</dcterms:modified>
</cp:coreProperties>
</file>