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097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698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652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98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77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23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7658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52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34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79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461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39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691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19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3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FE9F1C-9F4F-4E4F-A32C-A348B4B4886F}" type="datetimeFigureOut">
              <a:rPr lang="da-DK" smtClean="0"/>
              <a:t>19-02-2024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C7B04B-DFA8-46B7-BDB5-BEF238D6A2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715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98A9-BBCE-4E45-6FD0-69A0D1E3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56B9C-FA83-8961-5F07-F7517CE1D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194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D0FF-F330-B6E0-8DA6-F78245F9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71B5-34D5-BD86-D795-755C12AB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02AB4-3A62-A301-6AF6-82E1A924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2390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Rasmussen</dc:creator>
  <cp:lastModifiedBy>Martin Sandgaard Rasmussen (MART87U9)</cp:lastModifiedBy>
  <cp:revision>1</cp:revision>
  <dcterms:created xsi:type="dcterms:W3CDTF">2024-02-19T08:45:24Z</dcterms:created>
  <dcterms:modified xsi:type="dcterms:W3CDTF">2024-02-19T08:45:53Z</dcterms:modified>
</cp:coreProperties>
</file>