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5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03B1A35A-AED7-BD01-A00D-92981810C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AC9E72-FD99-76ED-0269-F4CE1B11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Grundlæggende</a:t>
            </a:r>
            <a:b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AF4EA35-5D4B-54A6-D8C2-2AFD273E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96C9B-2B96-8061-06F7-01B0B466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D23418-5175-1CD5-8E1C-44E3B3F4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6070F-9F00-1C08-75EE-007D5F7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C1FF5478-44A8-7111-342F-08418AF9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3A70D8-5437-CC8D-F1DC-4528AC369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Grundlæggende</a:t>
            </a:r>
            <a:b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5240DD-1B10-6CCD-B84F-D93ECF2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CE9B9F-5152-964E-9933-F9EB9B315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C3FD6-55BD-074A-099A-79D152AC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FD5EC9-62A8-6C5E-0171-DC364D322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98731-A162-47DF-F72B-AB0FECE6C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9043B39-F350-8B5C-361D-D58299B2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B5A8C6-A802-84F9-43D2-803CF1FE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Grundlæggende</a:t>
            </a:r>
            <a:b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B9E1C3-2544-4C59-FC84-1CDB644F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FCC92E-FBAB-EE1F-0E5F-384D2950F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69634-976B-5438-216B-A3737EBC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D0D1487B-E33A-D761-CE59-32D412B5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05897A-E78E-FA11-0E7B-39A393996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Grundlæggende</a:t>
            </a:r>
            <a:b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928F5DB-7A43-15EC-5E54-B0551789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8657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9a1048-162f-492c-9580-e965229c09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5F9B35F94B0D4693D90B510D905162" ma:contentTypeVersion="7" ma:contentTypeDescription="Opret et nyt dokument." ma:contentTypeScope="" ma:versionID="12410acf50e96e1b79ca4211eb4a50d8">
  <xsd:schema xmlns:xsd="http://www.w3.org/2001/XMLSchema" xmlns:xs="http://www.w3.org/2001/XMLSchema" xmlns:p="http://schemas.microsoft.com/office/2006/metadata/properties" xmlns:ns3="539a1048-162f-492c-9580-e965229c0975" targetNamespace="http://schemas.microsoft.com/office/2006/metadata/properties" ma:root="true" ma:fieldsID="9c043f0ab7ad1e3b92131ead42679f27" ns3:_="">
    <xsd:import namespace="539a1048-162f-492c-9580-e965229c09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a1048-162f-492c-9580-e965229c0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C39ADC-BB11-43BE-9512-332D387B5055}">
  <ds:schemaRefs>
    <ds:schemaRef ds:uri="539a1048-162f-492c-9580-e965229c0975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E65067-1F4E-4552-BFE6-E5BAC5B0DD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92B306-98EE-4D7F-9C11-FECB55CFA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a1048-162f-492c-9580-e965229c0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LimelightVTI</vt:lpstr>
      <vt:lpstr>Grundlæggende Orm</vt:lpstr>
      <vt:lpstr>Grundlæggende Orm</vt:lpstr>
      <vt:lpstr>Grundlæggende Orm</vt:lpstr>
      <vt:lpstr>Grundlæggende 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Grundlæggende Orm</dc:title>
  <dc:creator>Martin Sandgaard Rasmussen</dc:creator>
  <cp:lastModifiedBy>Martin Sandgaard Rasmussen</cp:lastModifiedBy>
  <cp:revision>1</cp:revision>
  <dcterms:created xsi:type="dcterms:W3CDTF">2024-02-19T07:52:27Z</dcterms:created>
  <dcterms:modified xsi:type="dcterms:W3CDTF">2024-02-19T13:09:29Z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0x010100AD5F9B35F94B0D4693D90B510D905162</vt:lpwstr>
  </property>
</Properties>
</file>